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8" r:id="rId2"/>
    <p:sldId id="268" r:id="rId3"/>
    <p:sldId id="260" r:id="rId4"/>
    <p:sldId id="263" r:id="rId5"/>
    <p:sldId id="264" r:id="rId6"/>
    <p:sldId id="261" r:id="rId7"/>
    <p:sldId id="259" r:id="rId8"/>
    <p:sldId id="270" r:id="rId9"/>
    <p:sldId id="272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484" autoAdjust="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6AA8-5750-4E6E-8765-D0A1B5AB7B1F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0A02-ED09-4B8B-ADF1-661D15BD9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C4-E837-453F-909C-4ADABA6F9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7D2B87-75DF-4B1A-85BB-831D07A3C038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71-E5A4-4F80-9524-9E5C69CF22BB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2887-93A6-444F-B1BD-CCCB5F1F5987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4DC-01ED-481C-BD38-908BC9EEAEF3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B61-A95D-4201-9632-5C910869ADE3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8C4-422F-426E-8613-A4611D0377A7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D8CB-B971-4AF6-AF23-319A3922AA57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658-8FED-413D-B19F-F883F3A3AB4F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D81-E4E6-40EB-8ACE-A993E5E9ED0D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15890A3-1238-495C-A8F4-1377EEDBA7CE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16B9F5-5C09-4BA7-8948-F6221AAAE0EC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04053-BA1F-46F6-BDE4-5F6CB4B6D7AD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7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 w="12700">
                <a:solidFill>
                  <a:srgbClr val="9BBB59">
                    <a:lumMod val="50000"/>
                  </a:srgbClr>
                </a:solidFill>
                <a:prstDash val="solid"/>
              </a:ln>
              <a:pattFill prst="narHorz">
                <a:fgClr>
                  <a:srgbClr val="9BBB59"/>
                </a:fgClr>
                <a:bgClr>
                  <a:srgbClr val="9BBB59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9BBB59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1676400" y="583339"/>
            <a:ext cx="8839200" cy="847604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kumimoji="0" lang="en-US" sz="4800" b="1" i="0" u="none" strike="noStrike" kern="1200" cap="none" spc="0" normalizeH="0" baseline="0" noProof="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700000" algn="bl">
                    <a:srgbClr val="4BACC6"/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Shopping Management</a:t>
            </a:r>
            <a:endParaRPr lang="en-US" sz="4800" b="1" dirty="0">
              <a:ln w="6731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700000" algn="bl">
                  <a:srgbClr val="4BACC6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888" y="3310807"/>
            <a:ext cx="6248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By: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699" y="2087002"/>
            <a:ext cx="101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PROJECT 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PRESENTATION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6475" y="4211352"/>
            <a:ext cx="5035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Efrem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Tekle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(109623)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Daniel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Abraha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(109548 )</a:t>
            </a:r>
          </a:p>
          <a:p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Luwam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Tesfamariam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(109410)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Suresh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Prajapati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(109524)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Sunena Gwachha (109578)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75496" y="6420359"/>
            <a:ext cx="2844800" cy="365125"/>
          </a:xfrm>
        </p:spPr>
        <p:txBody>
          <a:bodyPr/>
          <a:lstStyle/>
          <a:p>
            <a:pPr>
              <a:defRPr/>
            </a:pPr>
            <a:fld id="{E3C25013-6EBF-4703-8AB7-D9E9FEF95823}" type="slidenum">
              <a:rPr lang="en-US" sz="1200"/>
              <a:pPr>
                <a:defRPr/>
              </a:pPr>
              <a:t>1</a:t>
            </a:fld>
            <a:endParaRPr lang="en-US" sz="1200" dirty="0"/>
          </a:p>
          <a:p>
            <a:pPr>
              <a:defRPr/>
            </a:pPr>
            <a:fld id="{E3C25013-6EBF-4703-8AB7-D9E9FEF95823}" type="slidenum">
              <a:rPr lang="en-US" sz="1200"/>
              <a:pPr>
                <a:defRPr/>
              </a:pPr>
              <a:t>1</a:t>
            </a:fld>
            <a:endParaRPr lang="en-US" sz="12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149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6241" y="277243"/>
            <a:ext cx="7324407" cy="1032494"/>
            <a:chOff x="4952972" y="3667134"/>
            <a:chExt cx="3139063" cy="1530969"/>
          </a:xfrm>
        </p:grpSpPr>
        <p:sp>
          <p:nvSpPr>
            <p:cNvPr id="10" name="Rounded Rectangle 9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Detail System Architecture</a:t>
              </a:r>
            </a:p>
          </p:txBody>
        </p:sp>
      </p:grpSp>
      <p:pic>
        <p:nvPicPr>
          <p:cNvPr id="1026" name="Picture 2" descr="C:\Users\Sunena Gwachha\Desktop\edited use cases\OnlineShoppingSystemArchitecture (1)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4" r="563"/>
          <a:stretch/>
        </p:blipFill>
        <p:spPr bwMode="auto">
          <a:xfrm>
            <a:off x="2261333" y="1309737"/>
            <a:ext cx="7157452" cy="503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5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12493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Thank you all for your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9673" y="3244333"/>
            <a:ext cx="534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gency FB" panose="020B050302020202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9414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Easy shopping process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Efficient Product management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Multi-Product Purchasing Anytime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Easy Search Option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Time Saving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Online Shopping Management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0209" y="980472"/>
            <a:ext cx="41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(a Complete  Shopping Solution)</a:t>
            </a:r>
          </a:p>
        </p:txBody>
      </p:sp>
    </p:spTree>
    <p:extLst>
      <p:ext uri="{BB962C8B-B14F-4D97-AF65-F5344CB8AC3E}">
        <p14:creationId xmlns:p14="http://schemas.microsoft.com/office/powerpoint/2010/main" val="21728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In store shopping system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Although there are some available system, they have Cranky and Outdated User Interface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Unable address user requirements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Ad-hoc approach and no resiliency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Problem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4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Systematic Online Shopping Management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Ease of Access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Good User Interface (UI)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Iterative development approach and flexible solution to adjust with changing business scenario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Online Shopping -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minimize going to store for product purchase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Real time information presentation regarding product availability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provide complete solution to add and remove product in cart at any time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manage product details in the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Objective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16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3127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 Case Diagram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3110D3-B0B0-2341-B68F-FA4E1E2110D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0" b="19706"/>
          <a:stretch/>
        </p:blipFill>
        <p:spPr bwMode="auto">
          <a:xfrm>
            <a:off x="2583228" y="1379537"/>
            <a:ext cx="7174975" cy="492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4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Sequence Diagram</a:t>
              </a:r>
            </a:p>
          </p:txBody>
        </p:sp>
      </p:grpSp>
      <p:pic>
        <p:nvPicPr>
          <p:cNvPr id="1026" name="Picture 2" descr="C:\Users\Sunena Gwachha\Desktop\Sequence Diagram for product Purch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63" y="1481138"/>
            <a:ext cx="994353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3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ER</a:t>
              </a: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Diagram</a:t>
              </a:r>
            </a:p>
          </p:txBody>
        </p:sp>
      </p:grpSp>
      <p:pic>
        <p:nvPicPr>
          <p:cNvPr id="1026" name="Picture 2" descr="C:\Users\Sunena Gwachha\Desktop\Final Presentation\ER Diagram\ERD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02" y="1549021"/>
            <a:ext cx="6920030" cy="48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0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60991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Class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Diagram</a:t>
              </a:r>
            </a:p>
          </p:txBody>
        </p:sp>
      </p:grpSp>
      <p:pic>
        <p:nvPicPr>
          <p:cNvPr id="1026" name="Picture 2" descr="C:\Users\Sunena Gwachha\Desktop\our  project\project\ClassDiagramForOnlineShoppingProjec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 b="5730"/>
          <a:stretch/>
        </p:blipFill>
        <p:spPr bwMode="auto">
          <a:xfrm>
            <a:off x="2653008" y="1481137"/>
            <a:ext cx="7432688" cy="47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1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881</TotalTime>
  <Words>189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for your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Bishwas</dc:creator>
  <cp:lastModifiedBy>Sunena Gwachha</cp:lastModifiedBy>
  <cp:revision>53</cp:revision>
  <dcterms:created xsi:type="dcterms:W3CDTF">2019-05-06T20:54:04Z</dcterms:created>
  <dcterms:modified xsi:type="dcterms:W3CDTF">2019-06-19T17:13:47Z</dcterms:modified>
</cp:coreProperties>
</file>