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8C503C-1565-45BA-9747-14E9C00E96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KINGCountryHouseSales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D62198-9D37-4807-8A72-E661CC6277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2024-05-05 21:53:48 GMT+5:30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Line" id="2" name="slide2">
            <a:extLst>
              <a:ext uri="{FF2B5EF4-FFF2-40B4-BE49-F238E27FC236}">
                <a16:creationId xmlns:a16="http://schemas.microsoft.com/office/drawing/2014/main" id="{D9689218-48A1-46AE-8A71-5CBFC8109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8"/>
            <a:ext cx="12192000" cy="68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-Zipcodes" id="3" name="slide3">
            <a:extLst>
              <a:ext uri="{FF2B5EF4-FFF2-40B4-BE49-F238E27FC236}">
                <a16:creationId xmlns:a16="http://schemas.microsoft.com/office/drawing/2014/main" id="{2149B626-376E-4E47-B029-B36452840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346"/>
            <a:ext cx="12192000" cy="63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HousePrice" id="4" name="slide4">
            <a:extLst>
              <a:ext uri="{FF2B5EF4-FFF2-40B4-BE49-F238E27FC236}">
                <a16:creationId xmlns:a16="http://schemas.microsoft.com/office/drawing/2014/main" id="{C61E225F-6070-4CF5-96F4-6BFE27B135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" y="0"/>
            <a:ext cx="12050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Bedrooms" id="5" name="slide5">
            <a:extLst>
              <a:ext uri="{FF2B5EF4-FFF2-40B4-BE49-F238E27FC236}">
                <a16:creationId xmlns:a16="http://schemas.microsoft.com/office/drawing/2014/main" id="{B0266AD7-30EB-4274-9DE1-641019F055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" y="0"/>
            <a:ext cx="12050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Bathrooms" id="6" name="slide6">
            <a:extLst>
              <a:ext uri="{FF2B5EF4-FFF2-40B4-BE49-F238E27FC236}">
                <a16:creationId xmlns:a16="http://schemas.microsoft.com/office/drawing/2014/main" id="{B6D5D909-AB36-4997-8BDA-1894A823ED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" y="0"/>
            <a:ext cx="12050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Map" id="7" name="slide7">
            <a:extLst>
              <a:ext uri="{FF2B5EF4-FFF2-40B4-BE49-F238E27FC236}">
                <a16:creationId xmlns:a16="http://schemas.microsoft.com/office/drawing/2014/main" id="{DB0C2053-C9D3-4285-ADEE-966B10CF75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124075"/>
            <a:ext cx="6734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er" id="8" name="slide8">
            <a:extLst>
              <a:ext uri="{FF2B5EF4-FFF2-40B4-BE49-F238E27FC236}">
                <a16:creationId xmlns:a16="http://schemas.microsoft.com/office/drawing/2014/main" id="{2FBFBBEB-34D7-4B35-B6CF-10F5E3BFFD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286000"/>
            <a:ext cx="6781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2024-05-05T16:23:50Z</dcterms:created>
  <dcterms:modified xsi:type="dcterms:W3CDTF">2024-05-05T16:23:50Z</dcterms:modified>
</cp:coreProperties>
</file>