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9" r:id="rId51"/>
    <p:sldId id="310" r:id="rId52"/>
    <p:sldId id="311" r:id="rId53"/>
    <p:sldId id="305" r:id="rId54"/>
    <p:sldId id="306" r:id="rId55"/>
    <p:sldId id="307" r:id="rId56"/>
    <p:sldId id="308" r:id="rId57"/>
    <p:sldId id="312" r:id="rId58"/>
    <p:sldId id="31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10" autoAdjust="0"/>
  </p:normalViewPr>
  <p:slideViewPr>
    <p:cSldViewPr>
      <p:cViewPr varScale="1">
        <p:scale>
          <a:sx n="110" d="100"/>
          <a:sy n="110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2016-04-12  Tuesday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5457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143512"/>
            <a:ext cx="5665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oracle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数据库可使用序列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3281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5000636"/>
            <a:ext cx="752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修改红色框内的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对象之后，执行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方法，就可以自动生成</a:t>
            </a:r>
            <a:endParaRPr lang="en-US" altLang="zh-CN" dirty="0" smtClean="0"/>
          </a:p>
          <a:p>
            <a:r>
              <a:rPr lang="en-US" altLang="zh-CN" dirty="0" err="1" smtClean="0"/>
              <a:t>model,dao,service,controller</a:t>
            </a:r>
            <a:r>
              <a:rPr lang="zh-CN" altLang="en-US" dirty="0" smtClean="0"/>
              <a:t>层代码，刷新项目就能看到生成的类文件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3133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24025"/>
            <a:ext cx="892971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3667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933450"/>
            <a:ext cx="52863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90625"/>
            <a:ext cx="7342187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2895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71934" y="1500174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91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694" y="164305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如果生成的代码包名需要修改</a:t>
            </a:r>
            <a:endParaRPr lang="en-US" altLang="zh-CN" dirty="0" smtClean="0"/>
          </a:p>
          <a:p>
            <a:r>
              <a:rPr lang="zh-CN" altLang="en-US" dirty="0" smtClean="0"/>
              <a:t>可以直接修改</a:t>
            </a:r>
            <a:r>
              <a:rPr lang="en-US" altLang="zh-CN" dirty="0" err="1" smtClean="0"/>
              <a:t>configs.properties</a:t>
            </a:r>
            <a:endParaRPr lang="en-US" altLang="zh-CN" dirty="0" smtClean="0"/>
          </a:p>
          <a:p>
            <a:r>
              <a:rPr lang="zh-CN" altLang="en-US" dirty="0" smtClean="0"/>
              <a:t>文件中的配置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</a:t>
            </a:r>
            <a:r>
              <a:rPr lang="zh-CN" altLang="en-US" dirty="0" smtClean="0"/>
              <a:t>保存</a:t>
            </a:r>
            <a:r>
              <a:rPr lang="zh-CN" altLang="en-US" dirty="0" smtClean="0"/>
              <a:t>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04263" cy="566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50"/>
            <a:ext cx="9143999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实现用户之间的在线聊天</a:t>
            </a:r>
            <a:endParaRPr lang="en-US" altLang="zh-CN" dirty="0" smtClean="0"/>
          </a:p>
          <a:p>
            <a:r>
              <a:rPr lang="zh-CN" altLang="en-US" dirty="0" smtClean="0"/>
              <a:t>实现服务端到浏览器的信息推送，代替原来的旧方案（使用浏览器定时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刷新）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619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等浏览器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352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7554" y="1857364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一个最基础的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框架必定提供的层次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7804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5029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编写自己的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类，发送消息时的业务逻辑写在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47788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485776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如果需要对发送的消息进行过滤处理，如脏话、影响社会和谐的，可以加到拦截器中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227887" cy="52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前端使用样例，可以具体参照框架中的</a:t>
            </a:r>
            <a:r>
              <a:rPr lang="en-US" altLang="zh-CN" dirty="0" smtClean="0"/>
              <a:t>chat.js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both.jsp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Ueditor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7"/>
            <a:ext cx="91440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628652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具体使用参照页面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ueditor</a:t>
            </a:r>
            <a:r>
              <a:rPr lang="en-US" altLang="zh-CN" dirty="0" smtClean="0">
                <a:solidFill>
                  <a:srgbClr val="FF0000"/>
                </a:solidFill>
              </a:rPr>
              <a:t>/show.jsp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框架工具类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57066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接口实现，使用时需要在快递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官网申请，</a:t>
            </a:r>
            <a:endParaRPr lang="en-US" altLang="zh-CN" dirty="0" smtClean="0"/>
          </a:p>
          <a:p>
            <a:r>
              <a:rPr lang="zh-CN" altLang="en-US" dirty="0" smtClean="0"/>
              <a:t>将分配的快递接口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填入配置文件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3500438"/>
            <a:ext cx="6267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调用工具类</a:t>
            </a:r>
            <a:r>
              <a:rPr lang="en-US" altLang="zh-CN" dirty="0" err="1" smtClean="0"/>
              <a:t>ExpressageUtil</a:t>
            </a:r>
            <a:r>
              <a:rPr lang="zh-CN" altLang="en-US" dirty="0" smtClean="0"/>
              <a:t>，传递参数就可以查询出快递信息</a:t>
            </a: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5295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56483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500174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FtpServerUtil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err="1" smtClean="0"/>
              <a:t>user.properties</a:t>
            </a:r>
            <a:r>
              <a:rPr lang="zh-CN" altLang="en-US" dirty="0" smtClean="0"/>
              <a:t>的配置方式可以查询</a:t>
            </a:r>
            <a:r>
              <a:rPr lang="en-US" altLang="zh-CN" dirty="0" smtClean="0"/>
              <a:t>apache ftp server</a:t>
            </a:r>
          </a:p>
          <a:p>
            <a:endParaRPr lang="en-US" altLang="zh-CN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86185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35729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是一种动态脚本语言，底层使用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代码可以直接在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中运行，</a:t>
            </a:r>
            <a:endParaRPr lang="en-US" altLang="zh-CN" dirty="0" smtClean="0"/>
          </a:p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就是一个在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的工具类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可以在代码中直接调用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系统中部分业务代码需要在服务运行期间新增修改，而不用重启服务</a:t>
            </a:r>
            <a:endParaRPr lang="en-US" altLang="zh-CN" dirty="0" smtClean="0"/>
          </a:p>
          <a:p>
            <a:r>
              <a:rPr lang="zh-CN" altLang="en-US" dirty="0" smtClean="0"/>
              <a:t>可以直接在系统后台执行某些代码，完成运行时的操作</a:t>
            </a:r>
            <a:endParaRPr lang="en-US" altLang="zh-CN" dirty="0" smtClean="0"/>
          </a:p>
          <a:p>
            <a:r>
              <a:rPr lang="zh-CN" altLang="en-US" dirty="0" smtClean="0"/>
              <a:t>某些代码在开发阶段无法确定，需要在运行时才能确定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代码可以保存在数据库中，也可以保存在配置文件中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7693"/>
            <a:ext cx="7929586" cy="535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3000"/>
            <a:ext cx="74088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69802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73231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4572008"/>
            <a:ext cx="743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脚本保存在数据库中，提供接口让外部调用，返回执行结果，</a:t>
            </a:r>
            <a:endParaRPr lang="en-US" altLang="zh-CN" dirty="0" smtClean="0"/>
          </a:p>
          <a:p>
            <a:r>
              <a:rPr lang="zh-CN" altLang="en-US" dirty="0" smtClean="0"/>
              <a:t>可以实现代码的新增修改，不需要重启服务器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876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818313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05643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779938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7504762" cy="14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1428736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需要将</a:t>
            </a:r>
            <a:r>
              <a:rPr lang="en-US" altLang="zh-CN" dirty="0" smtClean="0"/>
              <a:t>SpringMVC.xml</a:t>
            </a:r>
            <a:r>
              <a:rPr lang="zh-CN" altLang="en-US" dirty="0" smtClean="0"/>
              <a:t>文件中的登陆和权限拦截器打开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285993"/>
            <a:ext cx="8429683" cy="44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地址联动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619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21481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具体使用参见</a:t>
            </a:r>
            <a:r>
              <a:rPr lang="en-US" altLang="zh-CN" dirty="0" smtClean="0"/>
              <a:t>/address/show.jsp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85850"/>
            <a:ext cx="7361237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394</TotalTime>
  <Words>786</Words>
  <PresentationFormat>全屏显示(4:3)</PresentationFormat>
  <Paragraphs>122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聚合</vt:lpstr>
      <vt:lpstr>一个基于Spring的Web框架 </vt:lpstr>
      <vt:lpstr>项目结构</vt:lpstr>
      <vt:lpstr>MVC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代码生成器</vt:lpstr>
      <vt:lpstr>代码生成器</vt:lpstr>
      <vt:lpstr>代码生成器</vt:lpstr>
      <vt:lpstr>代码生成器</vt:lpstr>
      <vt:lpstr>代码生成器的约定</vt:lpstr>
      <vt:lpstr>代码生成器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Spring websocket 使用Demo</vt:lpstr>
      <vt:lpstr>Spring websocket应用场景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集成Ueditor在线编辑器</vt:lpstr>
      <vt:lpstr>框架工具类</vt:lpstr>
      <vt:lpstr>快递查询</vt:lpstr>
      <vt:lpstr>模板解析工具类</vt:lpstr>
      <vt:lpstr>Velocity工具类</vt:lpstr>
      <vt:lpstr>Freemarker工具类</vt:lpstr>
      <vt:lpstr>Ftp工具类</vt:lpstr>
      <vt:lpstr>常用工具类</vt:lpstr>
      <vt:lpstr>常用工具类</vt:lpstr>
      <vt:lpstr>Groovy</vt:lpstr>
      <vt:lpstr>Groovy应用场景</vt:lpstr>
      <vt:lpstr>Groovy应用场景</vt:lpstr>
      <vt:lpstr>Groovy应用场景</vt:lpstr>
      <vt:lpstr>Groovy应用场景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菜单管理</vt:lpstr>
      <vt:lpstr>地址联动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132</cp:revision>
  <dcterms:created xsi:type="dcterms:W3CDTF">2016-04-12T03:04:23Z</dcterms:created>
  <dcterms:modified xsi:type="dcterms:W3CDTF">2016-04-12T09:54:50Z</dcterms:modified>
</cp:coreProperties>
</file>