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315" r:id="rId13"/>
    <p:sldId id="316" r:id="rId14"/>
    <p:sldId id="314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2" r:id="rId50"/>
    <p:sldId id="301" r:id="rId51"/>
    <p:sldId id="303" r:id="rId52"/>
    <p:sldId id="304" r:id="rId53"/>
    <p:sldId id="309" r:id="rId54"/>
    <p:sldId id="310" r:id="rId55"/>
    <p:sldId id="311" r:id="rId56"/>
    <p:sldId id="305" r:id="rId57"/>
    <p:sldId id="306" r:id="rId58"/>
    <p:sldId id="307" r:id="rId59"/>
    <p:sldId id="308" r:id="rId60"/>
    <p:sldId id="312" r:id="rId61"/>
    <p:sldId id="313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10" autoAdjust="0"/>
  </p:normalViewPr>
  <p:slideViewPr>
    <p:cSldViewPr>
      <p:cViewPr varScale="1">
        <p:scale>
          <a:sx n="71" d="100"/>
          <a:sy n="71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2016-06-20  Monday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一个基于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曹哲军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定义一个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9322" y="1714488"/>
            <a:ext cx="3000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约定：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必须有一个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</a:rPr>
              <a:t>类型的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主键；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mysql</a:t>
            </a:r>
            <a:r>
              <a:rPr lang="zh-CN" altLang="en-US" dirty="0" smtClean="0">
                <a:solidFill>
                  <a:srgbClr val="FF0000"/>
                </a:solidFill>
              </a:rPr>
              <a:t>数据库可使用自增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oracle</a:t>
            </a:r>
            <a:r>
              <a:rPr lang="zh-CN" altLang="en-US" dirty="0" smtClean="0">
                <a:solidFill>
                  <a:srgbClr val="FF0000"/>
                </a:solidFill>
              </a:rPr>
              <a:t>数据库可使用</a:t>
            </a:r>
            <a:r>
              <a:rPr lang="zh-CN" altLang="en-US" dirty="0" smtClean="0">
                <a:solidFill>
                  <a:srgbClr val="FF0000"/>
                </a:solidFill>
              </a:rPr>
              <a:t>序列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DesAnnotation</a:t>
            </a:r>
            <a:r>
              <a:rPr lang="zh-CN" altLang="en-US" dirty="0" smtClean="0">
                <a:solidFill>
                  <a:srgbClr val="FF0000"/>
                </a:solidFill>
              </a:rPr>
              <a:t>注解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放在类上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代表类的描述；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放在属性上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代表属性的描述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主要用于页面显示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5372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684688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4857760"/>
            <a:ext cx="8215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目前框架已经集成了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JdbcTemplate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，但是目前代码生成器只支持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JbdcTemplate</a:t>
            </a:r>
            <a:r>
              <a:rPr lang="zh-CN" altLang="en-US" dirty="0" smtClean="0"/>
              <a:t>方式，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的方式后续版本会增加</a:t>
            </a:r>
            <a:endParaRPr lang="en-US" altLang="zh-CN" dirty="0" smtClean="0"/>
          </a:p>
          <a:p>
            <a:r>
              <a:rPr lang="zh-CN" altLang="en-US" dirty="0" smtClean="0"/>
              <a:t>页面类型支持左树右表、表格、无页面三种类型，页面使用</a:t>
            </a:r>
            <a:r>
              <a:rPr lang="en-US" altLang="zh-CN" dirty="0" err="1" smtClean="0"/>
              <a:t>EasyUI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659923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14752"/>
            <a:ext cx="4019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5781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00438"/>
            <a:ext cx="43338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3133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24025"/>
            <a:ext cx="8929717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3667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933450"/>
            <a:ext cx="528637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90625"/>
            <a:ext cx="7342187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类必须有一个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zh-CN" altLang="en-US" dirty="0" smtClean="0"/>
              <a:t>数据库的表名是类名首字母小写</a:t>
            </a:r>
            <a:endParaRPr lang="en-US" altLang="zh-CN" dirty="0" smtClean="0"/>
          </a:p>
          <a:p>
            <a:r>
              <a:rPr lang="zh-CN" altLang="en-US" dirty="0" smtClean="0"/>
              <a:t>表中列名对应类中的属性名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代码生成器的约定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26098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00364" y="1357298"/>
            <a:ext cx="400943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annotation:</a:t>
            </a:r>
            <a:r>
              <a:rPr lang="zh-CN" altLang="en-US" dirty="0" smtClean="0"/>
              <a:t>自动注解</a:t>
            </a:r>
            <a:endParaRPr lang="en-US" altLang="zh-CN" dirty="0" smtClean="0"/>
          </a:p>
          <a:p>
            <a:r>
              <a:rPr lang="en-US" altLang="zh-CN" dirty="0" err="1" smtClean="0"/>
              <a:t>aspect:aop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smtClean="0"/>
              <a:t>cache: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 err="1" smtClean="0"/>
              <a:t>codegenerate</a:t>
            </a:r>
            <a:r>
              <a:rPr lang="zh-CN" altLang="en-US" dirty="0" smtClean="0"/>
              <a:t>：代码生成器</a:t>
            </a:r>
            <a:endParaRPr lang="en-US" altLang="zh-CN" dirty="0" smtClean="0"/>
          </a:p>
          <a:p>
            <a:r>
              <a:rPr lang="en-US" altLang="zh-CN" dirty="0" smtClean="0"/>
              <a:t>common:</a:t>
            </a:r>
            <a:r>
              <a:rPr lang="zh-CN" altLang="en-US" dirty="0" smtClean="0"/>
              <a:t>拦截器</a:t>
            </a:r>
            <a:endParaRPr lang="en-US" altLang="zh-CN" dirty="0" smtClean="0"/>
          </a:p>
          <a:p>
            <a:r>
              <a:rPr lang="en-US" altLang="zh-CN" dirty="0" err="1" smtClean="0"/>
              <a:t>controller:Controller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err="1" smtClean="0"/>
              <a:t>dao:Dao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err="1" smtClean="0"/>
              <a:t>dubbo:dubbo</a:t>
            </a:r>
            <a:r>
              <a:rPr lang="zh-CN" altLang="en-US" dirty="0" smtClean="0"/>
              <a:t>提供服务和获取服务层</a:t>
            </a:r>
            <a:endParaRPr lang="en-US" altLang="zh-CN" dirty="0" smtClean="0"/>
          </a:p>
          <a:p>
            <a:r>
              <a:rPr lang="en-US" altLang="zh-CN" dirty="0" smtClean="0"/>
              <a:t>exception:</a:t>
            </a:r>
            <a:r>
              <a:rPr lang="zh-CN" altLang="en-US" dirty="0" smtClean="0"/>
              <a:t>异常类</a:t>
            </a:r>
            <a:endParaRPr lang="en-US" altLang="zh-CN" dirty="0" smtClean="0"/>
          </a:p>
          <a:p>
            <a:r>
              <a:rPr lang="en-US" altLang="zh-CN" dirty="0" smtClean="0"/>
              <a:t>framework:</a:t>
            </a:r>
            <a:r>
              <a:rPr lang="zh-CN" altLang="en-US" dirty="0" smtClean="0"/>
              <a:t>框架代码层</a:t>
            </a:r>
            <a:endParaRPr lang="en-US" altLang="zh-CN" dirty="0" smtClean="0"/>
          </a:p>
          <a:p>
            <a:r>
              <a:rPr lang="en-US" altLang="zh-CN" dirty="0" smtClean="0"/>
              <a:t>jobs:</a:t>
            </a:r>
            <a:r>
              <a:rPr lang="zh-CN" altLang="en-US" dirty="0" smtClean="0"/>
              <a:t>定时器层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err="1" smtClean="0"/>
              <a:t>mq</a:t>
            </a:r>
            <a:r>
              <a:rPr lang="zh-CN" altLang="en-US" dirty="0" smtClean="0"/>
              <a:t>：接收和发送</a:t>
            </a:r>
            <a:r>
              <a:rPr lang="en-US" altLang="zh-CN" dirty="0" smtClean="0"/>
              <a:t>MQ</a:t>
            </a:r>
            <a:r>
              <a:rPr lang="zh-CN" altLang="en-US" dirty="0" smtClean="0"/>
              <a:t>数据层</a:t>
            </a:r>
            <a:endParaRPr lang="en-US" altLang="zh-CN" dirty="0" smtClean="0"/>
          </a:p>
          <a:p>
            <a:r>
              <a:rPr lang="en-US" altLang="zh-CN" dirty="0" err="1" smtClean="0"/>
              <a:t>mybatisDao:Mybatis</a:t>
            </a:r>
            <a:r>
              <a:rPr lang="en-US" altLang="zh-CN" dirty="0" smtClean="0"/>
              <a:t> Dao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err="1" smtClean="0"/>
              <a:t>taglib</a:t>
            </a:r>
            <a:r>
              <a:rPr lang="en-US" altLang="zh-CN" dirty="0" smtClean="0"/>
              <a:t>:</a:t>
            </a:r>
            <a:r>
              <a:rPr lang="zh-CN" altLang="en-US" dirty="0" smtClean="0"/>
              <a:t>自定义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smtClean="0"/>
              <a:t>test:</a:t>
            </a:r>
            <a:r>
              <a:rPr lang="zh-CN" altLang="en-US" dirty="0" smtClean="0"/>
              <a:t>写的测试代码，可以删除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28956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071934" y="1500174"/>
            <a:ext cx="458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代码生成器的模板在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codegenerate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zh-CN" altLang="en-US" dirty="0" smtClean="0"/>
              <a:t>如有需要可自行修改模板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49149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00694" y="1643050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如果生成的代码包名需要修改</a:t>
            </a:r>
            <a:endParaRPr lang="en-US" altLang="zh-CN" dirty="0" smtClean="0"/>
          </a:p>
          <a:p>
            <a:r>
              <a:rPr lang="zh-CN" altLang="en-US" dirty="0" smtClean="0"/>
              <a:t>可以直接修改</a:t>
            </a:r>
            <a:r>
              <a:rPr lang="en-US" altLang="zh-CN" dirty="0" err="1" smtClean="0"/>
              <a:t>configs.properties</a:t>
            </a:r>
            <a:endParaRPr lang="en-US" altLang="zh-CN" dirty="0" smtClean="0"/>
          </a:p>
          <a:p>
            <a:r>
              <a:rPr lang="zh-CN" altLang="en-US" dirty="0" smtClean="0"/>
              <a:t>文件中的配置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47244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50974" y="1571612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主要是利用第三方</a:t>
            </a:r>
            <a:endParaRPr lang="en-US" altLang="zh-CN" dirty="0" smtClean="0"/>
          </a:p>
          <a:p>
            <a:r>
              <a:rPr lang="zh-CN" altLang="en-US" dirty="0" smtClean="0"/>
              <a:t>组件来保存公共的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中的数据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2132" y="2786058"/>
            <a:ext cx="157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提供两种方式</a:t>
            </a:r>
            <a:endParaRPr lang="en-US" altLang="zh-CN" dirty="0" smtClean="0"/>
          </a:p>
          <a:p>
            <a:r>
              <a:rPr lang="en-US" altLang="zh-CN" dirty="0" smtClean="0"/>
              <a:t>1.Redis</a:t>
            </a:r>
          </a:p>
          <a:p>
            <a:r>
              <a:rPr lang="en-US" altLang="zh-CN" dirty="0" smtClean="0"/>
              <a:t>2.Zookeeper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BeanName</a:t>
            </a:r>
            <a:r>
              <a:rPr lang="zh-CN" altLang="en-US" dirty="0" smtClean="0"/>
              <a:t>生成策略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8775"/>
            <a:ext cx="914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4572008"/>
            <a:ext cx="831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在包扫描组件后增加红框内的内容，则自动生成的</a:t>
            </a:r>
            <a:r>
              <a:rPr lang="en-US" altLang="zh-CN" dirty="0" err="1" smtClean="0"/>
              <a:t>BeanName</a:t>
            </a:r>
            <a:r>
              <a:rPr lang="zh-CN" altLang="en-US" dirty="0" smtClean="0"/>
              <a:t>会自动去掉</a:t>
            </a:r>
            <a:r>
              <a:rPr lang="en-US" altLang="zh-CN" dirty="0" err="1" smtClean="0"/>
              <a:t>Impl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BeanName</a:t>
            </a:r>
            <a:r>
              <a:rPr lang="zh-CN" altLang="en-US" dirty="0" smtClean="0"/>
              <a:t>生成策略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48768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</a:t>
            </a:r>
            <a:r>
              <a:rPr lang="en-US" altLang="zh-CN" dirty="0" err="1" smtClean="0"/>
              <a:t>RequestMapping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788511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4546" y="5857892"/>
            <a:ext cx="636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后面没有配置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，默认为方法名</a:t>
            </a:r>
            <a:r>
              <a:rPr lang="en-US" altLang="zh-CN" dirty="0" smtClean="0"/>
              <a:t>+.do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3714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285037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60674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0"/>
            <a:ext cx="9072594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3286124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只需要在方法上加上红框内的注解，就会在执行这个方法的时候，</a:t>
            </a:r>
            <a:endParaRPr lang="en-US" altLang="zh-CN" dirty="0" smtClean="0"/>
          </a:p>
          <a:p>
            <a:r>
              <a:rPr lang="zh-CN" altLang="en-US" dirty="0" smtClean="0"/>
              <a:t>打印出方法执行消耗的时间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428625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可以参照这个例子编写自己的功能注解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配置文件内容获取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61245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23526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357554" y="1857364"/>
            <a:ext cx="4156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一个最基础的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框架必定提供的层次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</a:p>
          <a:p>
            <a:r>
              <a:rPr lang="en-US" altLang="zh-CN" dirty="0" err="1" smtClean="0"/>
              <a:t>dao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service</a:t>
            </a:r>
          </a:p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配置文件内容获取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45815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6693" y="5572140"/>
            <a:ext cx="842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@Value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CustomizedPropertyPlaceholderConfigurer.</a:t>
            </a:r>
            <a:r>
              <a:rPr lang="en-US" altLang="zh-CN" i="1" dirty="0" err="1" smtClean="0"/>
              <a:t>getContextProperty</a:t>
            </a:r>
            <a:r>
              <a:rPr lang="zh-CN" altLang="en-US" i="1" dirty="0" smtClean="0"/>
              <a:t>方法</a:t>
            </a:r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6"/>
            <a:ext cx="91440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5850"/>
            <a:ext cx="9143999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实现用户之间的在线聊天</a:t>
            </a:r>
            <a:endParaRPr lang="en-US" altLang="zh-CN" dirty="0" smtClean="0"/>
          </a:p>
          <a:p>
            <a:r>
              <a:rPr lang="zh-CN" altLang="en-US" dirty="0" smtClean="0"/>
              <a:t>实现服务端到浏览器的信息推送，代替原来的旧方案（使用浏览器定时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刷新）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786190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IE10+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等浏览器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00306"/>
            <a:ext cx="8780463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50292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5000636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编写自己的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类，发送消息时的业务逻辑写在</a:t>
            </a:r>
            <a:r>
              <a:rPr lang="en-US" altLang="zh-CN" dirty="0" err="1" smtClean="0"/>
              <a:t>handleMessage</a:t>
            </a:r>
            <a:r>
              <a:rPr lang="zh-CN" altLang="en-US" dirty="0" smtClean="0"/>
              <a:t>方法中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47788"/>
            <a:ext cx="91440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2844" y="4857760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如果需要对发送的消息进行过滤处理，如脏话、影响社会和谐的，可以加到拦截器中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7227887" cy="52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57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500174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前端使用样例，可以具体参照框架中的</a:t>
            </a:r>
            <a:r>
              <a:rPr lang="en-US" altLang="zh-CN" dirty="0" smtClean="0"/>
              <a:t>chat.js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both.jsp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Ueditor</a:t>
            </a:r>
            <a:r>
              <a:rPr lang="zh-CN" altLang="en-US" dirty="0" smtClean="0"/>
              <a:t>在线编辑器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71547"/>
            <a:ext cx="9144000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29124" y="6286520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具体使用参照页面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ueditor</a:t>
            </a:r>
            <a:r>
              <a:rPr lang="en-US" altLang="zh-CN" dirty="0" smtClean="0">
                <a:solidFill>
                  <a:srgbClr val="FF0000"/>
                </a:solidFill>
              </a:rPr>
              <a:t>/show.jsp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54387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框架工具类</a:t>
            </a:r>
            <a:endParaRPr lang="zh-CN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6570663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快递查询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500174"/>
            <a:ext cx="653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使用快递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接口实现，使用时需要在快递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官网申请，</a:t>
            </a:r>
            <a:endParaRPr lang="en-US" altLang="zh-CN" dirty="0" smtClean="0"/>
          </a:p>
          <a:p>
            <a:r>
              <a:rPr lang="zh-CN" altLang="en-US" dirty="0" smtClean="0"/>
              <a:t>将分配的快递接口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填入配置文件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文件中</a:t>
            </a:r>
            <a:endParaRPr lang="zh-CN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6550" y="3500438"/>
            <a:ext cx="62674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10" y="3143248"/>
            <a:ext cx="645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调用工具类</a:t>
            </a:r>
            <a:r>
              <a:rPr lang="en-US" altLang="zh-CN" dirty="0" err="1" smtClean="0"/>
              <a:t>ExpressageUtil</a:t>
            </a:r>
            <a:r>
              <a:rPr lang="zh-CN" altLang="en-US" dirty="0" smtClean="0"/>
              <a:t>，传递参数就可以查询出快递信息</a:t>
            </a:r>
            <a:endParaRPr lang="zh-CN" altLang="en-US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285992"/>
            <a:ext cx="52959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模板解析工具类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259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71802" y="1428736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模板语言</a:t>
            </a:r>
            <a:r>
              <a:rPr lang="en-US" altLang="zh-CN" dirty="0" err="1" smtClean="0"/>
              <a:t>Freemarker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的解析工具类</a:t>
            </a:r>
            <a:endParaRPr lang="en-US" altLang="zh-CN" dirty="0" smtClean="0"/>
          </a:p>
          <a:p>
            <a:r>
              <a:rPr lang="zh-CN" altLang="en-US" dirty="0" smtClean="0"/>
              <a:t>传递模板文件地址及参数对象，返回解析模板后的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Velocity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485187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Freemarker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577215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236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14612" y="1500174"/>
            <a:ext cx="590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FtpServerUtil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ftp server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err="1" smtClean="0"/>
              <a:t>user.properties</a:t>
            </a:r>
            <a:r>
              <a:rPr lang="zh-CN" altLang="en-US" dirty="0" smtClean="0"/>
              <a:t>的配置方式可以查询</a:t>
            </a:r>
            <a:r>
              <a:rPr lang="en-US" altLang="zh-CN" dirty="0" smtClean="0"/>
              <a:t>apache ftp server</a:t>
            </a:r>
          </a:p>
          <a:p>
            <a:endParaRPr lang="en-US" altLang="zh-CN" dirty="0" smtClean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143248"/>
            <a:ext cx="8618537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常用工具类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789863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常用工具类</a:t>
            </a:r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71612"/>
            <a:ext cx="91440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2428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14612" y="1357298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是一种动态脚本语言，底层使用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实现，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95%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代码可以直接在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中运行，</a:t>
            </a:r>
            <a:endParaRPr lang="en-US" altLang="zh-CN" dirty="0" smtClean="0"/>
          </a:p>
          <a:p>
            <a:r>
              <a:rPr lang="en-US" altLang="zh-CN" dirty="0" err="1" smtClean="0"/>
              <a:t>GroovyUtil</a:t>
            </a:r>
            <a:r>
              <a:rPr lang="zh-CN" altLang="en-US" dirty="0" smtClean="0"/>
              <a:t>就是一个在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中调用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的工具类</a:t>
            </a:r>
            <a:endParaRPr lang="en-US" altLang="zh-CN" dirty="0" smtClean="0"/>
          </a:p>
          <a:p>
            <a:r>
              <a:rPr lang="en-US" altLang="zh-CN" dirty="0" smtClean="0"/>
              <a:t>Groovy</a:t>
            </a:r>
            <a:r>
              <a:rPr lang="zh-CN" altLang="en-US" dirty="0" smtClean="0"/>
              <a:t>可以在代码中直接调用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系统中部分业务代码需要在服务运行期间新增修改，而不用重启服务</a:t>
            </a:r>
            <a:endParaRPr lang="en-US" altLang="zh-CN" dirty="0" smtClean="0"/>
          </a:p>
          <a:p>
            <a:r>
              <a:rPr lang="zh-CN" altLang="en-US" dirty="0" smtClean="0"/>
              <a:t>可以直接在系统后台执行某些代码，完成运行时的操作</a:t>
            </a:r>
            <a:endParaRPr lang="en-US" altLang="zh-CN" dirty="0" smtClean="0"/>
          </a:p>
          <a:p>
            <a:r>
              <a:rPr lang="zh-CN" altLang="en-US" dirty="0" smtClean="0"/>
              <a:t>某些代码在开发阶段无法确定，需要在运行时才能确定</a:t>
            </a:r>
            <a:endParaRPr lang="en-US" altLang="zh-CN" dirty="0" smtClean="0"/>
          </a:p>
          <a:p>
            <a:r>
              <a:rPr lang="en-US" altLang="zh-CN" dirty="0" smtClean="0"/>
              <a:t>Groovy</a:t>
            </a:r>
            <a:r>
              <a:rPr lang="zh-CN" altLang="en-US" dirty="0" smtClean="0"/>
              <a:t>代码可以保存在数据库中，也可以保存在配置文件中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层接口类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6818313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7693"/>
            <a:ext cx="7929586" cy="535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3000"/>
            <a:ext cx="740886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698023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000372"/>
            <a:ext cx="732313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4572008"/>
            <a:ext cx="743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脚本保存在数据库中，提供接口让外部调用，返回执行结果，</a:t>
            </a:r>
            <a:endParaRPr lang="en-US" altLang="zh-CN" dirty="0" smtClean="0"/>
          </a:p>
          <a:p>
            <a:r>
              <a:rPr lang="zh-CN" altLang="en-US" dirty="0" smtClean="0"/>
              <a:t>可以实现代码的新增修改，不需要重启服务器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25050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1357298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450059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909661"/>
            <a:ext cx="3929058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实现类的所有方法名与参数列表与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命令行操作的命令完全一致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数据库模型</a:t>
            </a:r>
            <a:endParaRPr lang="zh-CN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6818313" cy="56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统一权限管理</a:t>
            </a:r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7056437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876"/>
            <a:ext cx="7799387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5720" y="5072074"/>
            <a:ext cx="7504762" cy="14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1428736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实现了一个基于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过滤的最简单的权限管理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需要将</a:t>
            </a:r>
            <a:r>
              <a:rPr lang="en-US" altLang="zh-CN" dirty="0" smtClean="0"/>
              <a:t>SpringMVC.xml</a:t>
            </a:r>
            <a:r>
              <a:rPr lang="zh-CN" altLang="en-US" dirty="0" smtClean="0"/>
              <a:t>文件中的登陆和权限拦截器打开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统一权限管理</a:t>
            </a:r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2285993"/>
            <a:ext cx="8429683" cy="447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菜单管理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571612"/>
            <a:ext cx="8929718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层实现类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732313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地址联动</a:t>
            </a:r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4619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4214818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具体使用参见</a:t>
            </a:r>
            <a:r>
              <a:rPr lang="en-US" altLang="zh-CN" dirty="0" smtClean="0"/>
              <a:t>/address/show.jsp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0599662">
            <a:off x="1679237" y="2516198"/>
            <a:ext cx="535808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7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Jdbc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8786874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5214950"/>
            <a:ext cx="7948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只需要修改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文件中的配置，就可以在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层实现类中注入</a:t>
            </a:r>
            <a:endParaRPr lang="en-US" altLang="zh-CN" dirty="0" smtClean="0"/>
          </a:p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对象操作数据库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41910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214422"/>
            <a:ext cx="42767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85850"/>
            <a:ext cx="7361237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426</TotalTime>
  <Words>898</Words>
  <PresentationFormat>全屏显示(4:3)</PresentationFormat>
  <Paragraphs>147</Paragraphs>
  <Slides>61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聚合</vt:lpstr>
      <vt:lpstr>一个基于Spring的Web框架 </vt:lpstr>
      <vt:lpstr>项目结构</vt:lpstr>
      <vt:lpstr>MVC</vt:lpstr>
      <vt:lpstr>Model层</vt:lpstr>
      <vt:lpstr>Dao层接口类</vt:lpstr>
      <vt:lpstr>Dao层实现类</vt:lpstr>
      <vt:lpstr>Jdbc</vt:lpstr>
      <vt:lpstr>Service层</vt:lpstr>
      <vt:lpstr>Controller层</vt:lpstr>
      <vt:lpstr>代码生成器</vt:lpstr>
      <vt:lpstr>代码生成器</vt:lpstr>
      <vt:lpstr>幻灯片 12</vt:lpstr>
      <vt:lpstr>幻灯片 13</vt:lpstr>
      <vt:lpstr>幻灯片 14</vt:lpstr>
      <vt:lpstr>代码生成器</vt:lpstr>
      <vt:lpstr>代码生成器</vt:lpstr>
      <vt:lpstr>代码生成器</vt:lpstr>
      <vt:lpstr>代码生成器</vt:lpstr>
      <vt:lpstr>代码生成器的约定</vt:lpstr>
      <vt:lpstr>代码生成器</vt:lpstr>
      <vt:lpstr>代码生成器</vt:lpstr>
      <vt:lpstr>分布式session</vt:lpstr>
      <vt:lpstr>BeanName生成策略</vt:lpstr>
      <vt:lpstr>BeanName生成策略</vt:lpstr>
      <vt:lpstr>默认RequestMapping</vt:lpstr>
      <vt:lpstr>自定义注解</vt:lpstr>
      <vt:lpstr>自定义注解</vt:lpstr>
      <vt:lpstr>自定义注解</vt:lpstr>
      <vt:lpstr>配置文件内容获取</vt:lpstr>
      <vt:lpstr>配置文件内容获取</vt:lpstr>
      <vt:lpstr>Spring websocket 使用Demo</vt:lpstr>
      <vt:lpstr>Spring websocket应用场景</vt:lpstr>
      <vt:lpstr>Spring websocket使用说明</vt:lpstr>
      <vt:lpstr>Spring websocket使用说明</vt:lpstr>
      <vt:lpstr>Spring websocket使用说明</vt:lpstr>
      <vt:lpstr>Spring websocket使用说明</vt:lpstr>
      <vt:lpstr>Spring websocket使用说明</vt:lpstr>
      <vt:lpstr>Spring websocket使用说明</vt:lpstr>
      <vt:lpstr>集成Ueditor在线编辑器</vt:lpstr>
      <vt:lpstr>框架工具类</vt:lpstr>
      <vt:lpstr>快递查询</vt:lpstr>
      <vt:lpstr>模板解析工具类</vt:lpstr>
      <vt:lpstr>Velocity工具类</vt:lpstr>
      <vt:lpstr>Freemarker工具类</vt:lpstr>
      <vt:lpstr>Ftp工具类</vt:lpstr>
      <vt:lpstr>常用工具类</vt:lpstr>
      <vt:lpstr>常用工具类</vt:lpstr>
      <vt:lpstr>Groovy</vt:lpstr>
      <vt:lpstr>Groovy应用场景</vt:lpstr>
      <vt:lpstr>Groovy应用场景</vt:lpstr>
      <vt:lpstr>Groovy应用场景</vt:lpstr>
      <vt:lpstr>Groovy应用场景</vt:lpstr>
      <vt:lpstr>Redis操作</vt:lpstr>
      <vt:lpstr>Redis操作</vt:lpstr>
      <vt:lpstr>Redis操作</vt:lpstr>
      <vt:lpstr>数据库模型</vt:lpstr>
      <vt:lpstr>统一权限管理</vt:lpstr>
      <vt:lpstr>统一权限管理</vt:lpstr>
      <vt:lpstr>菜单管理</vt:lpstr>
      <vt:lpstr>地址联动</vt:lpstr>
      <vt:lpstr>幻灯片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149</cp:revision>
  <dcterms:created xsi:type="dcterms:W3CDTF">2016-04-12T03:04:23Z</dcterms:created>
  <dcterms:modified xsi:type="dcterms:W3CDTF">2016-06-20T09:58:13Z</dcterms:modified>
</cp:coreProperties>
</file>