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diagrams/drawing2.xml" ContentType="application/vnd.ms-office.drawingml.diagramDrawing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diagrams/data11.xml" ContentType="application/vnd.openxmlformats-officedocument.drawingml.diagramData+xml"/>
  <Default Extension="rels" ContentType="application/vnd.openxmlformats-package.relationships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355" r:id="rId3"/>
    <p:sldId id="278" r:id="rId4"/>
    <p:sldId id="313" r:id="rId5"/>
    <p:sldId id="307" r:id="rId6"/>
    <p:sldId id="308" r:id="rId7"/>
    <p:sldId id="309" r:id="rId8"/>
    <p:sldId id="310" r:id="rId9"/>
    <p:sldId id="329" r:id="rId10"/>
    <p:sldId id="330" r:id="rId11"/>
    <p:sldId id="312" r:id="rId12"/>
    <p:sldId id="327" r:id="rId13"/>
    <p:sldId id="323" r:id="rId14"/>
    <p:sldId id="328" r:id="rId15"/>
    <p:sldId id="326" r:id="rId16"/>
    <p:sldId id="324" r:id="rId17"/>
    <p:sldId id="354" r:id="rId18"/>
    <p:sldId id="337" r:id="rId19"/>
    <p:sldId id="335" r:id="rId20"/>
    <p:sldId id="336" r:id="rId21"/>
    <p:sldId id="339" r:id="rId22"/>
    <p:sldId id="333" r:id="rId23"/>
    <p:sldId id="345" r:id="rId24"/>
    <p:sldId id="352" r:id="rId25"/>
    <p:sldId id="353" r:id="rId26"/>
    <p:sldId id="349" r:id="rId27"/>
    <p:sldId id="348" r:id="rId28"/>
    <p:sldId id="332" r:id="rId29"/>
    <p:sldId id="350" r:id="rId30"/>
    <p:sldId id="319" r:id="rId31"/>
    <p:sldId id="331" r:id="rId32"/>
    <p:sldId id="320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4648"/>
    <a:srgbClr val="3E81B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3466" autoAdjust="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A83782-DD4B-40A1-9C95-B5AE6E95C151}" type="doc">
      <dgm:prSet loTypeId="urn:microsoft.com/office/officeart/2005/8/layout/lProcess3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65AB7A0F-C166-471D-8B90-9341E025A22B}">
      <dgm:prSet phldrT="[텍스트]" custT="1"/>
      <dgm:spPr/>
      <dgm:t>
        <a:bodyPr/>
        <a:lstStyle/>
        <a:p>
          <a:pPr latinLnBrk="1"/>
          <a:r>
            <a:rPr lang="ko-KR" altLang="en-US" sz="3600" dirty="0" smtClean="0"/>
            <a:t>목차</a:t>
          </a:r>
          <a:endParaRPr lang="ko-KR" altLang="en-US" sz="3600" dirty="0"/>
        </a:p>
      </dgm:t>
    </dgm:pt>
    <dgm:pt modelId="{6289D01F-8CE2-4042-AB93-A31F0BAB457A}" type="parTrans" cxnId="{34708587-7BFC-4785-A375-1D87729BF965}">
      <dgm:prSet/>
      <dgm:spPr/>
      <dgm:t>
        <a:bodyPr/>
        <a:lstStyle/>
        <a:p>
          <a:pPr latinLnBrk="1"/>
          <a:endParaRPr lang="ko-KR" altLang="en-US"/>
        </a:p>
      </dgm:t>
    </dgm:pt>
    <dgm:pt modelId="{B7CF8C31-39F7-42EC-83C5-EDDF925BC27C}" type="sibTrans" cxnId="{34708587-7BFC-4785-A375-1D87729BF965}">
      <dgm:prSet/>
      <dgm:spPr/>
      <dgm:t>
        <a:bodyPr/>
        <a:lstStyle/>
        <a:p>
          <a:pPr latinLnBrk="1"/>
          <a:endParaRPr lang="ko-KR" altLang="en-US"/>
        </a:p>
      </dgm:t>
    </dgm:pt>
    <dgm:pt modelId="{5E29ACD8-ECB8-48AB-B2F9-6D54AA14A022}" type="pres">
      <dgm:prSet presAssocID="{E3A83782-DD4B-40A1-9C95-B5AE6E95C15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F56321-4B0D-450C-B3F7-683D179DC5D6}" type="pres">
      <dgm:prSet presAssocID="{65AB7A0F-C166-471D-8B90-9341E025A22B}" presName="horFlow" presStyleCnt="0"/>
      <dgm:spPr/>
    </dgm:pt>
    <dgm:pt modelId="{8C94EC7F-D226-4C03-A164-9A8AFB5F5413}" type="pres">
      <dgm:prSet presAssocID="{65AB7A0F-C166-471D-8B90-9341E025A22B}" presName="bigChev" presStyleLbl="node1" presStyleIdx="0" presStyleCnt="1" custScaleX="419483" custLinFactNeighborX="2520" custLinFactNeighborY="-1232"/>
      <dgm:spPr/>
      <dgm:t>
        <a:bodyPr/>
        <a:lstStyle/>
        <a:p>
          <a:pPr latinLnBrk="1"/>
          <a:endParaRPr lang="ko-KR" altLang="en-US"/>
        </a:p>
      </dgm:t>
    </dgm:pt>
  </dgm:ptLst>
  <dgm:cxnLst>
    <dgm:cxn modelId="{34708587-7BFC-4785-A375-1D87729BF965}" srcId="{E3A83782-DD4B-40A1-9C95-B5AE6E95C151}" destId="{65AB7A0F-C166-471D-8B90-9341E025A22B}" srcOrd="0" destOrd="0" parTransId="{6289D01F-8CE2-4042-AB93-A31F0BAB457A}" sibTransId="{B7CF8C31-39F7-42EC-83C5-EDDF925BC27C}"/>
    <dgm:cxn modelId="{BDE0832A-2806-4CF3-A1FC-8CD94324E8C1}" type="presOf" srcId="{E3A83782-DD4B-40A1-9C95-B5AE6E95C151}" destId="{5E29ACD8-ECB8-48AB-B2F9-6D54AA14A022}" srcOrd="0" destOrd="0" presId="urn:microsoft.com/office/officeart/2005/8/layout/lProcess3"/>
    <dgm:cxn modelId="{21B413A0-A480-4BA5-8D8E-79D15AA18898}" type="presOf" srcId="{65AB7A0F-C166-471D-8B90-9341E025A22B}" destId="{8C94EC7F-D226-4C03-A164-9A8AFB5F5413}" srcOrd="0" destOrd="0" presId="urn:microsoft.com/office/officeart/2005/8/layout/lProcess3"/>
    <dgm:cxn modelId="{71D40DA5-7592-4FEB-81B5-53191BFEA9F5}" type="presParOf" srcId="{5E29ACD8-ECB8-48AB-B2F9-6D54AA14A022}" destId="{A5F56321-4B0D-450C-B3F7-683D179DC5D6}" srcOrd="0" destOrd="0" presId="urn:microsoft.com/office/officeart/2005/8/layout/lProcess3"/>
    <dgm:cxn modelId="{209D6560-91C9-4E65-93C3-A74E9A7E824A}" type="presParOf" srcId="{A5F56321-4B0D-450C-B3F7-683D179DC5D6}" destId="{8C94EC7F-D226-4C03-A164-9A8AFB5F5413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3A83782-DD4B-40A1-9C95-B5AE6E95C151}" type="doc">
      <dgm:prSet loTypeId="urn:microsoft.com/office/officeart/2005/8/layout/lProcess3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5E29ACD8-ECB8-48AB-B2F9-6D54AA14A022}" type="pres">
      <dgm:prSet presAssocID="{E3A83782-DD4B-40A1-9C95-B5AE6E95C15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8D3F2C3-4A63-4F28-8164-D619398DE855}" type="presOf" srcId="{E3A83782-DD4B-40A1-9C95-B5AE6E95C151}" destId="{5E29ACD8-ECB8-48AB-B2F9-6D54AA14A02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3A83782-DD4B-40A1-9C95-B5AE6E95C151}" type="doc">
      <dgm:prSet loTypeId="urn:microsoft.com/office/officeart/2005/8/layout/lProcess3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5E29ACD8-ECB8-48AB-B2F9-6D54AA14A022}" type="pres">
      <dgm:prSet presAssocID="{E3A83782-DD4B-40A1-9C95-B5AE6E95C15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0F38160B-4020-49BF-B9F5-F02568EEB600}" type="presOf" srcId="{E3A83782-DD4B-40A1-9C95-B5AE6E95C151}" destId="{5E29ACD8-ECB8-48AB-B2F9-6D54AA14A02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3A83782-DD4B-40A1-9C95-B5AE6E95C151}" type="doc">
      <dgm:prSet loTypeId="urn:microsoft.com/office/officeart/2005/8/layout/lProcess3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5E29ACD8-ECB8-48AB-B2F9-6D54AA14A022}" type="pres">
      <dgm:prSet presAssocID="{E3A83782-DD4B-40A1-9C95-B5AE6E95C15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66D7039-9571-4BD9-AC9D-1CDEB7601E6B}" type="presOf" srcId="{E3A83782-DD4B-40A1-9C95-B5AE6E95C151}" destId="{5E29ACD8-ECB8-48AB-B2F9-6D54AA14A02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A83782-DD4B-40A1-9C95-B5AE6E95C151}" type="doc">
      <dgm:prSet loTypeId="urn:microsoft.com/office/officeart/2005/8/layout/lProcess3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65AB7A0F-C166-471D-8B90-9341E025A22B}">
      <dgm:prSet phldrT="[텍스트]" custT="1"/>
      <dgm:spPr/>
      <dgm:t>
        <a:bodyPr/>
        <a:lstStyle/>
        <a:p>
          <a:pPr latinLnBrk="1"/>
          <a:r>
            <a:rPr lang="ko-KR" altLang="en-US" sz="3600" dirty="0" smtClean="0"/>
            <a:t>구성원 및 역할</a:t>
          </a:r>
          <a:endParaRPr lang="ko-KR" altLang="en-US" sz="3600" dirty="0"/>
        </a:p>
      </dgm:t>
    </dgm:pt>
    <dgm:pt modelId="{6289D01F-8CE2-4042-AB93-A31F0BAB457A}" type="parTrans" cxnId="{34708587-7BFC-4785-A375-1D87729BF965}">
      <dgm:prSet/>
      <dgm:spPr/>
      <dgm:t>
        <a:bodyPr/>
        <a:lstStyle/>
        <a:p>
          <a:pPr latinLnBrk="1"/>
          <a:endParaRPr lang="ko-KR" altLang="en-US"/>
        </a:p>
      </dgm:t>
    </dgm:pt>
    <dgm:pt modelId="{B7CF8C31-39F7-42EC-83C5-EDDF925BC27C}" type="sibTrans" cxnId="{34708587-7BFC-4785-A375-1D87729BF965}">
      <dgm:prSet/>
      <dgm:spPr/>
      <dgm:t>
        <a:bodyPr/>
        <a:lstStyle/>
        <a:p>
          <a:pPr latinLnBrk="1"/>
          <a:endParaRPr lang="ko-KR" altLang="en-US"/>
        </a:p>
      </dgm:t>
    </dgm:pt>
    <dgm:pt modelId="{5E29ACD8-ECB8-48AB-B2F9-6D54AA14A022}" type="pres">
      <dgm:prSet presAssocID="{E3A83782-DD4B-40A1-9C95-B5AE6E95C15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5F56321-4B0D-450C-B3F7-683D179DC5D6}" type="pres">
      <dgm:prSet presAssocID="{65AB7A0F-C166-471D-8B90-9341E025A22B}" presName="horFlow" presStyleCnt="0"/>
      <dgm:spPr/>
    </dgm:pt>
    <dgm:pt modelId="{8C94EC7F-D226-4C03-A164-9A8AFB5F5413}" type="pres">
      <dgm:prSet presAssocID="{65AB7A0F-C166-471D-8B90-9341E025A22B}" presName="bigChev" presStyleLbl="node1" presStyleIdx="0" presStyleCnt="1" custScaleX="419483" custLinFactNeighborX="2520" custLinFactNeighborY="-1232"/>
      <dgm:spPr/>
      <dgm:t>
        <a:bodyPr/>
        <a:lstStyle/>
        <a:p>
          <a:pPr latinLnBrk="1"/>
          <a:endParaRPr lang="ko-KR" altLang="en-US"/>
        </a:p>
      </dgm:t>
    </dgm:pt>
  </dgm:ptLst>
  <dgm:cxnLst>
    <dgm:cxn modelId="{2294AB08-E7DA-4C90-A566-A1F6511A16AB}" type="presOf" srcId="{E3A83782-DD4B-40A1-9C95-B5AE6E95C151}" destId="{5E29ACD8-ECB8-48AB-B2F9-6D54AA14A022}" srcOrd="0" destOrd="0" presId="urn:microsoft.com/office/officeart/2005/8/layout/lProcess3"/>
    <dgm:cxn modelId="{34708587-7BFC-4785-A375-1D87729BF965}" srcId="{E3A83782-DD4B-40A1-9C95-B5AE6E95C151}" destId="{65AB7A0F-C166-471D-8B90-9341E025A22B}" srcOrd="0" destOrd="0" parTransId="{6289D01F-8CE2-4042-AB93-A31F0BAB457A}" sibTransId="{B7CF8C31-39F7-42EC-83C5-EDDF925BC27C}"/>
    <dgm:cxn modelId="{0F57CB4C-8412-4AA8-8135-098CA151102B}" type="presOf" srcId="{65AB7A0F-C166-471D-8B90-9341E025A22B}" destId="{8C94EC7F-D226-4C03-A164-9A8AFB5F5413}" srcOrd="0" destOrd="0" presId="urn:microsoft.com/office/officeart/2005/8/layout/lProcess3"/>
    <dgm:cxn modelId="{1BDE6B5E-0A5E-4718-A52F-F35D0E59DC85}" type="presParOf" srcId="{5E29ACD8-ECB8-48AB-B2F9-6D54AA14A022}" destId="{A5F56321-4B0D-450C-B3F7-683D179DC5D6}" srcOrd="0" destOrd="0" presId="urn:microsoft.com/office/officeart/2005/8/layout/lProcess3"/>
    <dgm:cxn modelId="{0E109549-37B6-462C-91CB-C4019EB3D44B}" type="presParOf" srcId="{A5F56321-4B0D-450C-B3F7-683D179DC5D6}" destId="{8C94EC7F-D226-4C03-A164-9A8AFB5F5413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A83782-DD4B-40A1-9C95-B5AE6E95C151}" type="doc">
      <dgm:prSet loTypeId="urn:microsoft.com/office/officeart/2005/8/layout/lProcess3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5E29ACD8-ECB8-48AB-B2F9-6D54AA14A022}" type="pres">
      <dgm:prSet presAssocID="{E3A83782-DD4B-40A1-9C95-B5AE6E95C15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33194EE-42D7-4281-895F-DB5733E72B2E}" type="presOf" srcId="{E3A83782-DD4B-40A1-9C95-B5AE6E95C151}" destId="{5E29ACD8-ECB8-48AB-B2F9-6D54AA14A02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A83782-DD4B-40A1-9C95-B5AE6E95C151}" type="doc">
      <dgm:prSet loTypeId="urn:microsoft.com/office/officeart/2005/8/layout/lProcess3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5E29ACD8-ECB8-48AB-B2F9-6D54AA14A022}" type="pres">
      <dgm:prSet presAssocID="{E3A83782-DD4B-40A1-9C95-B5AE6E95C15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225B875-1B55-4C00-BCF7-E3D8FD9E0838}" type="presOf" srcId="{E3A83782-DD4B-40A1-9C95-B5AE6E95C151}" destId="{5E29ACD8-ECB8-48AB-B2F9-6D54AA14A02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A83782-DD4B-40A1-9C95-B5AE6E95C151}" type="doc">
      <dgm:prSet loTypeId="urn:microsoft.com/office/officeart/2005/8/layout/lProcess3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5E29ACD8-ECB8-48AB-B2F9-6D54AA14A022}" type="pres">
      <dgm:prSet presAssocID="{E3A83782-DD4B-40A1-9C95-B5AE6E95C15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1BBFDE39-C33D-4122-8A50-8BA8135B805B}" type="presOf" srcId="{E3A83782-DD4B-40A1-9C95-B5AE6E95C151}" destId="{5E29ACD8-ECB8-48AB-B2F9-6D54AA14A02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3A83782-DD4B-40A1-9C95-B5AE6E95C151}" type="doc">
      <dgm:prSet loTypeId="urn:microsoft.com/office/officeart/2005/8/layout/lProcess3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5E29ACD8-ECB8-48AB-B2F9-6D54AA14A022}" type="pres">
      <dgm:prSet presAssocID="{E3A83782-DD4B-40A1-9C95-B5AE6E95C15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C4A067-7205-4E9F-9398-A3546A320937}" type="presOf" srcId="{E3A83782-DD4B-40A1-9C95-B5AE6E95C151}" destId="{5E29ACD8-ECB8-48AB-B2F9-6D54AA14A02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A83782-DD4B-40A1-9C95-B5AE6E95C151}" type="doc">
      <dgm:prSet loTypeId="urn:microsoft.com/office/officeart/2005/8/layout/lProcess3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5E29ACD8-ECB8-48AB-B2F9-6D54AA14A022}" type="pres">
      <dgm:prSet presAssocID="{E3A83782-DD4B-40A1-9C95-B5AE6E95C15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08C7CC7-37E0-45C0-A50D-AA9857EAA88B}" type="presOf" srcId="{E3A83782-DD4B-40A1-9C95-B5AE6E95C151}" destId="{5E29ACD8-ECB8-48AB-B2F9-6D54AA14A02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3A83782-DD4B-40A1-9C95-B5AE6E95C151}" type="doc">
      <dgm:prSet loTypeId="urn:microsoft.com/office/officeart/2005/8/layout/lProcess3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5E29ACD8-ECB8-48AB-B2F9-6D54AA14A022}" type="pres">
      <dgm:prSet presAssocID="{E3A83782-DD4B-40A1-9C95-B5AE6E95C15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19B59A6-DEDC-4498-B6F4-F63C48071C3F}" type="presOf" srcId="{E3A83782-DD4B-40A1-9C95-B5AE6E95C151}" destId="{5E29ACD8-ECB8-48AB-B2F9-6D54AA14A02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3A83782-DD4B-40A1-9C95-B5AE6E95C151}" type="doc">
      <dgm:prSet loTypeId="urn:microsoft.com/office/officeart/2005/8/layout/lProcess3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pPr latinLnBrk="1"/>
          <a:endParaRPr lang="ko-KR" altLang="en-US"/>
        </a:p>
      </dgm:t>
    </dgm:pt>
    <dgm:pt modelId="{5E29ACD8-ECB8-48AB-B2F9-6D54AA14A022}" type="pres">
      <dgm:prSet presAssocID="{E3A83782-DD4B-40A1-9C95-B5AE6E95C151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7E5D709-4116-4699-B19D-1D2FB15230DC}" type="presOf" srcId="{E3A83782-DD4B-40A1-9C95-B5AE6E95C151}" destId="{5E29ACD8-ECB8-48AB-B2F9-6D54AA14A022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94EC7F-D226-4C03-A164-9A8AFB5F5413}">
      <dsp:nvSpPr>
        <dsp:cNvPr id="0" name=""/>
        <dsp:cNvSpPr/>
      </dsp:nvSpPr>
      <dsp:spPr>
        <a:xfrm>
          <a:off x="459288" y="0"/>
          <a:ext cx="7399930" cy="705623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/>
            <a:t>목차</a:t>
          </a:r>
          <a:endParaRPr lang="ko-KR" altLang="en-US" sz="3600" kern="1200" dirty="0"/>
        </a:p>
      </dsp:txBody>
      <dsp:txXfrm>
        <a:off x="459288" y="0"/>
        <a:ext cx="7399930" cy="705623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C94EC7F-D226-4C03-A164-9A8AFB5F5413}">
      <dsp:nvSpPr>
        <dsp:cNvPr id="0" name=""/>
        <dsp:cNvSpPr/>
      </dsp:nvSpPr>
      <dsp:spPr>
        <a:xfrm>
          <a:off x="459288" y="0"/>
          <a:ext cx="7399930" cy="705623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0" bIns="22860" numCol="1" spcCol="1270" anchor="ctr" anchorCtr="0">
          <a:noAutofit/>
        </a:bodyPr>
        <a:lstStyle/>
        <a:p>
          <a:pPr lvl="0" algn="ctr" defTabSz="1600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600" kern="1200" dirty="0" smtClean="0"/>
            <a:t>구성원 및 역할</a:t>
          </a:r>
          <a:endParaRPr lang="ko-KR" altLang="en-US" sz="3600" kern="1200" dirty="0"/>
        </a:p>
      </dsp:txBody>
      <dsp:txXfrm>
        <a:off x="459288" y="0"/>
        <a:ext cx="7399930" cy="705623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16807-E558-4379-BD41-21EA5B7B66E6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DB0DD-5A75-4E8A-A967-14628CD8D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각자 이름소개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DB0DD-5A75-4E8A-A967-14628CD8D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3E1D-259D-46B0-BB2E-CB4E543E1AE3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DA29-6265-440D-8127-04EB0B3593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3E1D-259D-46B0-BB2E-CB4E543E1AE3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DA29-6265-440D-8127-04EB0B3593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3E1D-259D-46B0-BB2E-CB4E543E1AE3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DA29-6265-440D-8127-04EB0B3593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3E1D-259D-46B0-BB2E-CB4E543E1AE3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DA29-6265-440D-8127-04EB0B3593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3E1D-259D-46B0-BB2E-CB4E543E1AE3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DA29-6265-440D-8127-04EB0B3593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3E1D-259D-46B0-BB2E-CB4E543E1AE3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DA29-6265-440D-8127-04EB0B3593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3E1D-259D-46B0-BB2E-CB4E543E1AE3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DA29-6265-440D-8127-04EB0B3593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3E1D-259D-46B0-BB2E-CB4E543E1AE3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DA29-6265-440D-8127-04EB0B3593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3E1D-259D-46B0-BB2E-CB4E543E1AE3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DA29-6265-440D-8127-04EB0B3593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3E1D-259D-46B0-BB2E-CB4E543E1AE3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DA29-6265-440D-8127-04EB0B3593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3E1D-259D-46B0-BB2E-CB4E543E1AE3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9DA29-6265-440D-8127-04EB0B3593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C3E1D-259D-46B0-BB2E-CB4E543E1AE3}" type="datetimeFigureOut">
              <a:rPr lang="ko-KR" altLang="en-US" smtClean="0"/>
              <a:pPr/>
              <a:t>2019-11-08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DA29-6265-440D-8127-04EB0B35931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3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4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44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52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53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54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Relationship Id="rId9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google.com/url?sa=i&amp;rct=j&amp;q=&amp;esrc=s&amp;source=images&amp;cd=&amp;ved=&amp;url=https://ko.wikipedia.org/wiki/%EC%9C%88%EB%8F%84%EC%9A%B0_7&amp;psig=AOvVaw2BIIL92oktgmqE9tu3sO5V&amp;ust=157320878709803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9833" y="764704"/>
            <a:ext cx="3096343" cy="273630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-1" y="3558030"/>
            <a:ext cx="9144001" cy="1015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rgbClr val="FFFF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 내 방</a:t>
            </a:r>
            <a:endParaRPr lang="en-US" altLang="ko-KR" sz="6000" b="1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rgbClr val="FFFF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-1" y="4573693"/>
            <a:ext cx="9144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ln>
                  <a:solidFill>
                    <a:schemeClr val="bg1">
                      <a:lumMod val="65000"/>
                      <a:alpha val="7000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깨끗하고 아늑한  내방을 찾아서</a:t>
            </a:r>
            <a:endParaRPr lang="en-US" altLang="ko-KR" sz="2000" dirty="0" smtClean="0">
              <a:ln>
                <a:solidFill>
                  <a:schemeClr val="bg1">
                    <a:lumMod val="65000"/>
                    <a:alpha val="7000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88718" y="6237312"/>
            <a:ext cx="4860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ln>
                  <a:solidFill>
                    <a:schemeClr val="bg1">
                      <a:lumMod val="65000"/>
                      <a:alpha val="70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Project. </a:t>
            </a:r>
            <a:r>
              <a:rPr lang="ko-KR" altLang="en-US" sz="1600" dirty="0" smtClean="0">
                <a:ln>
                  <a:solidFill>
                    <a:schemeClr val="accent6">
                      <a:alpha val="70000"/>
                    </a:schemeClr>
                  </a:solidFill>
                </a:ln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정승업</a:t>
            </a:r>
            <a:r>
              <a:rPr lang="en-US" altLang="ko-KR" sz="1600" dirty="0" smtClean="0">
                <a:ln>
                  <a:solidFill>
                    <a:schemeClr val="accent6">
                      <a:alpha val="70000"/>
                    </a:schemeClr>
                  </a:solidFill>
                </a:ln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 err="1" smtClean="0">
                <a:ln>
                  <a:solidFill>
                    <a:schemeClr val="accent6">
                      <a:alpha val="70000"/>
                    </a:schemeClr>
                  </a:solidFill>
                </a:ln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김지유</a:t>
            </a:r>
            <a:r>
              <a:rPr lang="en-US" altLang="ko-KR" sz="1600" dirty="0" smtClean="0">
                <a:ln>
                  <a:solidFill>
                    <a:schemeClr val="accent6">
                      <a:alpha val="70000"/>
                    </a:schemeClr>
                  </a:solidFill>
                </a:ln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accent6">
                      <a:alpha val="70000"/>
                    </a:schemeClr>
                  </a:solidFill>
                </a:ln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성기현</a:t>
            </a:r>
            <a:r>
              <a:rPr lang="en-US" altLang="ko-KR" sz="1600" dirty="0" smtClean="0">
                <a:ln>
                  <a:solidFill>
                    <a:schemeClr val="accent6">
                      <a:alpha val="70000"/>
                    </a:schemeClr>
                  </a:solidFill>
                </a:ln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1600" dirty="0" smtClean="0">
                <a:ln>
                  <a:solidFill>
                    <a:schemeClr val="accent6">
                      <a:alpha val="70000"/>
                    </a:schemeClr>
                  </a:solidFill>
                </a:ln>
                <a:solidFill>
                  <a:schemeClr val="accent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강지현</a:t>
            </a:r>
            <a:endParaRPr lang="en-US" altLang="ko-KR" sz="1600" dirty="0" smtClean="0">
              <a:ln>
                <a:solidFill>
                  <a:schemeClr val="bg1">
                    <a:lumMod val="65000"/>
                    <a:alpha val="7000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-1" y="6381328"/>
            <a:ext cx="539553" cy="4766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4"/>
          <p:cNvSpPr txBox="1">
            <a:spLocks/>
          </p:cNvSpPr>
          <p:nvPr/>
        </p:nvSpPr>
        <p:spPr>
          <a:xfrm>
            <a:off x="4283968" y="5517232"/>
            <a:ext cx="4211960" cy="72008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2019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년도 한국기술교육직업전문학교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/>
            </a:r>
            <a:b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</a:b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자바 프로젝트 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3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HY동녘M" pitchFamily="18" charset="-127"/>
                <a:ea typeface="HY동녘M" pitchFamily="18" charset="-127"/>
                <a:cs typeface="+mj-cs"/>
              </a:rPr>
              <a:t>조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HY동녘M" pitchFamily="18" charset="-127"/>
              <a:ea typeface="HY동녘M" pitchFamily="18" charset="-127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0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755576" y="332656"/>
            <a:ext cx="7726903" cy="769113"/>
            <a:chOff x="195933" y="0"/>
            <a:chExt cx="7726903" cy="769113"/>
          </a:xfrm>
        </p:grpSpPr>
        <p:sp>
          <p:nvSpPr>
            <p:cNvPr id="10" name="갈매기형 수장 9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500" dirty="0" smtClean="0"/>
                <a:t>화면 구현 및 기능설명</a:t>
              </a:r>
              <a:endParaRPr lang="ko-KR" altLang="en-US" sz="3500" kern="1200" dirty="0"/>
            </a:p>
          </p:txBody>
        </p:sp>
      </p:grpSp>
      <p:pic>
        <p:nvPicPr>
          <p:cNvPr id="7" name="내용 개체 틀 4" descr="1st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916832"/>
            <a:ext cx="2448272" cy="4280112"/>
          </a:xfrm>
          <a:prstGeom prst="rect">
            <a:avLst/>
          </a:prstGeom>
        </p:spPr>
      </p:pic>
      <p:pic>
        <p:nvPicPr>
          <p:cNvPr id="9" name="내용 개체 틀 15" descr="4join-login.PNG"/>
          <p:cNvPicPr preferRelativeResize="0"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1560" y="1916832"/>
            <a:ext cx="2448000" cy="4280400"/>
          </a:xfrm>
          <a:prstGeom prst="rect">
            <a:avLst/>
          </a:prstGeom>
        </p:spPr>
      </p:pic>
      <p:pic>
        <p:nvPicPr>
          <p:cNvPr id="12" name="내용 개체 틀 7" descr="4join.PNG"/>
          <p:cNvPicPr preferRelativeResize="0"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1560" y="1916832"/>
            <a:ext cx="2448000" cy="4280400"/>
          </a:xfrm>
          <a:prstGeom prst="rect">
            <a:avLst/>
          </a:prstGeom>
        </p:spPr>
      </p:pic>
      <p:pic>
        <p:nvPicPr>
          <p:cNvPr id="13" name="내용 개체 틀 13" descr="image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48064" y="1196752"/>
            <a:ext cx="2143125" cy="2143125"/>
          </a:xfrm>
          <a:prstGeom prst="rect">
            <a:avLst/>
          </a:prstGeom>
        </p:spPr>
      </p:pic>
      <p:pic>
        <p:nvPicPr>
          <p:cNvPr id="14" name="Picture 2" descr="C:\Users\User\Desktop\자바 프로젝트\이미지\Gender_Neutral_User_icon-icons.com_5590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0272" y="4221088"/>
            <a:ext cx="1872208" cy="1872208"/>
          </a:xfrm>
          <a:prstGeom prst="rect">
            <a:avLst/>
          </a:prstGeom>
          <a:noFill/>
        </p:spPr>
      </p:pic>
      <p:pic>
        <p:nvPicPr>
          <p:cNvPr id="15" name="Picture 3" descr="C:\Users\User\Desktop\자바 프로젝트\이미지\Sys-Program_2238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03848" y="3933056"/>
            <a:ext cx="2330946" cy="2330946"/>
          </a:xfrm>
          <a:prstGeom prst="rect">
            <a:avLst/>
          </a:prstGeom>
          <a:noFill/>
        </p:spPr>
      </p:pic>
      <p:pic>
        <p:nvPicPr>
          <p:cNvPr id="16" name="Picture 4" descr="C:\Users\User\Desktop\자바 프로젝트\이미지\arrow-down_icon-icons.com_72377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706717">
            <a:off x="4378850" y="2795510"/>
            <a:ext cx="660236" cy="1170448"/>
          </a:xfrm>
          <a:prstGeom prst="rect">
            <a:avLst/>
          </a:prstGeom>
          <a:noFill/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251520" y="1412776"/>
            <a:ext cx="2778646" cy="488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 descr="C:\Users\User\Desktop\자바 프로젝트\이미지\arrow-down_icon-icons.com_72377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8770914">
            <a:off x="7105240" y="3287146"/>
            <a:ext cx="660236" cy="1170448"/>
          </a:xfrm>
          <a:prstGeom prst="rect">
            <a:avLst/>
          </a:prstGeom>
          <a:noFill/>
        </p:spPr>
      </p:pic>
      <p:pic>
        <p:nvPicPr>
          <p:cNvPr id="19" name="Picture 4" descr="C:\Users\User\Desktop\자바 프로젝트\이미지\arrow-down_icon-icons.com_72377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16200000">
            <a:off x="6107044" y="4811733"/>
            <a:ext cx="660236" cy="11704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755576" y="332656"/>
            <a:ext cx="7726903" cy="769113"/>
            <a:chOff x="195933" y="0"/>
            <a:chExt cx="7726903" cy="769113"/>
          </a:xfrm>
        </p:grpSpPr>
        <p:sp>
          <p:nvSpPr>
            <p:cNvPr id="10" name="갈매기형 수장 9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500" kern="1200" dirty="0"/>
            </a:p>
          </p:txBody>
        </p:sp>
      </p:grpSp>
      <p:pic>
        <p:nvPicPr>
          <p:cNvPr id="9" name="Picture 3" descr="C:\Users\User\Desktop\자바 프로젝트\이미지\Sys-Program_2238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3933056"/>
            <a:ext cx="2330946" cy="2330946"/>
          </a:xfrm>
          <a:prstGeom prst="rect">
            <a:avLst/>
          </a:prstGeom>
          <a:noFill/>
        </p:spPr>
      </p:pic>
      <p:pic>
        <p:nvPicPr>
          <p:cNvPr id="12" name="Picture 4" descr="C:\Users\User\Desktop\자바 프로젝트\이미지\arrow-down_icon-icons.com_7237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706717">
            <a:off x="4378850" y="2795510"/>
            <a:ext cx="660236" cy="1170448"/>
          </a:xfrm>
          <a:prstGeom prst="rect">
            <a:avLst/>
          </a:prstGeom>
          <a:noFill/>
        </p:spPr>
      </p:pic>
      <p:pic>
        <p:nvPicPr>
          <p:cNvPr id="13" name="Picture 4" descr="C:\Users\User\Desktop\자바 프로젝트\이미지\arrow-down_icon-icons.com_7237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8770914">
            <a:off x="7105240" y="3287146"/>
            <a:ext cx="660236" cy="1170448"/>
          </a:xfrm>
          <a:prstGeom prst="rect">
            <a:avLst/>
          </a:prstGeom>
          <a:noFill/>
        </p:spPr>
      </p:pic>
      <p:pic>
        <p:nvPicPr>
          <p:cNvPr id="14" name="Picture 4" descr="C:\Users\User\Desktop\자바 프로젝트\이미지\arrow-down_icon-icons.com_72377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6107044" y="4811733"/>
            <a:ext cx="660236" cy="1170448"/>
          </a:xfrm>
          <a:prstGeom prst="rect">
            <a:avLst/>
          </a:prstGeom>
          <a:noFill/>
        </p:spPr>
      </p:pic>
      <p:pic>
        <p:nvPicPr>
          <p:cNvPr id="15" name="Picture 3" descr="C:\Users\User\Desktop\자바 프로젝트\이미지\apartment_icon-icons.com_4836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4437112"/>
            <a:ext cx="1512862" cy="1512862"/>
          </a:xfrm>
          <a:prstGeom prst="rect">
            <a:avLst/>
          </a:prstGeom>
          <a:noFill/>
        </p:spPr>
      </p:pic>
      <p:pic>
        <p:nvPicPr>
          <p:cNvPr id="16" name="Picture 5" descr="C:\Users\User\Desktop\jiyu\data_server_icon-icons.com_7671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64088" y="1700808"/>
            <a:ext cx="1728192" cy="1728192"/>
          </a:xfrm>
          <a:prstGeom prst="rect">
            <a:avLst/>
          </a:prstGeom>
          <a:noFill/>
        </p:spPr>
      </p:pic>
      <p:pic>
        <p:nvPicPr>
          <p:cNvPr id="17" name="내용 개체 틀 10" descr="6aptsell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552" y="1628800"/>
            <a:ext cx="2799898" cy="5013932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7544" y="1556792"/>
            <a:ext cx="2880320" cy="5157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갈매기형 수장 4"/>
          <p:cNvSpPr/>
          <p:nvPr/>
        </p:nvSpPr>
        <p:spPr>
          <a:xfrm>
            <a:off x="1159183" y="332656"/>
            <a:ext cx="6957790" cy="7691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22225" rIns="0" bIns="22225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500" dirty="0" smtClean="0"/>
              <a:t>화면 구현 및 기능설명</a:t>
            </a:r>
            <a:endParaRPr lang="ko-KR" altLang="en-US" sz="3500" kern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8"/>
          <p:cNvGrpSpPr/>
          <p:nvPr/>
        </p:nvGrpSpPr>
        <p:grpSpPr>
          <a:xfrm>
            <a:off x="683568" y="188640"/>
            <a:ext cx="7726903" cy="769113"/>
            <a:chOff x="195933" y="0"/>
            <a:chExt cx="7726903" cy="769113"/>
          </a:xfrm>
        </p:grpSpPr>
        <p:sp>
          <p:nvSpPr>
            <p:cNvPr id="5" name="갈매기형 수장 4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500" kern="12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9328" y="260648"/>
            <a:ext cx="5842992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아파트 리스트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Picture 2" descr="C:\Users\user\Desktop\포트폴리오 참고\프로젝트화면사진\5ma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196752"/>
            <a:ext cx="2838307" cy="5040560"/>
          </a:xfrm>
          <a:prstGeom prst="rect">
            <a:avLst/>
          </a:prstGeom>
          <a:noFill/>
        </p:spPr>
      </p:pic>
      <p:pic>
        <p:nvPicPr>
          <p:cNvPr id="8" name="Picture 3" descr="C:\Users\user\Desktop\포트폴리오 참고\프로젝트화면사진\6aptli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196752"/>
            <a:ext cx="2736304" cy="5040559"/>
          </a:xfrm>
          <a:prstGeom prst="rect">
            <a:avLst/>
          </a:prstGeom>
          <a:noFill/>
        </p:spPr>
      </p:pic>
      <p:sp>
        <p:nvSpPr>
          <p:cNvPr id="11" name="오른쪽 화살표 10"/>
          <p:cNvSpPr/>
          <p:nvPr/>
        </p:nvSpPr>
        <p:spPr>
          <a:xfrm>
            <a:off x="4283968" y="364502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8"/>
          <p:cNvGrpSpPr/>
          <p:nvPr/>
        </p:nvGrpSpPr>
        <p:grpSpPr>
          <a:xfrm>
            <a:off x="683568" y="188640"/>
            <a:ext cx="7726903" cy="769113"/>
            <a:chOff x="195933" y="0"/>
            <a:chExt cx="7726903" cy="769113"/>
          </a:xfrm>
        </p:grpSpPr>
        <p:sp>
          <p:nvSpPr>
            <p:cNvPr id="5" name="갈매기형 수장 4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500" kern="12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9328" y="260648"/>
            <a:ext cx="5842992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아파트 리스트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 descr="D:\프로젝트\프로젝트이미지\주소 검색 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116260"/>
            <a:ext cx="2952328" cy="1152525"/>
          </a:xfrm>
          <a:prstGeom prst="rect">
            <a:avLst/>
          </a:prstGeom>
          <a:noFill/>
        </p:spPr>
      </p:pic>
      <p:pic>
        <p:nvPicPr>
          <p:cNvPr id="1029" name="Picture 5" descr="D:\프로젝트\프로젝트이미지\아파트리스트 값 저장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268388"/>
            <a:ext cx="2952328" cy="4112940"/>
          </a:xfrm>
          <a:prstGeom prst="rect">
            <a:avLst/>
          </a:prstGeom>
          <a:noFill/>
        </p:spPr>
      </p:pic>
      <p:pic>
        <p:nvPicPr>
          <p:cNvPr id="1030" name="Picture 6" descr="D:\프로젝트\프로젝트이미지\AptV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124744"/>
            <a:ext cx="3240360" cy="5256584"/>
          </a:xfrm>
          <a:prstGeom prst="rect">
            <a:avLst/>
          </a:prstGeom>
          <a:noFill/>
        </p:spPr>
      </p:pic>
      <p:sp>
        <p:nvSpPr>
          <p:cNvPr id="13" name="제목 1"/>
          <p:cNvSpPr txBox="1">
            <a:spLocks/>
          </p:cNvSpPr>
          <p:nvPr/>
        </p:nvSpPr>
        <p:spPr>
          <a:xfrm>
            <a:off x="5436096" y="6412558"/>
            <a:ext cx="2664296" cy="445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 err="1" smtClean="0">
                <a:latin typeface="+mj-lt"/>
                <a:ea typeface="+mj-ea"/>
                <a:cs typeface="+mj-cs"/>
              </a:rPr>
              <a:t>AptVO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4283968" y="364502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8"/>
          <p:cNvGrpSpPr/>
          <p:nvPr/>
        </p:nvGrpSpPr>
        <p:grpSpPr>
          <a:xfrm>
            <a:off x="683568" y="188640"/>
            <a:ext cx="7726903" cy="769113"/>
            <a:chOff x="195933" y="0"/>
            <a:chExt cx="7726903" cy="769113"/>
          </a:xfrm>
        </p:grpSpPr>
        <p:sp>
          <p:nvSpPr>
            <p:cNvPr id="5" name="갈매기형 수장 4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500" kern="12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9328" y="260648"/>
            <a:ext cx="5842992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선택한 항목 보기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2" name="Picture 5" descr="C:\Users\user\Desktop\포트폴리오 참고\프로젝트화면사진\리스트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196752"/>
            <a:ext cx="2880320" cy="5040560"/>
          </a:xfrm>
          <a:prstGeom prst="rect">
            <a:avLst/>
          </a:prstGeom>
          <a:noFill/>
        </p:spPr>
      </p:pic>
      <p:pic>
        <p:nvPicPr>
          <p:cNvPr id="13" name="Picture 4" descr="C:\Users\user\Desktop\포트폴리오 참고\프로젝트화면사진\자세히보기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1196752"/>
            <a:ext cx="2880320" cy="5037162"/>
          </a:xfrm>
          <a:prstGeom prst="rect">
            <a:avLst/>
          </a:prstGeom>
          <a:noFill/>
        </p:spPr>
      </p:pic>
      <p:sp>
        <p:nvSpPr>
          <p:cNvPr id="14" name="오른쪽 화살표 13"/>
          <p:cNvSpPr/>
          <p:nvPr/>
        </p:nvSpPr>
        <p:spPr>
          <a:xfrm>
            <a:off x="4283968" y="364502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8"/>
          <p:cNvGrpSpPr/>
          <p:nvPr/>
        </p:nvGrpSpPr>
        <p:grpSpPr>
          <a:xfrm>
            <a:off x="683568" y="188640"/>
            <a:ext cx="7726903" cy="769113"/>
            <a:chOff x="195933" y="0"/>
            <a:chExt cx="7726903" cy="769113"/>
          </a:xfrm>
        </p:grpSpPr>
        <p:sp>
          <p:nvSpPr>
            <p:cNvPr id="5" name="갈매기형 수장 4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500" kern="12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9328" y="260648"/>
            <a:ext cx="5842992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선택한 항목 보기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75" name="Picture 3" descr="D:\프로젝트\프로젝트이미지\선택된 리스트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4008" y="1124743"/>
            <a:ext cx="3816424" cy="5685693"/>
          </a:xfrm>
          <a:prstGeom prst="rect">
            <a:avLst/>
          </a:prstGeom>
          <a:noFill/>
        </p:spPr>
      </p:pic>
      <p:pic>
        <p:nvPicPr>
          <p:cNvPr id="10" name="Picture 5" descr="D:\프로젝트\프로젝트이미지\선택된 인덱스 번호 저장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124743"/>
            <a:ext cx="3816424" cy="568569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8"/>
          <p:cNvGrpSpPr/>
          <p:nvPr/>
        </p:nvGrpSpPr>
        <p:grpSpPr>
          <a:xfrm>
            <a:off x="683568" y="188640"/>
            <a:ext cx="7726903" cy="769113"/>
            <a:chOff x="195933" y="0"/>
            <a:chExt cx="7726903" cy="769113"/>
          </a:xfrm>
        </p:grpSpPr>
        <p:sp>
          <p:nvSpPr>
            <p:cNvPr id="5" name="갈매기형 수장 4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500" kern="1200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9328" y="260648"/>
            <a:ext cx="5842992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방 내놓기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051" name="Picture 3" descr="D:\프로젝트\프로젝트이미지\아파트 등록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3861048"/>
            <a:ext cx="4248472" cy="2592288"/>
          </a:xfrm>
          <a:prstGeom prst="rect">
            <a:avLst/>
          </a:prstGeom>
          <a:noFill/>
        </p:spPr>
      </p:pic>
      <p:pic>
        <p:nvPicPr>
          <p:cNvPr id="2052" name="Picture 4" descr="D:\프로젝트\프로젝트이미지\사진추가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268760"/>
            <a:ext cx="4248472" cy="2592288"/>
          </a:xfrm>
          <a:prstGeom prst="rect">
            <a:avLst/>
          </a:prstGeom>
          <a:noFill/>
        </p:spPr>
      </p:pic>
      <p:pic>
        <p:nvPicPr>
          <p:cNvPr id="2053" name="Picture 5" descr="D:\프로젝트\프로젝트이미지\방 내놓기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268760"/>
            <a:ext cx="2952328" cy="5184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/>
        </p:nvGraphicFramePr>
        <p:xfrm>
          <a:off x="609600" y="4270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 descr="C:\Users\User\Desktop\채팅구현\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1720" y="2348880"/>
            <a:ext cx="5029200" cy="3324225"/>
          </a:xfrm>
          <a:prstGeom prst="rect">
            <a:avLst/>
          </a:prstGeom>
          <a:noFill/>
        </p:spPr>
      </p:pic>
      <p:grpSp>
        <p:nvGrpSpPr>
          <p:cNvPr id="2" name="그룹 8"/>
          <p:cNvGrpSpPr/>
          <p:nvPr/>
        </p:nvGrpSpPr>
        <p:grpSpPr>
          <a:xfrm>
            <a:off x="755576" y="332656"/>
            <a:ext cx="7726903" cy="769113"/>
            <a:chOff x="195933" y="0"/>
            <a:chExt cx="7726903" cy="769113"/>
          </a:xfrm>
        </p:grpSpPr>
        <p:sp>
          <p:nvSpPr>
            <p:cNvPr id="6" name="갈매기형 수장 5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500" kern="1200" dirty="0"/>
            </a:p>
          </p:txBody>
        </p:sp>
      </p:grpSp>
      <p:sp>
        <p:nvSpPr>
          <p:cNvPr id="8" name="갈매기형 수장 4"/>
          <p:cNvSpPr/>
          <p:nvPr/>
        </p:nvSpPr>
        <p:spPr>
          <a:xfrm>
            <a:off x="1159183" y="332656"/>
            <a:ext cx="6957790" cy="7691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22225" rIns="0" bIns="22225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500" kern="1200" dirty="0" smtClean="0"/>
              <a:t>서버 기록</a:t>
            </a:r>
            <a:endParaRPr lang="ko-KR" altLang="en-US" sz="3500" kern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/>
        </p:nvGraphicFramePr>
        <p:xfrm>
          <a:off x="609600" y="4270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그룹 8"/>
          <p:cNvGrpSpPr/>
          <p:nvPr/>
        </p:nvGrpSpPr>
        <p:grpSpPr>
          <a:xfrm>
            <a:off x="755576" y="332656"/>
            <a:ext cx="7726903" cy="769113"/>
            <a:chOff x="195933" y="0"/>
            <a:chExt cx="7726903" cy="769113"/>
          </a:xfrm>
        </p:grpSpPr>
        <p:sp>
          <p:nvSpPr>
            <p:cNvPr id="6" name="갈매기형 수장 5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7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500" kern="1200" dirty="0"/>
            </a:p>
          </p:txBody>
        </p:sp>
      </p:grpSp>
      <p:sp>
        <p:nvSpPr>
          <p:cNvPr id="8" name="갈매기형 수장 4"/>
          <p:cNvSpPr/>
          <p:nvPr/>
        </p:nvSpPr>
        <p:spPr>
          <a:xfrm>
            <a:off x="1159183" y="332656"/>
            <a:ext cx="6957790" cy="7691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22225" rIns="0" bIns="22225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500" kern="1200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547664" y="404664"/>
            <a:ext cx="5842992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서버 코드 </a:t>
            </a:r>
            <a:r>
              <a:rPr lang="en-US" altLang="ko-KR" sz="2700" dirty="0" smtClean="0">
                <a:solidFill>
                  <a:schemeClr val="bg1"/>
                </a:solidFill>
              </a:rPr>
              <a:t>– </a:t>
            </a:r>
            <a:r>
              <a:rPr lang="ko-KR" altLang="en-US" sz="2700" dirty="0" smtClean="0">
                <a:solidFill>
                  <a:schemeClr val="bg1"/>
                </a:solidFill>
              </a:rPr>
              <a:t>서버  시작</a:t>
            </a:r>
            <a:endParaRPr lang="ko-KR" altLang="en-US" sz="2700" dirty="0">
              <a:solidFill>
                <a:schemeClr val="bg1"/>
              </a:solidFill>
            </a:endParaRPr>
          </a:p>
        </p:txBody>
      </p:sp>
      <p:pic>
        <p:nvPicPr>
          <p:cNvPr id="3074" name="Picture 2" descr="C:\Users\User\Desktop\자바 프로젝트\코드캡쳐\star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1196752"/>
            <a:ext cx="9144000" cy="5505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/>
        </p:nvGraphicFramePr>
        <p:xfrm>
          <a:off x="609600" y="4270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그룹 8"/>
          <p:cNvGrpSpPr/>
          <p:nvPr/>
        </p:nvGrpSpPr>
        <p:grpSpPr>
          <a:xfrm>
            <a:off x="755576" y="332656"/>
            <a:ext cx="7726903" cy="769113"/>
            <a:chOff x="195933" y="0"/>
            <a:chExt cx="7726903" cy="769113"/>
          </a:xfrm>
        </p:grpSpPr>
        <p:sp>
          <p:nvSpPr>
            <p:cNvPr id="6" name="갈매기형 수장 5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7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500" kern="1200" dirty="0"/>
            </a:p>
          </p:txBody>
        </p:sp>
      </p:grpSp>
      <p:sp>
        <p:nvSpPr>
          <p:cNvPr id="8" name="갈매기형 수장 4"/>
          <p:cNvSpPr/>
          <p:nvPr/>
        </p:nvSpPr>
        <p:spPr>
          <a:xfrm>
            <a:off x="1159183" y="332656"/>
            <a:ext cx="6957790" cy="7691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22225" rIns="0" bIns="22225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500" kern="1200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547664" y="404664"/>
            <a:ext cx="5842992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서버 코드 </a:t>
            </a:r>
            <a:r>
              <a:rPr lang="en-US" altLang="ko-KR" sz="2700" dirty="0" smtClean="0">
                <a:solidFill>
                  <a:schemeClr val="bg1"/>
                </a:solidFill>
              </a:rPr>
              <a:t>- </a:t>
            </a:r>
            <a:r>
              <a:rPr lang="ko-KR" altLang="en-US" sz="2700" dirty="0" smtClean="0">
                <a:solidFill>
                  <a:schemeClr val="bg1"/>
                </a:solidFill>
              </a:rPr>
              <a:t>받기</a:t>
            </a:r>
            <a:endParaRPr lang="ko-KR" altLang="en-US" sz="2700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User\Desktop\서버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14808" y="1700808"/>
            <a:ext cx="7567639" cy="439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/>
          <p:cNvGraphicFramePr/>
          <p:nvPr/>
        </p:nvGraphicFramePr>
        <p:xfrm>
          <a:off x="457200" y="274638"/>
          <a:ext cx="8229600" cy="706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오각형 6"/>
          <p:cNvSpPr/>
          <p:nvPr/>
        </p:nvSpPr>
        <p:spPr>
          <a:xfrm>
            <a:off x="1043608" y="1772816"/>
            <a:ext cx="432048" cy="484632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오각형 7"/>
          <p:cNvSpPr/>
          <p:nvPr/>
        </p:nvSpPr>
        <p:spPr>
          <a:xfrm>
            <a:off x="971600" y="3088384"/>
            <a:ext cx="432048" cy="484632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9" name="오각형 8"/>
          <p:cNvSpPr/>
          <p:nvPr/>
        </p:nvSpPr>
        <p:spPr>
          <a:xfrm>
            <a:off x="971600" y="4384528"/>
            <a:ext cx="432048" cy="484632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오각형 9"/>
          <p:cNvSpPr/>
          <p:nvPr/>
        </p:nvSpPr>
        <p:spPr>
          <a:xfrm>
            <a:off x="971600" y="5680672"/>
            <a:ext cx="432048" cy="484632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35696" y="177281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구성원 및 역할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63688" y="3140968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 목적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63688" y="4437112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설명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35696" y="5733256"/>
            <a:ext cx="223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보완할 점 </a:t>
            </a:r>
            <a:r>
              <a:rPr lang="en-US" altLang="ko-KR" dirty="0" smtClean="0"/>
              <a:t>&amp; </a:t>
            </a:r>
            <a:r>
              <a:rPr lang="ko-KR" altLang="en-US" dirty="0" err="1" smtClean="0"/>
              <a:t>느낀점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/>
        </p:nvGraphicFramePr>
        <p:xfrm>
          <a:off x="609600" y="4270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그룹 8"/>
          <p:cNvGrpSpPr/>
          <p:nvPr/>
        </p:nvGrpSpPr>
        <p:grpSpPr>
          <a:xfrm>
            <a:off x="755576" y="332656"/>
            <a:ext cx="7726903" cy="769113"/>
            <a:chOff x="195933" y="0"/>
            <a:chExt cx="7726903" cy="769113"/>
          </a:xfrm>
        </p:grpSpPr>
        <p:sp>
          <p:nvSpPr>
            <p:cNvPr id="6" name="갈매기형 수장 5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7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500" kern="1200" dirty="0"/>
            </a:p>
          </p:txBody>
        </p:sp>
      </p:grpSp>
      <p:sp>
        <p:nvSpPr>
          <p:cNvPr id="8" name="갈매기형 수장 4"/>
          <p:cNvSpPr/>
          <p:nvPr/>
        </p:nvSpPr>
        <p:spPr>
          <a:xfrm>
            <a:off x="1159183" y="332656"/>
            <a:ext cx="6957790" cy="7691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22225" rIns="0" bIns="22225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500" kern="1200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547664" y="404664"/>
            <a:ext cx="5842992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서버 코드 </a:t>
            </a:r>
            <a:r>
              <a:rPr lang="en-US" altLang="ko-KR" sz="2700" dirty="0" smtClean="0">
                <a:solidFill>
                  <a:schemeClr val="bg1"/>
                </a:solidFill>
              </a:rPr>
              <a:t>- </a:t>
            </a:r>
            <a:r>
              <a:rPr lang="ko-KR" altLang="en-US" sz="2700" dirty="0" smtClean="0">
                <a:solidFill>
                  <a:schemeClr val="bg1"/>
                </a:solidFill>
              </a:rPr>
              <a:t>보내기</a:t>
            </a:r>
            <a:endParaRPr lang="ko-KR" altLang="en-US" sz="2700" dirty="0">
              <a:solidFill>
                <a:schemeClr val="bg1"/>
              </a:solidFill>
            </a:endParaRPr>
          </a:p>
        </p:txBody>
      </p:sp>
      <p:pic>
        <p:nvPicPr>
          <p:cNvPr id="4098" name="Picture 2" descr="C:\Users\User\Desktop\자바 프로젝트\코드캡쳐\캡처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2060848"/>
            <a:ext cx="8326438" cy="3543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/>
        </p:nvGraphicFramePr>
        <p:xfrm>
          <a:off x="609600" y="4270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그룹 8"/>
          <p:cNvGrpSpPr/>
          <p:nvPr/>
        </p:nvGrpSpPr>
        <p:grpSpPr>
          <a:xfrm>
            <a:off x="755576" y="332656"/>
            <a:ext cx="7726903" cy="769113"/>
            <a:chOff x="195933" y="0"/>
            <a:chExt cx="7726903" cy="769113"/>
          </a:xfrm>
        </p:grpSpPr>
        <p:sp>
          <p:nvSpPr>
            <p:cNvPr id="6" name="갈매기형 수장 5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7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500" kern="1200" dirty="0"/>
            </a:p>
          </p:txBody>
        </p:sp>
      </p:grpSp>
      <p:sp>
        <p:nvSpPr>
          <p:cNvPr id="8" name="갈매기형 수장 4"/>
          <p:cNvSpPr/>
          <p:nvPr/>
        </p:nvSpPr>
        <p:spPr>
          <a:xfrm>
            <a:off x="1159183" y="332656"/>
            <a:ext cx="6957790" cy="7691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22225" rIns="0" bIns="22225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500" kern="1200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547664" y="404664"/>
            <a:ext cx="5842992" cy="63408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서버 코드 </a:t>
            </a:r>
            <a:r>
              <a:rPr lang="en-US" altLang="ko-KR" sz="2700" dirty="0" smtClean="0">
                <a:solidFill>
                  <a:schemeClr val="bg1"/>
                </a:solidFill>
              </a:rPr>
              <a:t>- </a:t>
            </a:r>
            <a:r>
              <a:rPr lang="ko-KR" altLang="en-US" sz="2700" dirty="0" smtClean="0">
                <a:solidFill>
                  <a:schemeClr val="bg1"/>
                </a:solidFill>
              </a:rPr>
              <a:t>닫기</a:t>
            </a:r>
            <a:endParaRPr lang="ko-KR" altLang="en-US" sz="2700" dirty="0">
              <a:solidFill>
                <a:schemeClr val="bg1"/>
              </a:solidFill>
            </a:endParaRPr>
          </a:p>
        </p:txBody>
      </p:sp>
      <p:pic>
        <p:nvPicPr>
          <p:cNvPr id="5122" name="Picture 2" descr="C:\Users\User\Desktop\자바 프로젝트\코드캡쳐\stop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1268760"/>
            <a:ext cx="6592888" cy="5295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/>
        </p:nvGraphicFramePr>
        <p:xfrm>
          <a:off x="609600" y="4270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그룹 8"/>
          <p:cNvGrpSpPr/>
          <p:nvPr/>
        </p:nvGrpSpPr>
        <p:grpSpPr>
          <a:xfrm>
            <a:off x="683568" y="260648"/>
            <a:ext cx="7726903" cy="769113"/>
            <a:chOff x="195933" y="0"/>
            <a:chExt cx="7726903" cy="769113"/>
          </a:xfrm>
        </p:grpSpPr>
        <p:sp>
          <p:nvSpPr>
            <p:cNvPr id="6" name="갈매기형 수장 5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500" kern="1200" dirty="0"/>
            </a:p>
          </p:txBody>
        </p:sp>
      </p:grpSp>
      <p:sp>
        <p:nvSpPr>
          <p:cNvPr id="8" name="갈매기형 수장 4"/>
          <p:cNvSpPr/>
          <p:nvPr/>
        </p:nvSpPr>
        <p:spPr>
          <a:xfrm>
            <a:off x="1159183" y="332656"/>
            <a:ext cx="6957790" cy="7691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22225" rIns="0" bIns="22225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500" kern="1200" dirty="0"/>
          </a:p>
        </p:txBody>
      </p:sp>
      <p:pic>
        <p:nvPicPr>
          <p:cNvPr id="6158" name="Picture 14" descr="C:\Users\User\Desktop\자바 프로젝트\바보기헌코드\KakaoTalk_20191108_124636471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412776"/>
            <a:ext cx="3563888" cy="3816424"/>
          </a:xfrm>
          <a:prstGeom prst="rect">
            <a:avLst/>
          </a:prstGeom>
          <a:noFill/>
        </p:spPr>
      </p:pic>
      <p:sp>
        <p:nvSpPr>
          <p:cNvPr id="21" name="갈매기형 수장 4"/>
          <p:cNvSpPr/>
          <p:nvPr/>
        </p:nvSpPr>
        <p:spPr>
          <a:xfrm>
            <a:off x="1115616" y="332656"/>
            <a:ext cx="6957790" cy="7691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22225" rIns="0" bIns="22225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500" kern="1200" dirty="0" smtClean="0"/>
              <a:t>고객 계정 채팅</a:t>
            </a:r>
            <a:endParaRPr lang="ko-KR" altLang="en-US" sz="3500" kern="1200" dirty="0"/>
          </a:p>
        </p:txBody>
      </p:sp>
      <p:pic>
        <p:nvPicPr>
          <p:cNvPr id="23" name="Picture 3" descr="C:\Users\User\Desktop\자바 프로젝트\바보기헌코드\KakaoTalk_20191108_124636618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71253" y="1340768"/>
            <a:ext cx="3759013" cy="2102545"/>
          </a:xfrm>
          <a:prstGeom prst="rect">
            <a:avLst/>
          </a:prstGeom>
          <a:noFill/>
        </p:spPr>
      </p:pic>
      <p:pic>
        <p:nvPicPr>
          <p:cNvPr id="24" name="Picture 2" descr="C:\Users\User\Desktop\자바 프로젝트\바보기헌코드\KakaoTalk_20191108_124636106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99992" y="3645024"/>
            <a:ext cx="3119603" cy="29013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/>
        </p:nvGraphicFramePr>
        <p:xfrm>
          <a:off x="609600" y="4270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그룹 8"/>
          <p:cNvGrpSpPr/>
          <p:nvPr/>
        </p:nvGrpSpPr>
        <p:grpSpPr>
          <a:xfrm>
            <a:off x="755576" y="332656"/>
            <a:ext cx="7726903" cy="769113"/>
            <a:chOff x="195933" y="0"/>
            <a:chExt cx="7726903" cy="769113"/>
          </a:xfrm>
        </p:grpSpPr>
        <p:sp>
          <p:nvSpPr>
            <p:cNvPr id="6" name="갈매기형 수장 5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500" kern="1200" dirty="0"/>
            </a:p>
          </p:txBody>
        </p:sp>
      </p:grpSp>
      <p:sp>
        <p:nvSpPr>
          <p:cNvPr id="8" name="갈매기형 수장 4"/>
          <p:cNvSpPr/>
          <p:nvPr/>
        </p:nvSpPr>
        <p:spPr>
          <a:xfrm>
            <a:off x="1159183" y="332656"/>
            <a:ext cx="6957790" cy="7691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22225" rIns="0" bIns="22225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500" kern="1200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47664" y="404664"/>
            <a:ext cx="5842992" cy="634082"/>
          </a:xfrm>
        </p:spPr>
        <p:txBody>
          <a:bodyPr>
            <a:normAutofit/>
          </a:bodyPr>
          <a:lstStyle/>
          <a:p>
            <a:r>
              <a:rPr lang="ko-KR" altLang="en-US" sz="2700" dirty="0" smtClean="0">
                <a:solidFill>
                  <a:schemeClr val="bg1"/>
                </a:solidFill>
              </a:rPr>
              <a:t>고객 </a:t>
            </a:r>
            <a:r>
              <a:rPr lang="en-US" altLang="ko-KR" sz="2700" dirty="0" smtClean="0">
                <a:solidFill>
                  <a:schemeClr val="bg1"/>
                </a:solidFill>
              </a:rPr>
              <a:t>Client - </a:t>
            </a:r>
            <a:r>
              <a:rPr lang="ko-KR" altLang="en-US" sz="2700" dirty="0" smtClean="0">
                <a:solidFill>
                  <a:schemeClr val="bg1"/>
                </a:solidFill>
              </a:rPr>
              <a:t>닫기</a:t>
            </a:r>
            <a:r>
              <a:rPr lang="en-US" altLang="ko-KR" sz="2700" dirty="0" smtClean="0">
                <a:solidFill>
                  <a:schemeClr val="bg1"/>
                </a:solidFill>
              </a:rPr>
              <a:t> </a:t>
            </a:r>
            <a:endParaRPr lang="ko-KR" altLang="en-US" sz="2700" dirty="0">
              <a:solidFill>
                <a:schemeClr val="bg1"/>
              </a:solidFill>
            </a:endParaRPr>
          </a:p>
        </p:txBody>
      </p:sp>
      <p:pic>
        <p:nvPicPr>
          <p:cNvPr id="12" name="Picture 2" descr="C:\Users\User\Desktop\자바 프로젝트\바보기헌코드\KakaoTalk_20191108_124635582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1560" y="1988840"/>
            <a:ext cx="4221469" cy="2016224"/>
          </a:xfrm>
          <a:prstGeom prst="rect">
            <a:avLst/>
          </a:prstGeom>
          <a:noFill/>
        </p:spPr>
      </p:pic>
      <p:pic>
        <p:nvPicPr>
          <p:cNvPr id="9" name="Picture 2" descr="C:\Users\User\Desktop\자바 프로젝트\바보기헌코드\KakaoTalk_20191108_12463624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427984" y="1700808"/>
            <a:ext cx="4320480" cy="41044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ser\Desktop\채팅구현\mem_f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04864"/>
            <a:ext cx="1924353" cy="3337620"/>
          </a:xfrm>
          <a:prstGeom prst="rect">
            <a:avLst/>
          </a:prstGeom>
          <a:noFill/>
        </p:spPr>
      </p:pic>
      <p:pic>
        <p:nvPicPr>
          <p:cNvPr id="3075" name="Picture 3" descr="C:\Users\User\Desktop\채팅구현\root__hom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2204864"/>
            <a:ext cx="1944216" cy="3403511"/>
          </a:xfrm>
          <a:prstGeom prst="rect">
            <a:avLst/>
          </a:prstGeom>
          <a:noFill/>
        </p:spPr>
      </p:pic>
      <p:sp>
        <p:nvSpPr>
          <p:cNvPr id="8" name="오른쪽 화살표 7"/>
          <p:cNvSpPr/>
          <p:nvPr/>
        </p:nvSpPr>
        <p:spPr>
          <a:xfrm>
            <a:off x="2483768" y="357301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5508104" y="3573016"/>
            <a:ext cx="64807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내용 개체 틀 14" descr="6aptsell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16216" y="2204864"/>
            <a:ext cx="1944216" cy="3482040"/>
          </a:xfrm>
          <a:prstGeom prst="rect">
            <a:avLst/>
          </a:prstGeom>
        </p:spPr>
      </p:pic>
      <p:grpSp>
        <p:nvGrpSpPr>
          <p:cNvPr id="2" name="그룹 8"/>
          <p:cNvGrpSpPr/>
          <p:nvPr/>
        </p:nvGrpSpPr>
        <p:grpSpPr>
          <a:xfrm>
            <a:off x="755576" y="332656"/>
            <a:ext cx="7726903" cy="769113"/>
            <a:chOff x="195933" y="0"/>
            <a:chExt cx="7726903" cy="769113"/>
          </a:xfrm>
        </p:grpSpPr>
        <p:sp>
          <p:nvSpPr>
            <p:cNvPr id="13" name="갈매기형 수장 12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500" kern="1200" dirty="0"/>
            </a:p>
          </p:txBody>
        </p:sp>
      </p:grpSp>
      <p:sp>
        <p:nvSpPr>
          <p:cNvPr id="15" name="갈매기형 수장 4"/>
          <p:cNvSpPr/>
          <p:nvPr/>
        </p:nvSpPr>
        <p:spPr>
          <a:xfrm>
            <a:off x="1159183" y="332656"/>
            <a:ext cx="6957790" cy="7691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22225" rIns="0" bIns="22225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500" kern="1200" dirty="0" smtClean="0"/>
              <a:t>고객 채팅 구현</a:t>
            </a:r>
            <a:endParaRPr lang="ko-KR" altLang="en-US" sz="3500" kern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User\Desktop\채팅구현\root_fp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060848"/>
            <a:ext cx="2018243" cy="3549650"/>
          </a:xfrm>
          <a:prstGeom prst="rect">
            <a:avLst/>
          </a:prstGeom>
          <a:noFill/>
        </p:spPr>
      </p:pic>
      <p:pic>
        <p:nvPicPr>
          <p:cNvPr id="4099" name="Picture 3" descr="C:\Users\User\Desktop\채팅구현\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2780928"/>
            <a:ext cx="3245262" cy="2088473"/>
          </a:xfrm>
          <a:prstGeom prst="rect">
            <a:avLst/>
          </a:prstGeom>
          <a:noFill/>
        </p:spPr>
      </p:pic>
      <p:sp>
        <p:nvSpPr>
          <p:cNvPr id="10" name="오른쪽 화살표 9"/>
          <p:cNvSpPr/>
          <p:nvPr/>
        </p:nvSpPr>
        <p:spPr>
          <a:xfrm>
            <a:off x="5148064" y="3501008"/>
            <a:ext cx="43204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2339752" y="3501008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10" descr="6aptsell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1988840"/>
            <a:ext cx="2088232" cy="3717456"/>
          </a:xfrm>
          <a:prstGeom prst="rect">
            <a:avLst/>
          </a:prstGeom>
        </p:spPr>
      </p:pic>
      <p:grpSp>
        <p:nvGrpSpPr>
          <p:cNvPr id="2" name="그룹 8"/>
          <p:cNvGrpSpPr/>
          <p:nvPr/>
        </p:nvGrpSpPr>
        <p:grpSpPr>
          <a:xfrm>
            <a:off x="755576" y="332656"/>
            <a:ext cx="7726903" cy="769113"/>
            <a:chOff x="195933" y="0"/>
            <a:chExt cx="7726903" cy="769113"/>
          </a:xfrm>
        </p:grpSpPr>
        <p:sp>
          <p:nvSpPr>
            <p:cNvPr id="12" name="갈매기형 수장 11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500" kern="1200" dirty="0"/>
            </a:p>
          </p:txBody>
        </p:sp>
      </p:grpSp>
      <p:sp>
        <p:nvSpPr>
          <p:cNvPr id="14" name="갈매기형 수장 4"/>
          <p:cNvSpPr/>
          <p:nvPr/>
        </p:nvSpPr>
        <p:spPr>
          <a:xfrm>
            <a:off x="1159183" y="332656"/>
            <a:ext cx="6957790" cy="7691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22225" rIns="0" bIns="22225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500" kern="1200" dirty="0" smtClean="0"/>
              <a:t>고객 채팅 구현</a:t>
            </a:r>
            <a:endParaRPr lang="ko-KR" altLang="en-US" sz="3500" kern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/>
        </p:nvGraphicFramePr>
        <p:xfrm>
          <a:off x="609600" y="4270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그룹 8"/>
          <p:cNvGrpSpPr/>
          <p:nvPr/>
        </p:nvGrpSpPr>
        <p:grpSpPr>
          <a:xfrm>
            <a:off x="755576" y="332656"/>
            <a:ext cx="7726903" cy="769113"/>
            <a:chOff x="195933" y="0"/>
            <a:chExt cx="7726903" cy="769113"/>
          </a:xfrm>
        </p:grpSpPr>
        <p:sp>
          <p:nvSpPr>
            <p:cNvPr id="6" name="갈매기형 수장 5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 dirty="0"/>
            </a:p>
          </p:txBody>
        </p:sp>
        <p:sp>
          <p:nvSpPr>
            <p:cNvPr id="7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500" kern="1200" dirty="0"/>
            </a:p>
          </p:txBody>
        </p:sp>
      </p:grpSp>
      <p:sp>
        <p:nvSpPr>
          <p:cNvPr id="8" name="갈매기형 수장 4"/>
          <p:cNvSpPr/>
          <p:nvPr/>
        </p:nvSpPr>
        <p:spPr>
          <a:xfrm>
            <a:off x="1159183" y="332656"/>
            <a:ext cx="6957790" cy="7691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22225" rIns="0" bIns="22225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500" kern="1200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547664" y="404664"/>
            <a:ext cx="5842992" cy="634082"/>
          </a:xfrm>
        </p:spPr>
        <p:txBody>
          <a:bodyPr>
            <a:normAutofit fontScale="90000"/>
          </a:bodyPr>
          <a:lstStyle/>
          <a:p>
            <a:r>
              <a:rPr lang="en-US" altLang="ko-KR" sz="2700" dirty="0" smtClean="0">
                <a:solidFill>
                  <a:schemeClr val="bg1"/>
                </a:solidFill>
              </a:rPr>
              <a:t>Root</a:t>
            </a:r>
            <a:r>
              <a:rPr lang="ko-KR" altLang="en-US" sz="2700" dirty="0" smtClean="0">
                <a:solidFill>
                  <a:schemeClr val="bg1"/>
                </a:solidFill>
              </a:rPr>
              <a:t>계정 로그인시 </a:t>
            </a:r>
            <a:r>
              <a:rPr lang="en-US" altLang="ko-KR" sz="2700" dirty="0" smtClean="0">
                <a:solidFill>
                  <a:schemeClr val="bg1"/>
                </a:solidFill>
              </a:rPr>
              <a:t>-&gt; </a:t>
            </a:r>
            <a:r>
              <a:rPr lang="ko-KR" altLang="en-US" sz="2700" dirty="0" err="1" smtClean="0">
                <a:solidFill>
                  <a:schemeClr val="bg1"/>
                </a:solidFill>
              </a:rPr>
              <a:t>상담사</a:t>
            </a:r>
            <a:r>
              <a:rPr lang="ko-KR" altLang="en-US" sz="2700" dirty="0" smtClean="0">
                <a:solidFill>
                  <a:schemeClr val="bg1"/>
                </a:solidFill>
              </a:rPr>
              <a:t> 채팅연결</a:t>
            </a:r>
            <a:endParaRPr lang="ko-KR" altLang="en-US" sz="27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User\Desktop\지유 캡쳐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68" y="1124744"/>
            <a:ext cx="7092280" cy="5517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/>
        </p:nvGraphicFramePr>
        <p:xfrm>
          <a:off x="609600" y="4270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그룹 8"/>
          <p:cNvGrpSpPr/>
          <p:nvPr/>
        </p:nvGrpSpPr>
        <p:grpSpPr>
          <a:xfrm>
            <a:off x="755576" y="332656"/>
            <a:ext cx="7726903" cy="769113"/>
            <a:chOff x="195933" y="0"/>
            <a:chExt cx="7726903" cy="769113"/>
          </a:xfrm>
        </p:grpSpPr>
        <p:sp>
          <p:nvSpPr>
            <p:cNvPr id="6" name="갈매기형 수장 5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500" kern="1200" dirty="0"/>
            </a:p>
          </p:txBody>
        </p:sp>
      </p:grpSp>
      <p:sp>
        <p:nvSpPr>
          <p:cNvPr id="8" name="갈매기형 수장 4"/>
          <p:cNvSpPr/>
          <p:nvPr/>
        </p:nvSpPr>
        <p:spPr>
          <a:xfrm>
            <a:off x="1159183" y="332656"/>
            <a:ext cx="6957790" cy="7691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22225" rIns="0" bIns="22225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500" kern="1200" dirty="0"/>
          </a:p>
        </p:txBody>
      </p:sp>
      <p:pic>
        <p:nvPicPr>
          <p:cNvPr id="10242" name="Picture 2" descr="C:\Users\User\Desktop\자바 프로젝트\바보기헌코드\KakaoTalk_20191108_124636353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1720" y="1770145"/>
            <a:ext cx="3960440" cy="3415647"/>
          </a:xfrm>
          <a:prstGeom prst="rect">
            <a:avLst/>
          </a:prstGeom>
          <a:noFill/>
        </p:spPr>
      </p:pic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47664" y="404664"/>
            <a:ext cx="5842992" cy="634082"/>
          </a:xfrm>
        </p:spPr>
        <p:txBody>
          <a:bodyPr>
            <a:normAutofit/>
          </a:bodyPr>
          <a:lstStyle/>
          <a:p>
            <a:r>
              <a:rPr lang="ko-KR" altLang="en-US" sz="2700" dirty="0" err="1" smtClean="0">
                <a:solidFill>
                  <a:schemeClr val="bg1"/>
                </a:solidFill>
              </a:rPr>
              <a:t>상담사</a:t>
            </a:r>
            <a:r>
              <a:rPr lang="en-US" altLang="ko-KR" sz="2700" dirty="0" smtClean="0">
                <a:solidFill>
                  <a:schemeClr val="bg1"/>
                </a:solidFill>
              </a:rPr>
              <a:t> – Chat</a:t>
            </a:r>
            <a:r>
              <a:rPr lang="ko-KR" altLang="en-US" sz="2700" dirty="0" smtClean="0">
                <a:solidFill>
                  <a:schemeClr val="bg1"/>
                </a:solidFill>
              </a:rPr>
              <a:t>시작</a:t>
            </a:r>
            <a:endParaRPr lang="ko-KR" altLang="en-US" sz="2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/>
        </p:nvGraphicFramePr>
        <p:xfrm>
          <a:off x="609600" y="4270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갈매기형 수장 4"/>
          <p:cNvSpPr/>
          <p:nvPr/>
        </p:nvSpPr>
        <p:spPr>
          <a:xfrm>
            <a:off x="1159183" y="332656"/>
            <a:ext cx="6957790" cy="7691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22225" rIns="0" bIns="22225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500" kern="1200" dirty="0"/>
          </a:p>
        </p:txBody>
      </p:sp>
      <p:pic>
        <p:nvPicPr>
          <p:cNvPr id="13317" name="Picture 5" descr="C:\Users\User\Desktop\자바 프로젝트\바보기헌코드\KakaoTalk_20191108_13503571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41566" y="2708920"/>
            <a:ext cx="2902434" cy="1878707"/>
          </a:xfrm>
          <a:prstGeom prst="rect">
            <a:avLst/>
          </a:prstGeom>
          <a:noFill/>
        </p:spPr>
      </p:pic>
      <p:pic>
        <p:nvPicPr>
          <p:cNvPr id="13318" name="Picture 6" descr="C:\Users\User\Desktop\자바 프로젝트\바보기헌코드\KakaoTalk_20191108_135041812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4" y="2276872"/>
            <a:ext cx="1983607" cy="3470152"/>
          </a:xfrm>
          <a:prstGeom prst="rect">
            <a:avLst/>
          </a:prstGeom>
          <a:noFill/>
        </p:spPr>
      </p:pic>
      <p:pic>
        <p:nvPicPr>
          <p:cNvPr id="13319" name="Picture 7" descr="C:\Users\User\Desktop\자바 프로젝트\바보기헌코드\KakaoTalk_20191108_135041953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851920" y="2060848"/>
            <a:ext cx="2225350" cy="3902200"/>
          </a:xfrm>
          <a:prstGeom prst="rect">
            <a:avLst/>
          </a:prstGeom>
          <a:noFill/>
        </p:spPr>
      </p:pic>
      <p:sp>
        <p:nvSpPr>
          <p:cNvPr id="14" name="오른쪽 화살표 13"/>
          <p:cNvSpPr/>
          <p:nvPr/>
        </p:nvSpPr>
        <p:spPr>
          <a:xfrm>
            <a:off x="2699792" y="3645024"/>
            <a:ext cx="936104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갈매기형 수장 4"/>
          <p:cNvSpPr/>
          <p:nvPr/>
        </p:nvSpPr>
        <p:spPr>
          <a:xfrm>
            <a:off x="1140133" y="332656"/>
            <a:ext cx="6957790" cy="7691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22225" rIns="0" bIns="22225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500" kern="1200" dirty="0"/>
          </a:p>
        </p:txBody>
      </p:sp>
      <p:grpSp>
        <p:nvGrpSpPr>
          <p:cNvPr id="18" name="그룹 8"/>
          <p:cNvGrpSpPr/>
          <p:nvPr/>
        </p:nvGrpSpPr>
        <p:grpSpPr>
          <a:xfrm>
            <a:off x="755576" y="332656"/>
            <a:ext cx="7726903" cy="769113"/>
            <a:chOff x="195933" y="0"/>
            <a:chExt cx="7726903" cy="769113"/>
          </a:xfrm>
        </p:grpSpPr>
        <p:sp>
          <p:nvSpPr>
            <p:cNvPr id="19" name="갈매기형 수장 18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500" kern="1200" dirty="0"/>
            </a:p>
          </p:txBody>
        </p:sp>
      </p:grpSp>
      <p:sp>
        <p:nvSpPr>
          <p:cNvPr id="21" name="갈매기형 수장 4"/>
          <p:cNvSpPr/>
          <p:nvPr/>
        </p:nvSpPr>
        <p:spPr>
          <a:xfrm>
            <a:off x="1159183" y="332656"/>
            <a:ext cx="6957790" cy="7691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22225" rIns="0" bIns="22225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3500" kern="1200" dirty="0"/>
          </a:p>
        </p:txBody>
      </p:sp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1547664" y="404664"/>
            <a:ext cx="5842992" cy="634082"/>
          </a:xfrm>
        </p:spPr>
        <p:txBody>
          <a:bodyPr>
            <a:normAutofit/>
          </a:bodyPr>
          <a:lstStyle/>
          <a:p>
            <a:r>
              <a:rPr lang="ko-KR" altLang="en-US" sz="2700" dirty="0" err="1" smtClean="0">
                <a:solidFill>
                  <a:schemeClr val="bg1"/>
                </a:solidFill>
              </a:rPr>
              <a:t>상담사</a:t>
            </a:r>
            <a:r>
              <a:rPr lang="en-US" altLang="ko-KR" sz="2700" dirty="0" smtClean="0">
                <a:solidFill>
                  <a:schemeClr val="bg1"/>
                </a:solidFill>
              </a:rPr>
              <a:t> – Chat</a:t>
            </a:r>
            <a:r>
              <a:rPr lang="ko-KR" altLang="en-US" sz="2700" dirty="0" smtClean="0">
                <a:solidFill>
                  <a:schemeClr val="bg1"/>
                </a:solidFill>
              </a:rPr>
              <a:t>시작</a:t>
            </a:r>
            <a:endParaRPr lang="ko-KR" altLang="en-US" sz="2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오른쪽 화살표 14"/>
          <p:cNvSpPr/>
          <p:nvPr/>
        </p:nvSpPr>
        <p:spPr>
          <a:xfrm>
            <a:off x="4283968" y="364502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C:\Users\User\Desktop\채팅구현\입장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924944"/>
            <a:ext cx="3096344" cy="2002102"/>
          </a:xfrm>
          <a:prstGeom prst="rect">
            <a:avLst/>
          </a:prstGeom>
          <a:noFill/>
        </p:spPr>
      </p:pic>
      <p:pic>
        <p:nvPicPr>
          <p:cNvPr id="1033" name="Picture 9" descr="C:\Users\User\Desktop\채팅구현\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8104" y="2204864"/>
            <a:ext cx="2016224" cy="3547412"/>
          </a:xfrm>
          <a:prstGeom prst="rect">
            <a:avLst/>
          </a:prstGeom>
          <a:noFill/>
        </p:spPr>
      </p:pic>
      <p:grpSp>
        <p:nvGrpSpPr>
          <p:cNvPr id="2" name="그룹 8"/>
          <p:cNvGrpSpPr/>
          <p:nvPr/>
        </p:nvGrpSpPr>
        <p:grpSpPr>
          <a:xfrm>
            <a:off x="755576" y="332656"/>
            <a:ext cx="7726903" cy="769113"/>
            <a:chOff x="195933" y="0"/>
            <a:chExt cx="7726903" cy="769113"/>
          </a:xfrm>
        </p:grpSpPr>
        <p:sp>
          <p:nvSpPr>
            <p:cNvPr id="7" name="갈매기형 수장 6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500" kern="1200" dirty="0"/>
            </a:p>
          </p:txBody>
        </p:sp>
      </p:grpSp>
      <p:sp>
        <p:nvSpPr>
          <p:cNvPr id="9" name="갈매기형 수장 4"/>
          <p:cNvSpPr/>
          <p:nvPr/>
        </p:nvSpPr>
        <p:spPr>
          <a:xfrm>
            <a:off x="1159183" y="332656"/>
            <a:ext cx="6957790" cy="7691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22225" rIns="0" bIns="22225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500" dirty="0" err="1" smtClean="0"/>
              <a:t>상담사</a:t>
            </a:r>
            <a:r>
              <a:rPr lang="en-US" altLang="ko-KR" sz="3500" kern="1200" dirty="0" smtClean="0"/>
              <a:t> </a:t>
            </a:r>
            <a:r>
              <a:rPr lang="ko-KR" altLang="en-US" sz="3500" kern="1200" dirty="0" smtClean="0"/>
              <a:t>계정 채팅</a:t>
            </a:r>
            <a:endParaRPr lang="ko-KR" altLang="en-US" sz="3500" kern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다이어그램 5"/>
          <p:cNvGraphicFramePr/>
          <p:nvPr/>
        </p:nvGraphicFramePr>
        <p:xfrm>
          <a:off x="457200" y="274638"/>
          <a:ext cx="8229600" cy="706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619672" y="1772816"/>
            <a:ext cx="7704856" cy="4497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400" dirty="0" smtClean="0"/>
              <a:t>장승업 </a:t>
            </a:r>
            <a:r>
              <a:rPr lang="en-US" altLang="ko-KR" sz="2400" dirty="0" smtClean="0"/>
              <a:t>– DB</a:t>
            </a:r>
            <a:r>
              <a:rPr lang="ko-KR" altLang="en-US" sz="2400" dirty="0" smtClean="0"/>
              <a:t>설계 및 </a:t>
            </a:r>
            <a:r>
              <a:rPr lang="en-US" altLang="ko-KR" sz="2400" dirty="0" smtClean="0"/>
              <a:t>JAVA </a:t>
            </a:r>
            <a:r>
              <a:rPr lang="ko-KR" altLang="en-US" sz="2400" dirty="0" smtClean="0"/>
              <a:t>연동  기능 구현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err="1" smtClean="0"/>
              <a:t>김지유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채팅</a:t>
            </a:r>
            <a:r>
              <a:rPr lang="en-US" altLang="ko-KR" sz="2400" dirty="0" smtClean="0"/>
              <a:t>, GUI</a:t>
            </a:r>
            <a:r>
              <a:rPr lang="ko-KR" altLang="en-US" sz="2400" dirty="0" smtClean="0"/>
              <a:t> 기능 구현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smtClean="0"/>
              <a:t>성기헌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채팅 기능 구현</a:t>
            </a:r>
            <a:r>
              <a:rPr lang="en-US" altLang="ko-KR" sz="2400" dirty="0" smtClean="0"/>
              <a:t>,  PPT</a:t>
            </a:r>
            <a:r>
              <a:rPr lang="ko-KR" altLang="en-US" sz="2400" dirty="0" smtClean="0"/>
              <a:t>작성 및 발표</a:t>
            </a: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endParaRPr lang="en-US" altLang="ko-KR" sz="2400" dirty="0" smtClean="0"/>
          </a:p>
          <a:p>
            <a:pPr>
              <a:buNone/>
            </a:pPr>
            <a:r>
              <a:rPr lang="ko-KR" altLang="en-US" sz="2400" dirty="0" smtClean="0"/>
              <a:t>강지현 </a:t>
            </a:r>
            <a:r>
              <a:rPr lang="en-US" altLang="ko-KR" sz="2400" dirty="0" smtClean="0"/>
              <a:t>– GUI </a:t>
            </a:r>
            <a:r>
              <a:rPr lang="ko-KR" altLang="en-US" sz="2400" dirty="0" smtClean="0"/>
              <a:t>기능 구현</a:t>
            </a:r>
            <a:endParaRPr lang="en-US" altLang="ko-KR" sz="2400" dirty="0" smtClean="0"/>
          </a:p>
        </p:txBody>
      </p:sp>
      <p:sp>
        <p:nvSpPr>
          <p:cNvPr id="7" name="오각형 6"/>
          <p:cNvSpPr/>
          <p:nvPr/>
        </p:nvSpPr>
        <p:spPr>
          <a:xfrm>
            <a:off x="1043608" y="1772816"/>
            <a:ext cx="432048" cy="484632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8" name="오각형 7"/>
          <p:cNvSpPr/>
          <p:nvPr/>
        </p:nvSpPr>
        <p:spPr>
          <a:xfrm>
            <a:off x="971600" y="3088384"/>
            <a:ext cx="432048" cy="484632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9" name="오각형 8"/>
          <p:cNvSpPr/>
          <p:nvPr/>
        </p:nvSpPr>
        <p:spPr>
          <a:xfrm>
            <a:off x="971600" y="4384528"/>
            <a:ext cx="432048" cy="484632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0" name="오각형 9"/>
          <p:cNvSpPr/>
          <p:nvPr/>
        </p:nvSpPr>
        <p:spPr>
          <a:xfrm>
            <a:off x="971600" y="5680672"/>
            <a:ext cx="432048" cy="484632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 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19672" y="2060848"/>
            <a:ext cx="6393904" cy="3240360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>
                <a:latin typeface="+mj-lt"/>
              </a:rPr>
              <a:t> 메인 서버</a:t>
            </a:r>
            <a:endParaRPr lang="en-US" altLang="ko-KR" dirty="0" smtClean="0">
              <a:latin typeface="+mj-lt"/>
            </a:endParaRPr>
          </a:p>
          <a:p>
            <a:endParaRPr lang="en-US" altLang="ko-KR" dirty="0" smtClean="0">
              <a:latin typeface="+mj-lt"/>
            </a:endParaRPr>
          </a:p>
          <a:p>
            <a:pPr>
              <a:buNone/>
            </a:pPr>
            <a:r>
              <a:rPr lang="ko-KR" altLang="en-US" dirty="0" smtClean="0">
                <a:latin typeface="+mj-lt"/>
              </a:rPr>
              <a:t> 네트워크와 </a:t>
            </a:r>
            <a:r>
              <a:rPr lang="en-US" altLang="ko-KR" dirty="0" smtClean="0">
                <a:latin typeface="+mj-lt"/>
              </a:rPr>
              <a:t>Data Base </a:t>
            </a:r>
            <a:r>
              <a:rPr lang="ko-KR" altLang="en-US" dirty="0" smtClean="0">
                <a:latin typeface="+mj-lt"/>
              </a:rPr>
              <a:t>간의 연결</a:t>
            </a:r>
            <a:endParaRPr lang="en-US" altLang="ko-KR" dirty="0" smtClean="0">
              <a:latin typeface="+mj-lt"/>
            </a:endParaRPr>
          </a:p>
          <a:p>
            <a:endParaRPr lang="en-US" altLang="ko-KR" dirty="0" smtClean="0">
              <a:latin typeface="+mj-lt"/>
            </a:endParaRPr>
          </a:p>
          <a:p>
            <a:pPr>
              <a:buNone/>
            </a:pPr>
            <a:r>
              <a:rPr lang="ko-KR" altLang="en-US" dirty="0" smtClean="0">
                <a:latin typeface="+mj-lt"/>
              </a:rPr>
              <a:t> 조건 검색</a:t>
            </a:r>
            <a:endParaRPr lang="en-US" altLang="ko-KR" dirty="0" smtClean="0">
              <a:latin typeface="+mj-lt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6" name="그룹 8"/>
          <p:cNvGrpSpPr/>
          <p:nvPr/>
        </p:nvGrpSpPr>
        <p:grpSpPr>
          <a:xfrm>
            <a:off x="755576" y="332656"/>
            <a:ext cx="7726903" cy="769113"/>
            <a:chOff x="195933" y="0"/>
            <a:chExt cx="7726903" cy="769113"/>
          </a:xfrm>
        </p:grpSpPr>
        <p:sp>
          <p:nvSpPr>
            <p:cNvPr id="7" name="갈매기형 수장 6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500" kern="1200" dirty="0"/>
            </a:p>
          </p:txBody>
        </p:sp>
      </p:grpSp>
      <p:sp>
        <p:nvSpPr>
          <p:cNvPr id="9" name="갈매기형 수장 4"/>
          <p:cNvSpPr/>
          <p:nvPr/>
        </p:nvSpPr>
        <p:spPr>
          <a:xfrm>
            <a:off x="1159183" y="332656"/>
            <a:ext cx="6957790" cy="7691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22225" rIns="0" bIns="22225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500" dirty="0" smtClean="0"/>
              <a:t>보완할 점 </a:t>
            </a:r>
            <a:r>
              <a:rPr lang="en-US" altLang="ko-KR" sz="3500" dirty="0" smtClean="0"/>
              <a:t>&amp; </a:t>
            </a:r>
            <a:r>
              <a:rPr lang="ko-KR" altLang="en-US" sz="3500" dirty="0" smtClean="0"/>
              <a:t>아쉬운 점</a:t>
            </a:r>
            <a:endParaRPr lang="ko-KR" altLang="en-US" sz="3500" kern="1200" dirty="0"/>
          </a:p>
        </p:txBody>
      </p:sp>
      <p:sp>
        <p:nvSpPr>
          <p:cNvPr id="10" name="오각형 9"/>
          <p:cNvSpPr/>
          <p:nvPr/>
        </p:nvSpPr>
        <p:spPr>
          <a:xfrm>
            <a:off x="1172816" y="2132855"/>
            <a:ext cx="432048" cy="484632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각형 10"/>
          <p:cNvSpPr/>
          <p:nvPr/>
        </p:nvSpPr>
        <p:spPr>
          <a:xfrm>
            <a:off x="1172816" y="4465686"/>
            <a:ext cx="432048" cy="484632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1172816" y="3284983"/>
            <a:ext cx="432048" cy="484632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86297" y="1780431"/>
            <a:ext cx="6393904" cy="576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dirty="0" smtClean="0">
                <a:latin typeface="+mj-lt"/>
              </a:rPr>
              <a:t> </a:t>
            </a:r>
            <a:r>
              <a:rPr lang="ko-KR" altLang="en-US" sz="1800" dirty="0" smtClean="0">
                <a:latin typeface="+mj-lt"/>
              </a:rPr>
              <a:t>팀원과 소통의 중요성을 느끼게 되었습니다</a:t>
            </a:r>
            <a:r>
              <a:rPr lang="en-US" altLang="ko-KR" sz="1800" dirty="0" smtClean="0">
                <a:latin typeface="+mj-lt"/>
              </a:rPr>
              <a:t>.</a:t>
            </a:r>
            <a:r>
              <a:rPr lang="ko-KR" altLang="en-US" sz="1800" dirty="0" smtClean="0">
                <a:latin typeface="+mj-lt"/>
              </a:rPr>
              <a:t>  </a:t>
            </a:r>
            <a:endParaRPr lang="en-US" altLang="ko-KR" dirty="0" smtClean="0"/>
          </a:p>
        </p:txBody>
      </p:sp>
      <p:grpSp>
        <p:nvGrpSpPr>
          <p:cNvPr id="2" name="그룹 8"/>
          <p:cNvGrpSpPr/>
          <p:nvPr/>
        </p:nvGrpSpPr>
        <p:grpSpPr>
          <a:xfrm>
            <a:off x="755576" y="332656"/>
            <a:ext cx="7726903" cy="769113"/>
            <a:chOff x="195933" y="0"/>
            <a:chExt cx="7726903" cy="769113"/>
          </a:xfrm>
        </p:grpSpPr>
        <p:sp>
          <p:nvSpPr>
            <p:cNvPr id="7" name="갈매기형 수장 6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500" kern="1200" dirty="0"/>
            </a:p>
          </p:txBody>
        </p:sp>
      </p:grpSp>
      <p:sp>
        <p:nvSpPr>
          <p:cNvPr id="9" name="갈매기형 수장 4"/>
          <p:cNvSpPr/>
          <p:nvPr/>
        </p:nvSpPr>
        <p:spPr>
          <a:xfrm>
            <a:off x="1159183" y="332656"/>
            <a:ext cx="6957790" cy="7691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22225" rIns="0" bIns="22225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500" dirty="0" err="1" smtClean="0"/>
              <a:t>느낀점</a:t>
            </a:r>
            <a:endParaRPr lang="ko-KR" altLang="en-US" sz="3500" kern="1200" dirty="0"/>
          </a:p>
        </p:txBody>
      </p:sp>
      <p:sp>
        <p:nvSpPr>
          <p:cNvPr id="10" name="오각형 9"/>
          <p:cNvSpPr/>
          <p:nvPr/>
        </p:nvSpPr>
        <p:spPr>
          <a:xfrm>
            <a:off x="839441" y="1780430"/>
            <a:ext cx="432048" cy="484632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각형 10"/>
          <p:cNvSpPr/>
          <p:nvPr/>
        </p:nvSpPr>
        <p:spPr>
          <a:xfrm>
            <a:off x="839441" y="4113261"/>
            <a:ext cx="432048" cy="484632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각형 11"/>
          <p:cNvSpPr/>
          <p:nvPr/>
        </p:nvSpPr>
        <p:spPr>
          <a:xfrm>
            <a:off x="839441" y="2932558"/>
            <a:ext cx="432048" cy="484632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1430313" y="2932559"/>
            <a:ext cx="6393904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r>
              <a:rPr kumimoji="0" lang="ko-KR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기본의 중요성을 깨닫게 되었습니다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.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502321" y="3868663"/>
            <a:ext cx="6393904" cy="10801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 </a:t>
            </a:r>
            <a:endParaRPr kumimoji="0" lang="en-US" altLang="ko-K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30313" y="4156695"/>
            <a:ext cx="7271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구현이 가능할 것이라 생각하였지만 생각이랑 다른 점이 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6" name="오각형 15"/>
          <p:cNvSpPr/>
          <p:nvPr/>
        </p:nvSpPr>
        <p:spPr>
          <a:xfrm>
            <a:off x="854249" y="5197574"/>
            <a:ext cx="432048" cy="484632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358304" y="5125566"/>
            <a:ext cx="688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혼자 하면 많이 어려웠을 프로젝트를 팀원들과 함께하여 해결해나갈 수 있었습니다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4"/>
          <p:cNvSpPr txBox="1">
            <a:spLocks/>
          </p:cNvSpPr>
          <p:nvPr/>
        </p:nvSpPr>
        <p:spPr>
          <a:xfrm>
            <a:off x="2699792" y="4869160"/>
            <a:ext cx="6444208" cy="178621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600" noProof="0" dirty="0" smtClean="0">
                <a:solidFill>
                  <a:schemeClr val="bg1"/>
                </a:solidFill>
                <a:latin typeface="HY견명조" pitchFamily="18" charset="-127"/>
                <a:ea typeface="HY견명조" pitchFamily="18" charset="-127"/>
                <a:cs typeface="+mj-cs"/>
              </a:rPr>
              <a:t>Thank You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명조" pitchFamily="18" charset="-127"/>
              <a:ea typeface="HY견명조" pitchFamily="18" charset="-127"/>
              <a:cs typeface="+mj-cs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7005414" y="28575"/>
            <a:ext cx="1979712" cy="1080120"/>
          </a:xfrm>
          <a:prstGeom prst="ellipse">
            <a:avLst/>
          </a:prstGeom>
          <a:solidFill>
            <a:srgbClr val="3E4648"/>
          </a:solidFill>
          <a:ln>
            <a:solidFill>
              <a:srgbClr val="3E46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47664" y="1556792"/>
            <a:ext cx="633670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0" dirty="0" smtClean="0">
                <a:solidFill>
                  <a:schemeClr val="bg1"/>
                </a:solidFill>
                <a:latin typeface="견명조"/>
              </a:rPr>
              <a:t>Q &amp; A</a:t>
            </a:r>
            <a:endParaRPr lang="ko-KR" altLang="en-US" sz="15000" dirty="0">
              <a:solidFill>
                <a:schemeClr val="bg1"/>
              </a:solidFill>
              <a:latin typeface="견명조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755576" y="332656"/>
            <a:ext cx="7726903" cy="769113"/>
            <a:chOff x="195933" y="0"/>
            <a:chExt cx="7726903" cy="769113"/>
          </a:xfrm>
        </p:grpSpPr>
        <p:sp>
          <p:nvSpPr>
            <p:cNvPr id="10" name="갈매기형 수장 9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500" kern="1200" dirty="0" smtClean="0"/>
                <a:t>개발 목적 및 주제 선정 이유</a:t>
              </a:r>
              <a:endParaRPr lang="ko-KR" altLang="en-US" sz="3500" kern="1200" dirty="0"/>
            </a:p>
          </p:txBody>
        </p:sp>
      </p:grpSp>
      <p:pic>
        <p:nvPicPr>
          <p:cNvPr id="7" name="Picture 4" descr="mock_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2426"/>
          <a:stretch/>
        </p:blipFill>
        <p:spPr>
          <a:xfrm>
            <a:off x="6047655" y="2924944"/>
            <a:ext cx="3096345" cy="367240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5687" y="3212976"/>
            <a:ext cx="2771800" cy="2232248"/>
          </a:xfrm>
          <a:prstGeom prst="rect">
            <a:avLst/>
          </a:prstGeom>
        </p:spPr>
      </p:pic>
      <p:sp>
        <p:nvSpPr>
          <p:cNvPr id="12" name="Oval 10"/>
          <p:cNvSpPr>
            <a:spLocks noChangeAspect="1"/>
          </p:cNvSpPr>
          <p:nvPr/>
        </p:nvSpPr>
        <p:spPr>
          <a:xfrm>
            <a:off x="817558" y="1916896"/>
            <a:ext cx="576000" cy="576000"/>
          </a:xfrm>
          <a:prstGeom prst="ellipse">
            <a:avLst/>
          </a:prstGeom>
          <a:solidFill>
            <a:schemeClr val="accent6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71600" y="1916832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1</a:t>
            </a:r>
          </a:p>
        </p:txBody>
      </p:sp>
      <p:sp>
        <p:nvSpPr>
          <p:cNvPr id="14" name="Oval 10"/>
          <p:cNvSpPr>
            <a:spLocks noChangeAspect="1"/>
          </p:cNvSpPr>
          <p:nvPr/>
        </p:nvSpPr>
        <p:spPr>
          <a:xfrm>
            <a:off x="827584" y="2925008"/>
            <a:ext cx="576000" cy="576000"/>
          </a:xfrm>
          <a:prstGeom prst="ellipse">
            <a:avLst/>
          </a:prstGeom>
          <a:solidFill>
            <a:schemeClr val="accent6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0"/>
          <p:cNvSpPr>
            <a:spLocks noChangeAspect="1"/>
          </p:cNvSpPr>
          <p:nvPr/>
        </p:nvSpPr>
        <p:spPr>
          <a:xfrm>
            <a:off x="827584" y="3933056"/>
            <a:ext cx="576000" cy="576000"/>
          </a:xfrm>
          <a:prstGeom prst="ellipse">
            <a:avLst/>
          </a:prstGeom>
          <a:solidFill>
            <a:schemeClr val="accent6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71600" y="2905780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71600" y="3913892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3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619672" y="1988840"/>
            <a:ext cx="236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JAVA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와 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DB 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연동기능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49218" y="2852936"/>
            <a:ext cx="419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데이터 베이스를 이용한 정보의 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조선일보명조" panose="02030304000000000000" pitchFamily="18" charset="-127"/>
            </a:endParaRPr>
          </a:p>
          <a:p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저장과 접근 구현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	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49218" y="3933056"/>
            <a:ext cx="41959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네트워크와 </a:t>
            </a:r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Multi Thread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를 이용한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조선일보명조" panose="02030304000000000000" pitchFamily="18" charset="-127"/>
            </a:endParaRPr>
          </a:p>
          <a:p>
            <a:r>
              <a:rPr lang="en-US" altLang="ko-KR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Chatting </a:t>
            </a:r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연결 구현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26" name="Oval 10"/>
          <p:cNvSpPr>
            <a:spLocks noChangeAspect="1"/>
          </p:cNvSpPr>
          <p:nvPr/>
        </p:nvSpPr>
        <p:spPr>
          <a:xfrm>
            <a:off x="827584" y="4876031"/>
            <a:ext cx="576000" cy="576000"/>
          </a:xfrm>
          <a:prstGeom prst="ellipse">
            <a:avLst/>
          </a:prstGeom>
          <a:solidFill>
            <a:schemeClr val="accent6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71600" y="4856867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>
                      <a:alpha val="7000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19672" y="4869160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n>
                  <a:solidFill>
                    <a:schemeClr val="tx1">
                      <a:lumMod val="75000"/>
                      <a:lumOff val="25000"/>
                      <a:alpha val="7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조선일보명조" panose="02030304000000000000" pitchFamily="18" charset="-127"/>
              </a:rPr>
              <a:t>개인정보 보호가 가능한 편리한 부동산 애플리케이션</a:t>
            </a:r>
            <a:endParaRPr lang="en-US" altLang="ko-KR" dirty="0" smtClean="0">
              <a:ln>
                <a:solidFill>
                  <a:schemeClr val="tx1">
                    <a:lumMod val="75000"/>
                    <a:lumOff val="25000"/>
                    <a:alpha val="7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조선일보명조" panose="02030304000000000000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755576" y="332656"/>
            <a:ext cx="7726903" cy="769113"/>
            <a:chOff x="195933" y="0"/>
            <a:chExt cx="7726903" cy="769113"/>
          </a:xfrm>
        </p:grpSpPr>
        <p:sp>
          <p:nvSpPr>
            <p:cNvPr id="10" name="갈매기형 수장 9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500" kern="1200" dirty="0" smtClean="0"/>
                <a:t>개발 일정</a:t>
              </a:r>
              <a:endParaRPr lang="ko-KR" altLang="en-US" sz="3500" kern="1200" dirty="0"/>
            </a:p>
          </p:txBody>
        </p:sp>
      </p:grpSp>
      <p:graphicFrame>
        <p:nvGraphicFramePr>
          <p:cNvPr id="8" name="내용 개체 틀 4"/>
          <p:cNvGraphicFramePr>
            <a:graphicFrameLocks noGrp="1"/>
          </p:cNvGraphicFramePr>
          <p:nvPr>
            <p:ph idx="1"/>
          </p:nvPr>
        </p:nvGraphicFramePr>
        <p:xfrm>
          <a:off x="755576" y="1844824"/>
          <a:ext cx="7763019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55"/>
                <a:gridCol w="6966064"/>
              </a:tblGrid>
              <a:tr h="3505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날짜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개발 내용</a:t>
                      </a:r>
                      <a:endParaRPr lang="en-US" altLang="ko-KR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en-US" altLang="ko-KR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프로젝트 주제 선정 및 역할 분담</a:t>
                      </a:r>
                      <a:endParaRPr lang="en-US" altLang="ko-KR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8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en-US" altLang="ko-KR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기능 구현 리스트 작성 및 프로그램 기본 설계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8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en-US" altLang="ko-KR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04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각자 맡은 프로그램 상세 설계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8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en-US" altLang="ko-KR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05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GUI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완성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와 연동 확인 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8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en-US" altLang="ko-KR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06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en-US" altLang="ko-KR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Chatting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프로그램 연결 확인 및 오류 수정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88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월</a:t>
                      </a:r>
                      <a:endParaRPr lang="en-US" altLang="ko-KR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07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프로그램 최종 확인 및 </a:t>
                      </a:r>
                      <a:r>
                        <a:rPr lang="en-US" altLang="ko-KR" sz="2000" dirty="0" smtClean="0">
                          <a:solidFill>
                            <a:schemeClr val="tx1"/>
                          </a:solidFill>
                        </a:rPr>
                        <a:t>PPT </a:t>
                      </a:r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</a:rPr>
                        <a:t>만들기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11" descr="다운로드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25019" y="2791619"/>
            <a:ext cx="2143125" cy="2143125"/>
          </a:xfrm>
          <a:prstGeom prst="rect">
            <a:avLst/>
          </a:prstGeom>
        </p:spPr>
      </p:pic>
      <p:pic>
        <p:nvPicPr>
          <p:cNvPr id="7" name="내용 개체 틀 13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2852936"/>
            <a:ext cx="2143125" cy="2143125"/>
          </a:xfrm>
          <a:prstGeom prst="rect">
            <a:avLst/>
          </a:prstGeom>
        </p:spPr>
      </p:pic>
      <p:pic>
        <p:nvPicPr>
          <p:cNvPr id="4100" name="Picture 4" descr="window 7에 대한 이미지 검색결과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9552" y="2996952"/>
            <a:ext cx="2952328" cy="1865872"/>
          </a:xfrm>
          <a:prstGeom prst="rect">
            <a:avLst/>
          </a:prstGeom>
          <a:noFill/>
        </p:spPr>
      </p:pic>
      <p:grpSp>
        <p:nvGrpSpPr>
          <p:cNvPr id="2" name="그룹 8"/>
          <p:cNvGrpSpPr/>
          <p:nvPr/>
        </p:nvGrpSpPr>
        <p:grpSpPr>
          <a:xfrm>
            <a:off x="755576" y="332656"/>
            <a:ext cx="7726903" cy="769113"/>
            <a:chOff x="195933" y="0"/>
            <a:chExt cx="7726903" cy="769113"/>
          </a:xfrm>
        </p:grpSpPr>
        <p:sp>
          <p:nvSpPr>
            <p:cNvPr id="10" name="갈매기형 수장 9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500" kern="1200" dirty="0" smtClean="0"/>
                <a:t>개발 환경</a:t>
              </a:r>
              <a:endParaRPr lang="ko-KR" altLang="en-US" sz="35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755576" y="332656"/>
            <a:ext cx="7726903" cy="769113"/>
            <a:chOff x="195933" y="0"/>
            <a:chExt cx="7726903" cy="769113"/>
          </a:xfrm>
        </p:grpSpPr>
        <p:sp>
          <p:nvSpPr>
            <p:cNvPr id="10" name="갈매기형 수장 9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3500" dirty="0" smtClean="0"/>
                <a:t>프로젝트 설명</a:t>
              </a:r>
              <a:endParaRPr lang="ko-KR" altLang="en-US" sz="3500" kern="1200" dirty="0"/>
            </a:p>
          </p:txBody>
        </p:sp>
      </p:grpSp>
      <p:pic>
        <p:nvPicPr>
          <p:cNvPr id="7" name="내용 개체 틀 6" descr="다운로드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3379093"/>
            <a:ext cx="2581275" cy="1771650"/>
          </a:xfrm>
          <a:prstGeom prst="rect">
            <a:avLst/>
          </a:prstGeom>
        </p:spPr>
      </p:pic>
      <p:pic>
        <p:nvPicPr>
          <p:cNvPr id="9" name="내용 개체 틀 17" descr="다운로드 (3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9872" y="3356992"/>
            <a:ext cx="2190750" cy="1905000"/>
          </a:xfrm>
          <a:prstGeom prst="rect">
            <a:avLst/>
          </a:prstGeom>
        </p:spPr>
      </p:pic>
      <p:pic>
        <p:nvPicPr>
          <p:cNvPr id="12" name="Picture 2" descr="C:\Users\User\Desktop\자바 프로젝트\이미지\4124818-magnifying-search-search-bar-search-screen-web-screen_11391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212976"/>
            <a:ext cx="2343168" cy="2016224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98116" y="2564904"/>
            <a:ext cx="3021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 smtClean="0">
                <a:solidFill>
                  <a:schemeClr val="accent6"/>
                </a:solidFill>
              </a:rPr>
              <a:t>Wep</a:t>
            </a:r>
            <a:r>
              <a:rPr lang="en-US" altLang="ko-KR" sz="2800" dirty="0" smtClean="0">
                <a:solidFill>
                  <a:schemeClr val="accent6"/>
                </a:solidFill>
              </a:rPr>
              <a:t> Application</a:t>
            </a:r>
            <a:endParaRPr lang="ko-KR" altLang="en-US" sz="2800" dirty="0">
              <a:solidFill>
                <a:schemeClr val="accent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01755" y="249708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accent6"/>
                </a:solidFill>
              </a:rPr>
              <a:t>정보</a:t>
            </a:r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95936" y="2492896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accent6"/>
                </a:solidFill>
              </a:rPr>
              <a:t>소통</a:t>
            </a:r>
            <a:endParaRPr lang="ko-KR" altLang="en-US" sz="32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755576" y="332656"/>
            <a:ext cx="7726903" cy="769113"/>
            <a:chOff x="195933" y="0"/>
            <a:chExt cx="7726903" cy="769113"/>
          </a:xfrm>
        </p:grpSpPr>
        <p:sp>
          <p:nvSpPr>
            <p:cNvPr id="10" name="갈매기형 수장 9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500" kern="12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1560" y="2060848"/>
            <a:ext cx="2872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accent6"/>
                </a:solidFill>
              </a:rPr>
              <a:t>개인정보 보안</a:t>
            </a:r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9952" y="1988840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accent6"/>
                </a:solidFill>
              </a:rPr>
              <a:t>채 </a:t>
            </a:r>
            <a:r>
              <a:rPr lang="ko-KR" altLang="en-US" sz="3200" dirty="0" err="1" smtClean="0">
                <a:solidFill>
                  <a:schemeClr val="accent6"/>
                </a:solidFill>
              </a:rPr>
              <a:t>팅</a:t>
            </a:r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72200" y="1988840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accent6"/>
                </a:solidFill>
              </a:rPr>
              <a:t>편리성</a:t>
            </a:r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9512" y="6237312"/>
            <a:ext cx="2160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마음에 들지 않는 부동산에 전화번호 털릴 일 없음</a:t>
            </a:r>
            <a:r>
              <a:rPr lang="en-US" altLang="ko-KR" sz="1000" dirty="0" smtClean="0"/>
              <a:t>..</a:t>
            </a:r>
            <a:endParaRPr lang="ko-KR" altLang="en-US" sz="1000" dirty="0"/>
          </a:p>
        </p:txBody>
      </p:sp>
      <p:pic>
        <p:nvPicPr>
          <p:cNvPr id="14" name="Picture 2" descr="C:\Users\User\Desktop\자바 프로젝트\이미지\chat_icon-icons.com_677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3457" y="2852935"/>
            <a:ext cx="2189673" cy="2189673"/>
          </a:xfrm>
          <a:prstGeom prst="rect">
            <a:avLst/>
          </a:prstGeom>
          <a:noFill/>
        </p:spPr>
      </p:pic>
      <p:pic>
        <p:nvPicPr>
          <p:cNvPr id="15" name="Picture 3" descr="C:\Users\User\Desktop\자바 프로젝트\이미지\3643755-hide-lock-locked-padlock-private_1134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2852936"/>
            <a:ext cx="2232249" cy="2232249"/>
          </a:xfrm>
          <a:prstGeom prst="rect">
            <a:avLst/>
          </a:prstGeom>
          <a:noFill/>
        </p:spPr>
      </p:pic>
      <p:pic>
        <p:nvPicPr>
          <p:cNvPr id="16" name="Picture 4" descr="C:\Users\User\Desktop\자바 프로젝트\이미지\1904669-call-chat-device-message-mobile-phone-smartphone_12251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1332" y="2924944"/>
            <a:ext cx="2304256" cy="2304256"/>
          </a:xfrm>
          <a:prstGeom prst="rect">
            <a:avLst/>
          </a:prstGeom>
          <a:noFill/>
        </p:spPr>
      </p:pic>
      <p:sp>
        <p:nvSpPr>
          <p:cNvPr id="18" name="갈매기형 수장 4"/>
          <p:cNvSpPr/>
          <p:nvPr/>
        </p:nvSpPr>
        <p:spPr>
          <a:xfrm>
            <a:off x="1187624" y="332656"/>
            <a:ext cx="6957790" cy="7691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22225" rIns="0" bIns="22225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500" dirty="0" smtClean="0"/>
              <a:t>프로젝트 설명</a:t>
            </a:r>
            <a:endParaRPr lang="ko-KR" altLang="en-US" sz="3500" kern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8"/>
          <p:cNvGrpSpPr/>
          <p:nvPr/>
        </p:nvGrpSpPr>
        <p:grpSpPr>
          <a:xfrm>
            <a:off x="755576" y="332656"/>
            <a:ext cx="7726903" cy="769113"/>
            <a:chOff x="195933" y="0"/>
            <a:chExt cx="7726903" cy="769113"/>
          </a:xfrm>
        </p:grpSpPr>
        <p:sp>
          <p:nvSpPr>
            <p:cNvPr id="10" name="갈매기형 수장 9"/>
            <p:cNvSpPr/>
            <p:nvPr/>
          </p:nvSpPr>
          <p:spPr>
            <a:xfrm>
              <a:off x="195933" y="0"/>
              <a:ext cx="7726903" cy="769113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갈매기형 수장 4"/>
            <p:cNvSpPr/>
            <p:nvPr/>
          </p:nvSpPr>
          <p:spPr>
            <a:xfrm>
              <a:off x="580490" y="0"/>
              <a:ext cx="6957790" cy="76911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450" tIns="22225" rIns="0" bIns="22225" numCol="1" spcCol="1270" anchor="ctr" anchorCtr="0">
              <a:noAutofit/>
            </a:bodyPr>
            <a:lstStyle/>
            <a:p>
              <a:pPr lvl="0" algn="ctr" defTabSz="15557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3500" kern="1200" dirty="0"/>
            </a:p>
          </p:txBody>
        </p:sp>
      </p:grpSp>
      <p:sp>
        <p:nvSpPr>
          <p:cNvPr id="18" name="갈매기형 수장 4"/>
          <p:cNvSpPr/>
          <p:nvPr/>
        </p:nvSpPr>
        <p:spPr>
          <a:xfrm>
            <a:off x="1187624" y="332656"/>
            <a:ext cx="6957790" cy="76911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450" tIns="22225" rIns="0" bIns="22225" numCol="1" spcCol="1270" anchor="ctr" anchorCtr="0">
            <a:noAutofit/>
          </a:bodyPr>
          <a:lstStyle/>
          <a:p>
            <a:pPr lvl="0" algn="ctr" defTabSz="15557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500" dirty="0" smtClean="0"/>
              <a:t>흐름도</a:t>
            </a:r>
            <a:endParaRPr lang="ko-KR" altLang="en-US" sz="3500" kern="1200" dirty="0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2245271" y="1566317"/>
            <a:ext cx="1152128" cy="5543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89087" y="1556792"/>
            <a:ext cx="1368152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661095" y="3438525"/>
            <a:ext cx="1368152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둘러보기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3901455" y="2502421"/>
            <a:ext cx="1296144" cy="6480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건물종류선택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5773663" y="2540521"/>
            <a:ext cx="864096" cy="5543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건물 목록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6853783" y="2540521"/>
            <a:ext cx="864096" cy="5543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상세 정보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8" name="모서리가 둥근 직사각형 77"/>
          <p:cNvSpPr/>
          <p:nvPr/>
        </p:nvSpPr>
        <p:spPr>
          <a:xfrm>
            <a:off x="6863308" y="4086597"/>
            <a:ext cx="864096" cy="5543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채팅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882405" y="4230613"/>
            <a:ext cx="1368152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방 내놓기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>
            <a:stCxn id="73" idx="3"/>
            <a:endCxn id="72" idx="1"/>
          </p:cNvCxnSpPr>
          <p:nvPr/>
        </p:nvCxnSpPr>
        <p:spPr>
          <a:xfrm flipV="1">
            <a:off x="1957239" y="1843497"/>
            <a:ext cx="288032" cy="13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75" idx="2"/>
            <a:endCxn id="79" idx="0"/>
          </p:cNvCxnSpPr>
          <p:nvPr/>
        </p:nvCxnSpPr>
        <p:spPr>
          <a:xfrm>
            <a:off x="4549527" y="3150493"/>
            <a:ext cx="1695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모서리가 둥근 직사각형 110"/>
          <p:cNvSpPr/>
          <p:nvPr/>
        </p:nvSpPr>
        <p:spPr>
          <a:xfrm>
            <a:off x="3891930" y="5310733"/>
            <a:ext cx="1368152" cy="57606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건물 등록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3" name="직선 화살표 연결선 112"/>
          <p:cNvCxnSpPr>
            <a:stCxn id="79" idx="2"/>
            <a:endCxn id="111" idx="0"/>
          </p:cNvCxnSpPr>
          <p:nvPr/>
        </p:nvCxnSpPr>
        <p:spPr>
          <a:xfrm>
            <a:off x="4566481" y="4806677"/>
            <a:ext cx="9525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76" idx="3"/>
            <a:endCxn id="77" idx="1"/>
          </p:cNvCxnSpPr>
          <p:nvPr/>
        </p:nvCxnSpPr>
        <p:spPr>
          <a:xfrm>
            <a:off x="6637759" y="2817701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>
            <a:stCxn id="77" idx="2"/>
            <a:endCxn id="78" idx="0"/>
          </p:cNvCxnSpPr>
          <p:nvPr/>
        </p:nvCxnSpPr>
        <p:spPr>
          <a:xfrm>
            <a:off x="7285831" y="3094881"/>
            <a:ext cx="9525" cy="9917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75" idx="3"/>
            <a:endCxn id="76" idx="1"/>
          </p:cNvCxnSpPr>
          <p:nvPr/>
        </p:nvCxnSpPr>
        <p:spPr>
          <a:xfrm flipV="1">
            <a:off x="5197599" y="2817701"/>
            <a:ext cx="576064" cy="8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74" idx="3"/>
            <a:endCxn id="75" idx="1"/>
          </p:cNvCxnSpPr>
          <p:nvPr/>
        </p:nvCxnSpPr>
        <p:spPr>
          <a:xfrm flipV="1">
            <a:off x="2029247" y="2826457"/>
            <a:ext cx="1872208" cy="9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화살표 연결선 134"/>
          <p:cNvCxnSpPr>
            <a:stCxn id="72" idx="3"/>
            <a:endCxn id="75" idx="1"/>
          </p:cNvCxnSpPr>
          <p:nvPr/>
        </p:nvCxnSpPr>
        <p:spPr>
          <a:xfrm>
            <a:off x="3397399" y="1843497"/>
            <a:ext cx="504056" cy="982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7357839" y="3222502"/>
            <a:ext cx="98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?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7645871" y="358254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156" name="TextBox 155"/>
          <p:cNvSpPr txBox="1"/>
          <p:nvPr/>
        </p:nvSpPr>
        <p:spPr>
          <a:xfrm>
            <a:off x="4621535" y="3294509"/>
            <a:ext cx="982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r>
              <a:rPr lang="en-US" altLang="ko-KR" dirty="0" smtClean="0"/>
              <a:t>?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4909567" y="365454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cxnSp>
        <p:nvCxnSpPr>
          <p:cNvPr id="160" name="직선 화살표 연결선 159"/>
          <p:cNvCxnSpPr/>
          <p:nvPr/>
        </p:nvCxnSpPr>
        <p:spPr>
          <a:xfrm flipV="1">
            <a:off x="7092280" y="3068960"/>
            <a:ext cx="0" cy="1008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/>
          <p:cNvSpPr txBox="1"/>
          <p:nvPr/>
        </p:nvSpPr>
        <p:spPr>
          <a:xfrm>
            <a:off x="6012160" y="3501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채팅종료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354</Words>
  <Application>Microsoft Office PowerPoint</Application>
  <PresentationFormat>화면 슬라이드 쇼(4:3)</PresentationFormat>
  <Paragraphs>123</Paragraphs>
  <Slides>32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아파트 리스트</vt:lpstr>
      <vt:lpstr>아파트 리스트</vt:lpstr>
      <vt:lpstr>선택한 항목 보기</vt:lpstr>
      <vt:lpstr>선택한 항목 보기</vt:lpstr>
      <vt:lpstr>방 내놓기</vt:lpstr>
      <vt:lpstr>슬라이드 17</vt:lpstr>
      <vt:lpstr>서버 코드 – 서버  시작</vt:lpstr>
      <vt:lpstr>서버 코드 - 받기</vt:lpstr>
      <vt:lpstr>서버 코드 - 보내기</vt:lpstr>
      <vt:lpstr>서버 코드 - 닫기</vt:lpstr>
      <vt:lpstr>슬라이드 22</vt:lpstr>
      <vt:lpstr>고객 Client - 닫기 </vt:lpstr>
      <vt:lpstr>슬라이드 24</vt:lpstr>
      <vt:lpstr>슬라이드 25</vt:lpstr>
      <vt:lpstr>Root계정 로그인시 -&gt; 상담사 채팅연결</vt:lpstr>
      <vt:lpstr>상담사 – Chat시작</vt:lpstr>
      <vt:lpstr>상담사 – Chat시작</vt:lpstr>
      <vt:lpstr>슬라이드 29</vt:lpstr>
      <vt:lpstr>슬라이드 30</vt:lpstr>
      <vt:lpstr>슬라이드 31</vt:lpstr>
      <vt:lpstr>슬라이드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202</cp:revision>
  <dcterms:created xsi:type="dcterms:W3CDTF">2019-11-05T11:45:08Z</dcterms:created>
  <dcterms:modified xsi:type="dcterms:W3CDTF">2019-11-08T05:30:40Z</dcterms:modified>
</cp:coreProperties>
</file>