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4" r:id="rId2"/>
  </p:sldMasterIdLst>
  <p:notesMasterIdLst>
    <p:notesMasterId r:id="rId41"/>
  </p:notesMasterIdLst>
  <p:sldIdLst>
    <p:sldId id="257" r:id="rId3"/>
    <p:sldId id="260" r:id="rId4"/>
    <p:sldId id="332" r:id="rId5"/>
    <p:sldId id="348" r:id="rId6"/>
    <p:sldId id="349" r:id="rId7"/>
    <p:sldId id="352" r:id="rId8"/>
    <p:sldId id="308" r:id="rId9"/>
    <p:sldId id="333" r:id="rId10"/>
    <p:sldId id="335" r:id="rId11"/>
    <p:sldId id="336" r:id="rId12"/>
    <p:sldId id="309" r:id="rId13"/>
    <p:sldId id="311" r:id="rId14"/>
    <p:sldId id="324" r:id="rId15"/>
    <p:sldId id="313" r:id="rId16"/>
    <p:sldId id="346" r:id="rId17"/>
    <p:sldId id="339" r:id="rId18"/>
    <p:sldId id="340" r:id="rId19"/>
    <p:sldId id="367" r:id="rId20"/>
    <p:sldId id="368" r:id="rId21"/>
    <p:sldId id="369" r:id="rId22"/>
    <p:sldId id="345" r:id="rId23"/>
    <p:sldId id="342" r:id="rId24"/>
    <p:sldId id="343" r:id="rId25"/>
    <p:sldId id="344" r:id="rId26"/>
    <p:sldId id="365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73" r:id="rId35"/>
    <p:sldId id="374" r:id="rId36"/>
    <p:sldId id="361" r:id="rId37"/>
    <p:sldId id="362" r:id="rId38"/>
    <p:sldId id="363" r:id="rId39"/>
    <p:sldId id="366" r:id="rId40"/>
  </p:sldIdLst>
  <p:sldSz cx="9144000" cy="6858000" type="screen4x3"/>
  <p:notesSz cx="6858000" cy="9144000"/>
  <p:embeddedFontLst>
    <p:embeddedFont>
      <p:font typeface="맑은 고딕" pitchFamily="50" charset="-127"/>
      <p:regular r:id="rId42"/>
      <p:bold r:id="rId43"/>
    </p:embeddedFont>
    <p:embeddedFont>
      <p:font typeface="나눔고딕" charset="-127"/>
      <p:regular r:id="rId44"/>
      <p:bold r:id="rId45"/>
    </p:embeddedFont>
    <p:embeddedFont>
      <p:font typeface="Calibri" pitchFamily="34" charset="0"/>
      <p:regular r:id="rId46"/>
      <p:bold r:id="rId47"/>
      <p:italic r:id="rId48"/>
      <p:boldItalic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920"/>
    <a:srgbClr val="A4BF3A"/>
    <a:srgbClr val="F97E79"/>
    <a:srgbClr val="11A6FF"/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6" autoAdjust="0"/>
    <p:restoredTop sz="94660"/>
  </p:normalViewPr>
  <p:slideViewPr>
    <p:cSldViewPr>
      <p:cViewPr varScale="1">
        <p:scale>
          <a:sx n="50" d="100"/>
          <a:sy n="50" d="100"/>
        </p:scale>
        <p:origin x="-108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B1F25-F579-4797-940C-2CA95F20B49D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09610-6A67-4F20-B6E1-4AFC0E06F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8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59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09610-6A67-4F20-B6E1-4AFC0E06F5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2021-D8B7-40DF-865A-DB0DAC7B5F4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BD5-5DFE-422E-9407-F3FC73A38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8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2021-D8B7-40DF-865A-DB0DAC7B5F4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BD5-5DFE-422E-9407-F3FC73A38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71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2021-D8B7-40DF-865A-DB0DAC7B5F4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BD5-5DFE-422E-9407-F3FC73A38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3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FF52-5CE3-46CC-AD51-C0761A45BE5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094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FF52-5CE3-46CC-AD51-C0761A45BE5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8410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FF52-5CE3-46CC-AD51-C0761A45BE5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4430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FF52-5CE3-46CC-AD51-C0761A45BE5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4464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FF52-5CE3-46CC-AD51-C0761A45BE5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383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FF52-5CE3-46CC-AD51-C0761A45BE5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2029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FF52-5CE3-46CC-AD51-C0761A45BE5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414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FF52-5CE3-46CC-AD51-C0761A45BE5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659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2021-D8B7-40DF-865A-DB0DAC7B5F4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BD5-5DFE-422E-9407-F3FC73A38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68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FF52-5CE3-46CC-AD51-C0761A45BE5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3083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FF52-5CE3-46CC-AD51-C0761A45BE5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0029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FF52-5CE3-46CC-AD51-C0761A45BE5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468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FF52-5CE3-46CC-AD51-C0761A45BE5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1231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FF52-5CE3-46CC-AD51-C0761A45BE5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19B8-9389-46AC-85AC-6E041558E7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906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2021-D8B7-40DF-865A-DB0DAC7B5F4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BD5-5DFE-422E-9407-F3FC73A38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2021-D8B7-40DF-865A-DB0DAC7B5F4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BD5-5DFE-422E-9407-F3FC73A38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8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2021-D8B7-40DF-865A-DB0DAC7B5F4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BD5-5DFE-422E-9407-F3FC73A38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2021-D8B7-40DF-865A-DB0DAC7B5F4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BD5-5DFE-422E-9407-F3FC73A38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3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2021-D8B7-40DF-865A-DB0DAC7B5F4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BD5-5DFE-422E-9407-F3FC73A38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2021-D8B7-40DF-865A-DB0DAC7B5F4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BD5-5DFE-422E-9407-F3FC73A38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4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2021-D8B7-40DF-865A-DB0DAC7B5F4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BBD5-5DFE-422E-9407-F3FC73A38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5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52021-D8B7-40DF-865A-DB0DAC7B5F4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BBD5-5DFE-422E-9407-F3FC73A38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FFF52-5CE3-46CC-AD51-C0761A45BE5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19B8-9389-46AC-85AC-6E041558E7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7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46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46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48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48.png"/><Relationship Id="rId9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png"/><Relationship Id="rId11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5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7.png"/><Relationship Id="rId11" Type="http://schemas.openxmlformats.org/officeDocument/2006/relationships/image" Target="../media/image33.png"/><Relationship Id="rId5" Type="http://schemas.openxmlformats.org/officeDocument/2006/relationships/image" Target="../media/image45.png"/><Relationship Id="rId10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7.png"/><Relationship Id="rId5" Type="http://schemas.openxmlformats.org/officeDocument/2006/relationships/image" Target="../media/image50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1.png"/><Relationship Id="rId5" Type="http://schemas.openxmlformats.org/officeDocument/2006/relationships/image" Target="../media/image36.png"/><Relationship Id="rId4" Type="http://schemas.openxmlformats.org/officeDocument/2006/relationships/image" Target="../media/image45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3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.png"/><Relationship Id="rId5" Type="http://schemas.openxmlformats.org/officeDocument/2006/relationships/image" Target="../media/image55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14414" y="2403465"/>
            <a:ext cx="5661842" cy="1169551"/>
          </a:xfrm>
          <a:prstGeom prst="rect">
            <a:avLst/>
          </a:prstGeom>
          <a:noFill/>
          <a:effectLst>
            <a:outerShdw blurRad="2667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 w="6350">
                  <a:noFill/>
                </a:ln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60000">
                      <a:srgbClr val="181717"/>
                    </a:gs>
                  </a:gsLst>
                  <a:lin ang="5400000" scaled="1"/>
                  <a:tileRect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K-POP Dance </a:t>
            </a:r>
            <a:br>
              <a:rPr lang="en-US" altLang="ko-KR" sz="4000" dirty="0" smtClean="0">
                <a:ln w="6350">
                  <a:noFill/>
                </a:ln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60000">
                      <a:srgbClr val="181717"/>
                    </a:gs>
                  </a:gsLst>
                  <a:lin ang="5400000" scaled="1"/>
                  <a:tileRect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3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Database Store Site</a:t>
            </a:r>
            <a:endParaRPr lang="en-US" altLang="ko-KR" sz="3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26" name="Picture 2" descr="C:\Users\임승한\Desktop\TECHNONIA\public\images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7" t="31212" r="26111"/>
          <a:stretch/>
        </p:blipFill>
        <p:spPr bwMode="auto">
          <a:xfrm>
            <a:off x="395536" y="5883446"/>
            <a:ext cx="638741" cy="64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임승한\Desktop\1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26" y="6011626"/>
            <a:ext cx="3320092" cy="6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임승한\Downloads\mockup\洹몃┝1_imac2013_lef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7" t="8175" r="14454" b="7787"/>
          <a:stretch/>
        </p:blipFill>
        <p:spPr bwMode="auto">
          <a:xfrm>
            <a:off x="5268685" y="2220686"/>
            <a:ext cx="3875315" cy="46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310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596" y="1324261"/>
            <a:ext cx="2010487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2.1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메인화면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02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AutoShape 2"/>
          <p:cNvSpPr>
            <a:spLocks noChangeArrowheads="1"/>
          </p:cNvSpPr>
          <p:nvPr/>
        </p:nvSpPr>
        <p:spPr bwMode="gray">
          <a:xfrm>
            <a:off x="899592" y="2989999"/>
            <a:ext cx="2025963" cy="148318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DDDDDD">
                  <a:gamma/>
                  <a:tint val="0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6350" algn="ctr">
            <a:solidFill>
              <a:srgbClr val="B2B2B2"/>
            </a:solidFill>
            <a:round/>
            <a:headEnd/>
            <a:tailEnd/>
          </a:ln>
          <a:effectLst>
            <a:outerShdw blurRad="50800" dist="25400" dir="4020000" algn="tl" rotWithShape="0">
              <a:prstClr val="black">
                <a:alpha val="28000"/>
              </a:prstClr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image</a:t>
            </a:r>
            <a:endParaRPr kumimoji="1" lang="ko-KR" altLang="ko-KR" sz="1200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99592" y="4863187"/>
            <a:ext cx="2025963" cy="597773"/>
            <a:chOff x="2736287" y="5427960"/>
            <a:chExt cx="1738215" cy="418396"/>
          </a:xfrm>
        </p:grpSpPr>
        <p:cxnSp>
          <p:nvCxnSpPr>
            <p:cNvPr id="172" name="직선 연결선 171"/>
            <p:cNvCxnSpPr/>
            <p:nvPr/>
          </p:nvCxnSpPr>
          <p:spPr>
            <a:xfrm>
              <a:off x="2736287" y="5427960"/>
              <a:ext cx="1738215" cy="77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2736287" y="5566462"/>
              <a:ext cx="1738215" cy="77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2736287" y="5707081"/>
              <a:ext cx="1738215" cy="77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2736287" y="5845584"/>
              <a:ext cx="1738215" cy="77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849299" y="2222369"/>
            <a:ext cx="1740385" cy="369332"/>
            <a:chOff x="849299" y="2222369"/>
            <a:chExt cx="1740385" cy="369332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299" y="2276872"/>
              <a:ext cx="366461" cy="26032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217192" y="2222369"/>
              <a:ext cx="13724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Equipment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1" name="AutoShape 2"/>
          <p:cNvSpPr>
            <a:spLocks noChangeArrowheads="1"/>
          </p:cNvSpPr>
          <p:nvPr/>
        </p:nvSpPr>
        <p:spPr bwMode="gray">
          <a:xfrm>
            <a:off x="3559019" y="2989999"/>
            <a:ext cx="2025963" cy="148318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DDDDDD">
                  <a:gamma/>
                  <a:tint val="0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6350" algn="ctr">
            <a:solidFill>
              <a:srgbClr val="B2B2B2"/>
            </a:solidFill>
            <a:round/>
            <a:headEnd/>
            <a:tailEnd/>
          </a:ln>
          <a:effectLst>
            <a:outerShdw blurRad="50800" dist="25400" dir="4020000" algn="tl" rotWithShape="0">
              <a:prstClr val="black">
                <a:alpha val="28000"/>
              </a:prstClr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image</a:t>
            </a:r>
            <a:endParaRPr kumimoji="1" lang="ko-KR" altLang="ko-KR" sz="1200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2" name="AutoShape 2"/>
          <p:cNvSpPr>
            <a:spLocks noChangeArrowheads="1"/>
          </p:cNvSpPr>
          <p:nvPr/>
        </p:nvSpPr>
        <p:spPr bwMode="gray">
          <a:xfrm>
            <a:off x="6218445" y="2989999"/>
            <a:ext cx="2025963" cy="148318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DDDDDD">
                  <a:gamma/>
                  <a:tint val="0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6350" algn="ctr">
            <a:solidFill>
              <a:srgbClr val="B2B2B2"/>
            </a:solidFill>
            <a:round/>
            <a:headEnd/>
            <a:tailEnd/>
          </a:ln>
          <a:effectLst>
            <a:outerShdw blurRad="50800" dist="25400" dir="4020000" algn="tl" rotWithShape="0">
              <a:prstClr val="black">
                <a:alpha val="28000"/>
              </a:prstClr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image</a:t>
            </a:r>
            <a:endParaRPr kumimoji="1" lang="ko-KR" altLang="ko-KR" sz="1200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3559019" y="4863187"/>
            <a:ext cx="2025963" cy="597773"/>
            <a:chOff x="2736287" y="5427960"/>
            <a:chExt cx="1738215" cy="418396"/>
          </a:xfrm>
        </p:grpSpPr>
        <p:cxnSp>
          <p:nvCxnSpPr>
            <p:cNvPr id="124" name="직선 연결선 123"/>
            <p:cNvCxnSpPr/>
            <p:nvPr/>
          </p:nvCxnSpPr>
          <p:spPr>
            <a:xfrm>
              <a:off x="2736287" y="5427960"/>
              <a:ext cx="1738215" cy="77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2736287" y="5566462"/>
              <a:ext cx="1738215" cy="77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2736287" y="5707081"/>
              <a:ext cx="1738215" cy="77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2736287" y="5845584"/>
              <a:ext cx="1738215" cy="77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/>
          <p:cNvGrpSpPr/>
          <p:nvPr/>
        </p:nvGrpSpPr>
        <p:grpSpPr>
          <a:xfrm>
            <a:off x="6218445" y="4863187"/>
            <a:ext cx="2025963" cy="597773"/>
            <a:chOff x="2736287" y="5427960"/>
            <a:chExt cx="1738215" cy="418396"/>
          </a:xfrm>
        </p:grpSpPr>
        <p:cxnSp>
          <p:nvCxnSpPr>
            <p:cNvPr id="135" name="직선 연결선 134"/>
            <p:cNvCxnSpPr/>
            <p:nvPr/>
          </p:nvCxnSpPr>
          <p:spPr>
            <a:xfrm>
              <a:off x="2736287" y="5427960"/>
              <a:ext cx="1738215" cy="77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2736287" y="5566462"/>
              <a:ext cx="1738215" cy="77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2736287" y="5707081"/>
              <a:ext cx="1738215" cy="77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2736287" y="5845584"/>
              <a:ext cx="1738215" cy="77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아래쪽 화살표 27"/>
          <p:cNvSpPr/>
          <p:nvPr/>
        </p:nvSpPr>
        <p:spPr>
          <a:xfrm>
            <a:off x="8332608" y="6309320"/>
            <a:ext cx="511606" cy="4309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00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596" y="1324261"/>
            <a:ext cx="2010487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2.1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메인화면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03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 descr="C:\Users\임승한\Downloads\glyphicons_free\glyphicons_free\glyphicons_social\png\social-31-fac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318" y="5880131"/>
            <a:ext cx="334694" cy="33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임승한\Downloads\glyphicons_free\glyphicons_free\glyphicons_social\png\social-32-twit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754" y="5880130"/>
            <a:ext cx="334694" cy="33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직사각형 141"/>
          <p:cNvSpPr/>
          <p:nvPr/>
        </p:nvSpPr>
        <p:spPr>
          <a:xfrm>
            <a:off x="5793603" y="5914147"/>
            <a:ext cx="20907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Company Information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25171" y="2205310"/>
            <a:ext cx="1825648" cy="369332"/>
            <a:chOff x="825171" y="2205310"/>
            <a:chExt cx="1825648" cy="369332"/>
          </a:xfrm>
        </p:grpSpPr>
        <p:pic>
          <p:nvPicPr>
            <p:cNvPr id="184" name="Picture 2" descr="C:\Users\임승한\Downloads\glyphicons_free\glyphicons_free\glyphicons\png\glyphicons-221-play-butt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71" y="2208684"/>
              <a:ext cx="362585" cy="36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5" name="직사각형 184"/>
            <p:cNvSpPr/>
            <p:nvPr/>
          </p:nvSpPr>
          <p:spPr>
            <a:xfrm>
              <a:off x="1214207" y="2205310"/>
              <a:ext cx="1436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Application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38088" y="2924944"/>
            <a:ext cx="3091360" cy="2406996"/>
            <a:chOff x="1043608" y="3053964"/>
            <a:chExt cx="3091360" cy="2406996"/>
          </a:xfrm>
        </p:grpSpPr>
        <p:pic>
          <p:nvPicPr>
            <p:cNvPr id="159" name="Picture 2" descr="http://www.youtube.com/yt/brand/media/image/YouTube-logo-full_color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1" t="26606" r="15702" b="28150"/>
            <a:stretch/>
          </p:blipFill>
          <p:spPr bwMode="auto">
            <a:xfrm>
              <a:off x="1043608" y="3053964"/>
              <a:ext cx="2110440" cy="87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7" name="그룹 176"/>
            <p:cNvGrpSpPr/>
            <p:nvPr/>
          </p:nvGrpSpPr>
          <p:grpSpPr>
            <a:xfrm>
              <a:off x="1475656" y="4221088"/>
              <a:ext cx="2659312" cy="454292"/>
              <a:chOff x="5915031" y="3429000"/>
              <a:chExt cx="2659312" cy="454292"/>
            </a:xfrm>
          </p:grpSpPr>
          <p:pic>
            <p:nvPicPr>
              <p:cNvPr id="180" name="Picture 2" descr="C:\Users\임승한\Downloads\glyphicons_free\glyphicons_free\glyphicons\png\glyphicons-153-check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5031" y="3571348"/>
                <a:ext cx="306803" cy="251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3" name="직사각형 182"/>
              <p:cNvSpPr/>
              <p:nvPr/>
            </p:nvSpPr>
            <p:spPr>
              <a:xfrm>
                <a:off x="6228184" y="3429000"/>
                <a:ext cx="2346159" cy="4542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smtClean="0"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제작과</a:t>
                </a:r>
                <a:r>
                  <a:rPr lang="ko-KR" altLang="en-US" b="1"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정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1261653" y="4863187"/>
              <a:ext cx="1674350" cy="597773"/>
              <a:chOff x="2736287" y="5427960"/>
              <a:chExt cx="1738215" cy="418396"/>
            </a:xfrm>
          </p:grpSpPr>
          <p:cxnSp>
            <p:nvCxnSpPr>
              <p:cNvPr id="190" name="직선 연결선 189"/>
              <p:cNvCxnSpPr/>
              <p:nvPr/>
            </p:nvCxnSpPr>
            <p:spPr>
              <a:xfrm>
                <a:off x="2736287" y="5427960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2736287" y="5566462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2736287" y="5707081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2736287" y="5845584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그룹 202"/>
          <p:cNvGrpSpPr/>
          <p:nvPr/>
        </p:nvGrpSpPr>
        <p:grpSpPr>
          <a:xfrm>
            <a:off x="3585628" y="2924944"/>
            <a:ext cx="2110440" cy="2406996"/>
            <a:chOff x="1043608" y="3053964"/>
            <a:chExt cx="2110440" cy="2406996"/>
          </a:xfrm>
        </p:grpSpPr>
        <p:pic>
          <p:nvPicPr>
            <p:cNvPr id="204" name="Picture 2" descr="http://www.youtube.com/yt/brand/media/image/YouTube-logo-full_color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1" t="26606" r="15702" b="28150"/>
            <a:stretch/>
          </p:blipFill>
          <p:spPr bwMode="auto">
            <a:xfrm>
              <a:off x="1043608" y="3053964"/>
              <a:ext cx="2110440" cy="87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" name="그룹 204"/>
            <p:cNvGrpSpPr/>
            <p:nvPr/>
          </p:nvGrpSpPr>
          <p:grpSpPr>
            <a:xfrm>
              <a:off x="1520185" y="4221088"/>
              <a:ext cx="1085859" cy="454292"/>
              <a:chOff x="5959560" y="3429000"/>
              <a:chExt cx="1085859" cy="454292"/>
            </a:xfrm>
          </p:grpSpPr>
          <p:pic>
            <p:nvPicPr>
              <p:cNvPr id="211" name="Picture 2" descr="C:\Users\임승한\Downloads\glyphicons_free\glyphicons_free\glyphicons\png\glyphicons-153-check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9560" y="3571348"/>
                <a:ext cx="306803" cy="251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2" name="직사각형 211"/>
              <p:cNvSpPr/>
              <p:nvPr/>
            </p:nvSpPr>
            <p:spPr>
              <a:xfrm>
                <a:off x="6297860" y="3429000"/>
                <a:ext cx="747559" cy="4542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 smtClean="0"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적 용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1261653" y="4863187"/>
              <a:ext cx="1674350" cy="597773"/>
              <a:chOff x="2736287" y="5427960"/>
              <a:chExt cx="1738215" cy="418396"/>
            </a:xfrm>
          </p:grpSpPr>
          <p:cxnSp>
            <p:nvCxnSpPr>
              <p:cNvPr id="207" name="직선 연결선 206"/>
              <p:cNvCxnSpPr/>
              <p:nvPr/>
            </p:nvCxnSpPr>
            <p:spPr>
              <a:xfrm>
                <a:off x="2736287" y="5427960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2736287" y="5566462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2736287" y="5707081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>
                <a:off x="2736287" y="5845584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3" name="그룹 212"/>
          <p:cNvGrpSpPr/>
          <p:nvPr/>
        </p:nvGrpSpPr>
        <p:grpSpPr>
          <a:xfrm>
            <a:off x="6233168" y="2924944"/>
            <a:ext cx="2110440" cy="2406996"/>
            <a:chOff x="1043608" y="3053964"/>
            <a:chExt cx="2110440" cy="2406996"/>
          </a:xfrm>
        </p:grpSpPr>
        <p:pic>
          <p:nvPicPr>
            <p:cNvPr id="214" name="Picture 2" descr="http://www.youtube.com/yt/brand/media/image/YouTube-logo-full_color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1" t="26606" r="15702" b="28150"/>
            <a:stretch/>
          </p:blipFill>
          <p:spPr bwMode="auto">
            <a:xfrm>
              <a:off x="1043608" y="3053964"/>
              <a:ext cx="2110440" cy="87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5" name="그룹 214"/>
            <p:cNvGrpSpPr/>
            <p:nvPr/>
          </p:nvGrpSpPr>
          <p:grpSpPr>
            <a:xfrm>
              <a:off x="1475656" y="4221088"/>
              <a:ext cx="1487000" cy="869790"/>
              <a:chOff x="5915031" y="3429000"/>
              <a:chExt cx="1487000" cy="869790"/>
            </a:xfrm>
          </p:grpSpPr>
          <p:pic>
            <p:nvPicPr>
              <p:cNvPr id="221" name="Picture 2" descr="C:\Users\임승한\Downloads\glyphicons_free\glyphicons_free\glyphicons\png\glyphicons-153-check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5031" y="3571348"/>
                <a:ext cx="306803" cy="251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2" name="직사각형 221"/>
              <p:cNvSpPr/>
              <p:nvPr/>
            </p:nvSpPr>
            <p:spPr>
              <a:xfrm>
                <a:off x="6198079" y="3429000"/>
                <a:ext cx="1203952" cy="8697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smtClean="0"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사용방법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1261653" y="4863187"/>
              <a:ext cx="1674350" cy="597773"/>
              <a:chOff x="2736287" y="5427960"/>
              <a:chExt cx="1738215" cy="418396"/>
            </a:xfrm>
          </p:grpSpPr>
          <p:cxnSp>
            <p:nvCxnSpPr>
              <p:cNvPr id="217" name="직선 연결선 216"/>
              <p:cNvCxnSpPr/>
              <p:nvPr/>
            </p:nvCxnSpPr>
            <p:spPr>
              <a:xfrm>
                <a:off x="2736287" y="5427960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2736287" y="5566462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2736287" y="5707081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>
                <a:off x="2736287" y="5845584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3" name="직사각형 222"/>
          <p:cNvSpPr/>
          <p:nvPr/>
        </p:nvSpPr>
        <p:spPr>
          <a:xfrm>
            <a:off x="825171" y="2752567"/>
            <a:ext cx="2306669" cy="2729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3475775" y="2752567"/>
            <a:ext cx="2306669" cy="2729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6126380" y="2752567"/>
            <a:ext cx="2306669" cy="2729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034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596" y="1324261"/>
            <a:ext cx="198483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2.2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로그인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63888" y="2222369"/>
            <a:ext cx="1923974" cy="369332"/>
            <a:chOff x="3404002" y="2222369"/>
            <a:chExt cx="1923974" cy="369332"/>
          </a:xfrm>
        </p:grpSpPr>
        <p:sp>
          <p:nvSpPr>
            <p:cNvPr id="110" name="직사각형 109"/>
            <p:cNvSpPr/>
            <p:nvPr/>
          </p:nvSpPr>
          <p:spPr>
            <a:xfrm>
              <a:off x="3816024" y="2222369"/>
              <a:ext cx="1511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My Account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98" name="Picture 2" descr="C:\Users\임승한\Downloads\glyphicons_free\glyphicons_free\glyphicons\png\glyphicons-25-parent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002" y="2280257"/>
              <a:ext cx="368808" cy="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7" name="직사각형 126"/>
          <p:cNvSpPr/>
          <p:nvPr/>
        </p:nvSpPr>
        <p:spPr>
          <a:xfrm>
            <a:off x="1547664" y="281549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인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5076056" y="27809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619672" y="3321859"/>
            <a:ext cx="2376264" cy="2250473"/>
            <a:chOff x="1115616" y="3482783"/>
            <a:chExt cx="2376264" cy="2250473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1216716" y="5376826"/>
              <a:ext cx="1227412" cy="35643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15616" y="3482783"/>
              <a:ext cx="373820" cy="3231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5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ID</a:t>
              </a:r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1216716" y="3845821"/>
              <a:ext cx="2275164" cy="39663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115616" y="4310004"/>
              <a:ext cx="999441" cy="3231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500" dirty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password</a:t>
              </a:r>
              <a:endParaRPr lang="en-US" altLang="ko-KR" sz="15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1216716" y="4685114"/>
              <a:ext cx="2275164" cy="39663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5249164" y="5735198"/>
            <a:ext cx="1227412" cy="35643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등록하기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148064" y="3212976"/>
            <a:ext cx="373820" cy="3231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ID</a:t>
            </a: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5249164" y="3569229"/>
            <a:ext cx="2275164" cy="3966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48064" y="3998948"/>
            <a:ext cx="999441" cy="3231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5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password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5249164" y="4355201"/>
            <a:ext cx="2275164" cy="3966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20772" y="5774914"/>
            <a:ext cx="1597122" cy="276999"/>
            <a:chOff x="1295888" y="5805264"/>
            <a:chExt cx="1597122" cy="276999"/>
          </a:xfrm>
        </p:grpSpPr>
        <p:sp>
          <p:nvSpPr>
            <p:cNvPr id="144" name="TextBox 143"/>
            <p:cNvSpPr txBox="1"/>
            <p:nvPr/>
          </p:nvSpPr>
          <p:spPr>
            <a:xfrm>
              <a:off x="1475634" y="5805264"/>
              <a:ext cx="141737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ID/password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분실</a:t>
              </a:r>
              <a:endParaRPr lang="en-US" altLang="ko-KR" sz="12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145" name="Picture 2" descr="C:\Users\임승한\Downloads\glyphicons_free\glyphicons_free\glyphicons\png\glyphicons-153-chec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888" y="5880307"/>
              <a:ext cx="20955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2" name="직사각형 151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572000" y="2815494"/>
            <a:ext cx="0" cy="3194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296056" y="1988840"/>
            <a:ext cx="1266188" cy="270905"/>
            <a:chOff x="7296056" y="2348880"/>
            <a:chExt cx="1266188" cy="270905"/>
          </a:xfrm>
        </p:grpSpPr>
        <p:pic>
          <p:nvPicPr>
            <p:cNvPr id="30" name="Picture 2" descr="C:\Users\임승한\Downloads\glyphicons_free\glyphicons_free\glyphicons\png\glyphicons-212-right-arro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07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C:\Users\임승한\Downloads\glyphicons_free\glyphicons_free\glyphicons\png\glyphicons-211-left-arro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42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7296056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963121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45716" y="4784920"/>
            <a:ext cx="652743" cy="3231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email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46816" y="5141173"/>
            <a:ext cx="2275164" cy="3966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272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596" y="1324261"/>
            <a:ext cx="123072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2.3 CART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542701" y="1988840"/>
            <a:ext cx="1229924" cy="56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837838" y="2921863"/>
            <a:ext cx="7622593" cy="3017353"/>
            <a:chOff x="576327" y="3535472"/>
            <a:chExt cx="4488695" cy="2321404"/>
          </a:xfrm>
        </p:grpSpPr>
        <p:sp>
          <p:nvSpPr>
            <p:cNvPr id="213" name="직사각형 212"/>
            <p:cNvSpPr/>
            <p:nvPr/>
          </p:nvSpPr>
          <p:spPr>
            <a:xfrm>
              <a:off x="576327" y="3535472"/>
              <a:ext cx="4486534" cy="35304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576327" y="3953452"/>
              <a:ext cx="4488695" cy="9157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902626" y="3610230"/>
              <a:ext cx="232402" cy="21310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200" smtClean="0">
                  <a:latin typeface="맑은 고딕" pitchFamily="50" charset="-127"/>
                  <a:ea typeface="맑은 고딕" pitchFamily="50" charset="-127"/>
                </a:rPr>
                <a:t>No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493606" y="3610230"/>
              <a:ext cx="692818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Motion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590475" y="3610230"/>
              <a:ext cx="492443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곡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434519" y="3610230"/>
              <a:ext cx="492443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시간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134855" y="3610230"/>
              <a:ext cx="800219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아티스트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921032" y="4296389"/>
              <a:ext cx="26962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454190" y="4263437"/>
              <a:ext cx="954107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강남스타일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422906" y="4263437"/>
              <a:ext cx="55816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01:30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232892" y="4263437"/>
              <a:ext cx="492443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싸이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24" name="그룹 223"/>
            <p:cNvGrpSpPr/>
            <p:nvPr/>
          </p:nvGrpSpPr>
          <p:grpSpPr>
            <a:xfrm>
              <a:off x="1364567" y="4038700"/>
              <a:ext cx="978219" cy="777574"/>
              <a:chOff x="1364567" y="4038700"/>
              <a:chExt cx="978219" cy="777574"/>
            </a:xfrm>
          </p:grpSpPr>
          <p:pic>
            <p:nvPicPr>
              <p:cNvPr id="255" name="내용 개체 틀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4567" y="4038700"/>
                <a:ext cx="978219" cy="534688"/>
              </a:xfrm>
              <a:prstGeom prst="rect">
                <a:avLst/>
              </a:prstGeom>
            </p:spPr>
          </p:pic>
          <p:sp>
            <p:nvSpPr>
              <p:cNvPr id="257" name="모서리가 둥근 직사각형 256"/>
              <p:cNvSpPr/>
              <p:nvPr/>
            </p:nvSpPr>
            <p:spPr>
              <a:xfrm>
                <a:off x="1434507" y="4595196"/>
                <a:ext cx="838339" cy="22107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구매하기</a:t>
                </a:r>
                <a:endParaRPr lang="ko-KR" altLang="en-US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576327" y="4941168"/>
              <a:ext cx="4482627" cy="915708"/>
              <a:chOff x="576327" y="5215132"/>
              <a:chExt cx="4482627" cy="915708"/>
            </a:xfrm>
          </p:grpSpPr>
          <p:sp>
            <p:nvSpPr>
              <p:cNvPr id="246" name="직사각형 245"/>
              <p:cNvSpPr/>
              <p:nvPr/>
            </p:nvSpPr>
            <p:spPr>
              <a:xfrm>
                <a:off x="576327" y="5215132"/>
                <a:ext cx="4482627" cy="9157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917998" y="5558069"/>
                <a:ext cx="269626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en-US" altLang="ko-KR" sz="1200" dirty="0" smtClean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531134" y="5525117"/>
                <a:ext cx="800219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말해줘요</a:t>
                </a:r>
                <a:endParaRPr lang="en-US" altLang="ko-KR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3419872" y="5525117"/>
                <a:ext cx="558166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en-US" altLang="ko-KR" sz="1200" dirty="0" smtClean="0">
                    <a:latin typeface="맑은 고딕" pitchFamily="50" charset="-127"/>
                    <a:ea typeface="맑은 고딕" pitchFamily="50" charset="-127"/>
                  </a:rPr>
                  <a:t>01:50</a:t>
                </a:r>
                <a:endParaRPr lang="en-US" altLang="ko-KR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4148722" y="5525117"/>
                <a:ext cx="800219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ko-KR" altLang="en-US" sz="1200" dirty="0" err="1" smtClean="0">
                    <a:latin typeface="맑은 고딕" pitchFamily="50" charset="-127"/>
                    <a:ea typeface="맑은 고딕" pitchFamily="50" charset="-127"/>
                  </a:rPr>
                  <a:t>걸스데</a:t>
                </a:r>
                <a:r>
                  <a:rPr lang="ko-KR" altLang="en-US" sz="1200" dirty="0" err="1">
                    <a:latin typeface="맑은 고딕" pitchFamily="50" charset="-127"/>
                    <a:ea typeface="맑은 고딕" pitchFamily="50" charset="-127"/>
                  </a:rPr>
                  <a:t>이</a:t>
                </a:r>
                <a:endParaRPr lang="en-US" altLang="ko-KR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228" name="Picture 2" descr="C:\Users\임승한\Downloads\glyphicons_free\glyphicons_free\glyphicons\png\glyphicons-154-unche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588" y="4347187"/>
              <a:ext cx="128812" cy="128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임승한\Downloads\glyphicons_free\glyphicons_free\glyphicons\png\glyphicons-154-unche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588" y="5337188"/>
              <a:ext cx="128812" cy="128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2" name="그룹 241"/>
            <p:cNvGrpSpPr/>
            <p:nvPr/>
          </p:nvGrpSpPr>
          <p:grpSpPr>
            <a:xfrm>
              <a:off x="1373844" y="5013622"/>
              <a:ext cx="978219" cy="777574"/>
              <a:chOff x="1364567" y="4038700"/>
              <a:chExt cx="978219" cy="777574"/>
            </a:xfrm>
          </p:grpSpPr>
          <p:pic>
            <p:nvPicPr>
              <p:cNvPr id="243" name="내용 개체 틀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4567" y="4038700"/>
                <a:ext cx="978219" cy="534688"/>
              </a:xfrm>
              <a:prstGeom prst="rect">
                <a:avLst/>
              </a:prstGeom>
            </p:spPr>
          </p:pic>
          <p:sp>
            <p:nvSpPr>
              <p:cNvPr id="245" name="모서리가 둥근 직사각형 244"/>
              <p:cNvSpPr/>
              <p:nvPr/>
            </p:nvSpPr>
            <p:spPr>
              <a:xfrm>
                <a:off x="1434507" y="4595196"/>
                <a:ext cx="838339" cy="22107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구매하기</a:t>
                </a:r>
                <a:endParaRPr lang="ko-KR" altLang="en-US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59" name="직사각형 258"/>
          <p:cNvSpPr/>
          <p:nvPr/>
        </p:nvSpPr>
        <p:spPr>
          <a:xfrm>
            <a:off x="7078569" y="1984484"/>
            <a:ext cx="15435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SIGN OUT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1" dirty="0" smtClean="0">
                <a:solidFill>
                  <a:srgbClr val="E84920"/>
                </a:solidFill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b="1" dirty="0">
              <a:solidFill>
                <a:srgbClr val="E8492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076683" y="1982377"/>
            <a:ext cx="521607" cy="26430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296056" y="2348880"/>
            <a:ext cx="1266188" cy="270905"/>
            <a:chOff x="7296056" y="2348880"/>
            <a:chExt cx="1266188" cy="270905"/>
          </a:xfrm>
        </p:grpSpPr>
        <p:pic>
          <p:nvPicPr>
            <p:cNvPr id="49" name="Picture 2" descr="C:\Users\임승한\Downloads\glyphicons_free\glyphicons_free\glyphicons\png\glyphicons-212-right-arro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07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C:\Users\임승한\Downloads\glyphicons_free\glyphicons_free\glyphicons\png\glyphicons-211-left-arro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42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7296056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963121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364136" y="1988841"/>
            <a:ext cx="4520810" cy="703210"/>
            <a:chOff x="2364136" y="1988841"/>
            <a:chExt cx="4520810" cy="703210"/>
          </a:xfrm>
        </p:grpSpPr>
        <p:sp>
          <p:nvSpPr>
            <p:cNvPr id="54" name="직사각형 53"/>
            <p:cNvSpPr/>
            <p:nvPr/>
          </p:nvSpPr>
          <p:spPr>
            <a:xfrm>
              <a:off x="2364136" y="2415052"/>
              <a:ext cx="636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HOME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840" y="2059428"/>
              <a:ext cx="358646" cy="267161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4488356" y="2415052"/>
              <a:ext cx="12116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GUEST BOARD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021440" y="2415052"/>
              <a:ext cx="8635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CONTACT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78" y="2056093"/>
              <a:ext cx="352125" cy="303326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5030" y="2047373"/>
              <a:ext cx="339083" cy="303326"/>
            </a:xfrm>
            <a:prstGeom prst="rect">
              <a:avLst/>
            </a:prstGeom>
          </p:spPr>
        </p:pic>
        <p:sp>
          <p:nvSpPr>
            <p:cNvPr id="60" name="직사각형 59"/>
            <p:cNvSpPr/>
            <p:nvPr/>
          </p:nvSpPr>
          <p:spPr>
            <a:xfrm>
              <a:off x="3516728" y="2415052"/>
              <a:ext cx="635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STORE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Picture 3" descr="C:\Users\임승한\Downloads\glyphicons_free\glyphicons_free\glyphicons\png\glyphicons-90-build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058" y="1988841"/>
              <a:ext cx="304267" cy="35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0398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596" y="1324261"/>
            <a:ext cx="545508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2.4 Store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01 //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생체 데이터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모션 데이터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42701" y="1988840"/>
            <a:ext cx="1229924" cy="56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2701" y="2936677"/>
            <a:ext cx="1768232" cy="1906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 PAGE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최신차트</a:t>
            </a:r>
            <a:endParaRPr lang="en-US" altLang="ko-KR" sz="15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연도별차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트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42702" y="5013176"/>
            <a:ext cx="1768232" cy="701946"/>
            <a:chOff x="542702" y="5151899"/>
            <a:chExt cx="1768232" cy="701946"/>
          </a:xfrm>
        </p:grpSpPr>
        <p:grpSp>
          <p:nvGrpSpPr>
            <p:cNvPr id="4" name="그룹 3"/>
            <p:cNvGrpSpPr/>
            <p:nvPr/>
          </p:nvGrpSpPr>
          <p:grpSpPr>
            <a:xfrm>
              <a:off x="542702" y="5151899"/>
              <a:ext cx="1768232" cy="701946"/>
              <a:chOff x="6562120" y="2021035"/>
              <a:chExt cx="2075479" cy="701946"/>
            </a:xfrm>
          </p:grpSpPr>
          <p:sp>
            <p:nvSpPr>
              <p:cNvPr id="255" name="모서리가 둥근 직사각형 254"/>
              <p:cNvSpPr/>
              <p:nvPr/>
            </p:nvSpPr>
            <p:spPr>
              <a:xfrm>
                <a:off x="6562120" y="2021035"/>
                <a:ext cx="2075479" cy="2807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57" name="그룹 256"/>
              <p:cNvGrpSpPr/>
              <p:nvPr/>
            </p:nvGrpSpPr>
            <p:grpSpPr>
              <a:xfrm>
                <a:off x="6576891" y="2047113"/>
                <a:ext cx="939264" cy="675868"/>
                <a:chOff x="3978506" y="1909633"/>
                <a:chExt cx="546911" cy="508297"/>
              </a:xfrm>
            </p:grpSpPr>
            <p:sp>
              <p:nvSpPr>
                <p:cNvPr id="258" name="모서리가 둥근 직사각형 257"/>
                <p:cNvSpPr/>
                <p:nvPr/>
              </p:nvSpPr>
              <p:spPr>
                <a:xfrm>
                  <a:off x="3992204" y="1909633"/>
                  <a:ext cx="502963" cy="50829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3978506" y="1916832"/>
                  <a:ext cx="546911" cy="4592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 smtClean="0">
                      <a:latin typeface="맑은 고딕" pitchFamily="50" charset="-127"/>
                      <a:ea typeface="맑은 고딕" pitchFamily="50" charset="-127"/>
                    </a:rPr>
                    <a:t>곡</a:t>
                  </a:r>
                  <a:endParaRPr lang="en-US" altLang="ko-KR" sz="1200" dirty="0" smtClean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 smtClean="0">
                      <a:latin typeface="맑은 고딕" pitchFamily="50" charset="-127"/>
                      <a:ea typeface="맑은 고딕" pitchFamily="50" charset="-127"/>
                    </a:rPr>
                    <a:t>아티스트</a:t>
                  </a:r>
                  <a:endParaRPr lang="en-US" altLang="ko-KR" sz="1200" dirty="0" smtClean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pic>
          <p:nvPicPr>
            <p:cNvPr id="5123" name="Picture 3" descr="C:\Users\임승한\Downloads\glyphicons_free\glyphicons_free\glyphicons\png\glyphicons-28-searc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9890" y="5205166"/>
              <a:ext cx="188925" cy="1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6" name="직사각형 285"/>
          <p:cNvSpPr/>
          <p:nvPr/>
        </p:nvSpPr>
        <p:spPr>
          <a:xfrm>
            <a:off x="7091072" y="1984484"/>
            <a:ext cx="15185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SIGN OUT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아래쪽 화살표 52"/>
          <p:cNvSpPr/>
          <p:nvPr/>
        </p:nvSpPr>
        <p:spPr>
          <a:xfrm>
            <a:off x="8332608" y="6309320"/>
            <a:ext cx="511606" cy="4309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526675" y="2924844"/>
            <a:ext cx="5860038" cy="2968794"/>
            <a:chOff x="2526675" y="2924844"/>
            <a:chExt cx="5860038" cy="2968794"/>
          </a:xfrm>
        </p:grpSpPr>
        <p:grpSp>
          <p:nvGrpSpPr>
            <p:cNvPr id="14" name="그룹 13"/>
            <p:cNvGrpSpPr/>
            <p:nvPr/>
          </p:nvGrpSpPr>
          <p:grpSpPr>
            <a:xfrm>
              <a:off x="2526675" y="3340627"/>
              <a:ext cx="5860038" cy="2553011"/>
              <a:chOff x="2528386" y="2936677"/>
              <a:chExt cx="4223137" cy="2248710"/>
            </a:xfrm>
          </p:grpSpPr>
          <p:grpSp>
            <p:nvGrpSpPr>
              <p:cNvPr id="260" name="그룹 259"/>
              <p:cNvGrpSpPr/>
              <p:nvPr/>
            </p:nvGrpSpPr>
            <p:grpSpPr>
              <a:xfrm>
                <a:off x="2528386" y="2936677"/>
                <a:ext cx="4217942" cy="1052347"/>
                <a:chOff x="662829" y="3830881"/>
                <a:chExt cx="4217942" cy="1052347"/>
              </a:xfrm>
            </p:grpSpPr>
            <p:grpSp>
              <p:nvGrpSpPr>
                <p:cNvPr id="261" name="그룹 260"/>
                <p:cNvGrpSpPr/>
                <p:nvPr/>
              </p:nvGrpSpPr>
              <p:grpSpPr>
                <a:xfrm>
                  <a:off x="662829" y="3830881"/>
                  <a:ext cx="1964955" cy="1050316"/>
                  <a:chOff x="683568" y="3830881"/>
                  <a:chExt cx="2615356" cy="1050316"/>
                </a:xfrm>
              </p:grpSpPr>
              <p:sp>
                <p:nvSpPr>
                  <p:cNvPr id="268" name="AutoShape 2"/>
                  <p:cNvSpPr>
                    <a:spLocks noChangeArrowheads="1"/>
                  </p:cNvSpPr>
                  <p:nvPr/>
                </p:nvSpPr>
                <p:spPr bwMode="gray">
                  <a:xfrm>
                    <a:off x="683568" y="3830881"/>
                    <a:ext cx="1340192" cy="1036248"/>
                  </a:xfrm>
                  <a:prstGeom prst="roundRect">
                    <a:avLst>
                      <a:gd name="adj" fmla="val 0"/>
                    </a:avLst>
                  </a:prstGeom>
                  <a:gradFill rotWithShape="1">
                    <a:gsLst>
                      <a:gs pos="0">
                        <a:srgbClr val="DDDDDD">
                          <a:gamma/>
                          <a:tint val="0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2700000" scaled="1"/>
                  </a:gradFill>
                  <a:ln w="6350" algn="ctr">
                    <a:solidFill>
                      <a:srgbClr val="B2B2B2"/>
                    </a:solidFill>
                    <a:round/>
                    <a:headEnd/>
                    <a:tailEnd/>
                  </a:ln>
                  <a:effectLst>
                    <a:outerShdw blurRad="50800" dist="25400" dir="4020000" algn="tl" rotWithShape="0">
                      <a:prstClr val="black">
                        <a:alpha val="28000"/>
                      </a:prstClr>
                    </a:outerShdw>
                  </a:effectLst>
                </p:spPr>
                <p:txBody>
                  <a:bodyPr vert="horz" wrap="none" lIns="72000" tIns="72000" rIns="72000" bIns="72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en-US" altLang="ko-KR" sz="1600" dirty="0" smtClean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rPr>
                      <a:t>image</a:t>
                    </a:r>
                    <a:endParaRPr kumimoji="1" lang="ko-KR" altLang="ko-KR" sz="1600" dirty="0" smtClean="0">
                      <a:latin typeface="맑은 고딕" pitchFamily="50" charset="-127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cxnSp>
                <p:nvCxnSpPr>
                  <p:cNvPr id="269" name="직선 연결선 268"/>
                  <p:cNvCxnSpPr/>
                  <p:nvPr/>
                </p:nvCxnSpPr>
                <p:spPr>
                  <a:xfrm>
                    <a:off x="2123728" y="404769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직선 연결선 269"/>
                  <p:cNvCxnSpPr/>
                  <p:nvPr/>
                </p:nvCxnSpPr>
                <p:spPr>
                  <a:xfrm>
                    <a:off x="2123728" y="429185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/>
                  <p:cNvCxnSpPr/>
                  <p:nvPr/>
                </p:nvCxnSpPr>
                <p:spPr>
                  <a:xfrm>
                    <a:off x="2123728" y="4509120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2" name="모서리가 둥근 직사각형 271"/>
                  <p:cNvSpPr/>
                  <p:nvPr/>
                </p:nvSpPr>
                <p:spPr>
                  <a:xfrm>
                    <a:off x="2160026" y="4613692"/>
                    <a:ext cx="1115830" cy="267505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구매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• CART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262" name="그룹 261"/>
                <p:cNvGrpSpPr/>
                <p:nvPr/>
              </p:nvGrpSpPr>
              <p:grpSpPr>
                <a:xfrm>
                  <a:off x="2915816" y="3832912"/>
                  <a:ext cx="1964955" cy="1050316"/>
                  <a:chOff x="683568" y="3830881"/>
                  <a:chExt cx="2615356" cy="1050316"/>
                </a:xfrm>
              </p:grpSpPr>
              <p:sp>
                <p:nvSpPr>
                  <p:cNvPr id="263" name="AutoShape 2"/>
                  <p:cNvSpPr>
                    <a:spLocks noChangeArrowheads="1"/>
                  </p:cNvSpPr>
                  <p:nvPr/>
                </p:nvSpPr>
                <p:spPr bwMode="gray">
                  <a:xfrm>
                    <a:off x="683568" y="3830881"/>
                    <a:ext cx="1340192" cy="1036248"/>
                  </a:xfrm>
                  <a:prstGeom prst="roundRect">
                    <a:avLst>
                      <a:gd name="adj" fmla="val 0"/>
                    </a:avLst>
                  </a:prstGeom>
                  <a:gradFill rotWithShape="1">
                    <a:gsLst>
                      <a:gs pos="0">
                        <a:srgbClr val="DDDDDD">
                          <a:gamma/>
                          <a:tint val="0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2700000" scaled="1"/>
                  </a:gradFill>
                  <a:ln w="6350" algn="ctr">
                    <a:solidFill>
                      <a:srgbClr val="B2B2B2"/>
                    </a:solidFill>
                    <a:round/>
                    <a:headEnd/>
                    <a:tailEnd/>
                  </a:ln>
                  <a:effectLst>
                    <a:outerShdw blurRad="50800" dist="25400" dir="4020000" algn="tl" rotWithShape="0">
                      <a:prstClr val="black">
                        <a:alpha val="28000"/>
                      </a:prstClr>
                    </a:outerShdw>
                  </a:effectLst>
                </p:spPr>
                <p:txBody>
                  <a:bodyPr vert="horz" wrap="none" lIns="72000" tIns="72000" rIns="72000" bIns="72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en-US" altLang="ko-KR" sz="1600" dirty="0" smtClean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rPr>
                      <a:t>image</a:t>
                    </a:r>
                    <a:endParaRPr kumimoji="1" lang="ko-KR" altLang="ko-KR" sz="1600" dirty="0" smtClean="0">
                      <a:latin typeface="맑은 고딕" pitchFamily="50" charset="-127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cxnSp>
                <p:nvCxnSpPr>
                  <p:cNvPr id="264" name="직선 연결선 263"/>
                  <p:cNvCxnSpPr/>
                  <p:nvPr/>
                </p:nvCxnSpPr>
                <p:spPr>
                  <a:xfrm>
                    <a:off x="2123728" y="404769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/>
                  <p:cNvCxnSpPr/>
                  <p:nvPr/>
                </p:nvCxnSpPr>
                <p:spPr>
                  <a:xfrm>
                    <a:off x="2123728" y="429185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/>
                  <p:cNvCxnSpPr/>
                  <p:nvPr/>
                </p:nvCxnSpPr>
                <p:spPr>
                  <a:xfrm>
                    <a:off x="2123728" y="4509120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7" name="모서리가 둥근 직사각형 266"/>
                  <p:cNvSpPr/>
                  <p:nvPr/>
                </p:nvSpPr>
                <p:spPr>
                  <a:xfrm>
                    <a:off x="2160026" y="4613692"/>
                    <a:ext cx="1115830" cy="26750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구매 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•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CART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  <p:grpSp>
            <p:nvGrpSpPr>
              <p:cNvPr id="273" name="그룹 272"/>
              <p:cNvGrpSpPr/>
              <p:nvPr/>
            </p:nvGrpSpPr>
            <p:grpSpPr>
              <a:xfrm>
                <a:off x="2533581" y="4133040"/>
                <a:ext cx="4217942" cy="1052347"/>
                <a:chOff x="662829" y="3830881"/>
                <a:chExt cx="4217942" cy="1052347"/>
              </a:xfrm>
            </p:grpSpPr>
            <p:grpSp>
              <p:nvGrpSpPr>
                <p:cNvPr id="274" name="그룹 273"/>
                <p:cNvGrpSpPr/>
                <p:nvPr/>
              </p:nvGrpSpPr>
              <p:grpSpPr>
                <a:xfrm>
                  <a:off x="662829" y="3830881"/>
                  <a:ext cx="1964955" cy="1050316"/>
                  <a:chOff x="683568" y="3830881"/>
                  <a:chExt cx="2615356" cy="1050316"/>
                </a:xfrm>
              </p:grpSpPr>
              <p:sp>
                <p:nvSpPr>
                  <p:cNvPr id="281" name="AutoShape 2"/>
                  <p:cNvSpPr>
                    <a:spLocks noChangeArrowheads="1"/>
                  </p:cNvSpPr>
                  <p:nvPr/>
                </p:nvSpPr>
                <p:spPr bwMode="gray">
                  <a:xfrm>
                    <a:off x="683568" y="3830881"/>
                    <a:ext cx="1340192" cy="1036248"/>
                  </a:xfrm>
                  <a:prstGeom prst="roundRect">
                    <a:avLst>
                      <a:gd name="adj" fmla="val 0"/>
                    </a:avLst>
                  </a:prstGeom>
                  <a:gradFill rotWithShape="1">
                    <a:gsLst>
                      <a:gs pos="0">
                        <a:srgbClr val="DDDDDD">
                          <a:gamma/>
                          <a:tint val="0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2700000" scaled="1"/>
                  </a:gradFill>
                  <a:ln w="6350" algn="ctr">
                    <a:solidFill>
                      <a:srgbClr val="B2B2B2"/>
                    </a:solidFill>
                    <a:round/>
                    <a:headEnd/>
                    <a:tailEnd/>
                  </a:ln>
                  <a:effectLst>
                    <a:outerShdw blurRad="50800" dist="25400" dir="4020000" algn="tl" rotWithShape="0">
                      <a:prstClr val="black">
                        <a:alpha val="28000"/>
                      </a:prstClr>
                    </a:outerShdw>
                  </a:effectLst>
                </p:spPr>
                <p:txBody>
                  <a:bodyPr vert="horz" wrap="none" lIns="72000" tIns="72000" rIns="72000" bIns="72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en-US" altLang="ko-KR" sz="1600" dirty="0" smtClean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rPr>
                      <a:t>image</a:t>
                    </a:r>
                    <a:endParaRPr kumimoji="1" lang="ko-KR" altLang="ko-KR" sz="1600" dirty="0" smtClean="0">
                      <a:latin typeface="맑은 고딕" pitchFamily="50" charset="-127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cxnSp>
                <p:nvCxnSpPr>
                  <p:cNvPr id="282" name="직선 연결선 281"/>
                  <p:cNvCxnSpPr/>
                  <p:nvPr/>
                </p:nvCxnSpPr>
                <p:spPr>
                  <a:xfrm>
                    <a:off x="2123728" y="404769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/>
                  <p:cNvCxnSpPr/>
                  <p:nvPr/>
                </p:nvCxnSpPr>
                <p:spPr>
                  <a:xfrm>
                    <a:off x="2123728" y="429185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/>
                  <p:cNvCxnSpPr/>
                  <p:nvPr/>
                </p:nvCxnSpPr>
                <p:spPr>
                  <a:xfrm>
                    <a:off x="2123728" y="4509120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모서리가 둥근 직사각형 284"/>
                  <p:cNvSpPr/>
                  <p:nvPr/>
                </p:nvSpPr>
                <p:spPr>
                  <a:xfrm>
                    <a:off x="2160026" y="4613692"/>
                    <a:ext cx="1115830" cy="26750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구매 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•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CART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275" name="그룹 274"/>
                <p:cNvGrpSpPr/>
                <p:nvPr/>
              </p:nvGrpSpPr>
              <p:grpSpPr>
                <a:xfrm>
                  <a:off x="2915816" y="3832912"/>
                  <a:ext cx="1964955" cy="1050316"/>
                  <a:chOff x="683568" y="3830881"/>
                  <a:chExt cx="2615356" cy="1050316"/>
                </a:xfrm>
              </p:grpSpPr>
              <p:sp>
                <p:nvSpPr>
                  <p:cNvPr id="276" name="AutoShape 2"/>
                  <p:cNvSpPr>
                    <a:spLocks noChangeArrowheads="1"/>
                  </p:cNvSpPr>
                  <p:nvPr/>
                </p:nvSpPr>
                <p:spPr bwMode="gray">
                  <a:xfrm>
                    <a:off x="683568" y="3830881"/>
                    <a:ext cx="1340192" cy="1036248"/>
                  </a:xfrm>
                  <a:prstGeom prst="roundRect">
                    <a:avLst>
                      <a:gd name="adj" fmla="val 0"/>
                    </a:avLst>
                  </a:prstGeom>
                  <a:gradFill rotWithShape="1">
                    <a:gsLst>
                      <a:gs pos="0">
                        <a:srgbClr val="DDDDDD">
                          <a:gamma/>
                          <a:tint val="0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2700000" scaled="1"/>
                  </a:gradFill>
                  <a:ln w="6350" algn="ctr">
                    <a:solidFill>
                      <a:srgbClr val="B2B2B2"/>
                    </a:solidFill>
                    <a:round/>
                    <a:headEnd/>
                    <a:tailEnd/>
                  </a:ln>
                  <a:effectLst>
                    <a:outerShdw blurRad="50800" dist="25400" dir="4020000" algn="tl" rotWithShape="0">
                      <a:prstClr val="black">
                        <a:alpha val="28000"/>
                      </a:prstClr>
                    </a:outerShdw>
                  </a:effectLst>
                </p:spPr>
                <p:txBody>
                  <a:bodyPr vert="horz" wrap="none" lIns="72000" tIns="72000" rIns="72000" bIns="72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en-US" altLang="ko-KR" sz="1600" dirty="0" smtClean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rPr>
                      <a:t>image</a:t>
                    </a:r>
                    <a:endParaRPr kumimoji="1" lang="ko-KR" altLang="ko-KR" sz="1600" dirty="0" smtClean="0">
                      <a:latin typeface="맑은 고딕" pitchFamily="50" charset="-127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cxnSp>
                <p:nvCxnSpPr>
                  <p:cNvPr id="277" name="직선 연결선 276"/>
                  <p:cNvCxnSpPr/>
                  <p:nvPr/>
                </p:nvCxnSpPr>
                <p:spPr>
                  <a:xfrm>
                    <a:off x="2123728" y="404769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/>
                  <p:cNvCxnSpPr/>
                  <p:nvPr/>
                </p:nvCxnSpPr>
                <p:spPr>
                  <a:xfrm>
                    <a:off x="2123728" y="429185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/>
                  <p:cNvCxnSpPr/>
                  <p:nvPr/>
                </p:nvCxnSpPr>
                <p:spPr>
                  <a:xfrm>
                    <a:off x="2123728" y="4509120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0" name="모서리가 둥근 직사각형 279"/>
                  <p:cNvSpPr/>
                  <p:nvPr/>
                </p:nvSpPr>
                <p:spPr>
                  <a:xfrm>
                    <a:off x="2160026" y="4613692"/>
                    <a:ext cx="1115830" cy="26750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구매 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•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CART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</p:grpSp>
        <p:pic>
          <p:nvPicPr>
            <p:cNvPr id="1026" name="Picture 2" descr="C:\Users\임승한\Downloads\glyphicons_free\glyphicons_free\glyphicons\png\glyphicons-333-certificat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675" y="2924844"/>
              <a:ext cx="195930" cy="28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2751047" y="2924944"/>
              <a:ext cx="640689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dirty="0" smtClean="0">
                  <a:latin typeface="맑은 고딕" pitchFamily="50" charset="-127"/>
                  <a:ea typeface="맑은 고딕" pitchFamily="50" charset="-127"/>
                </a:rPr>
                <a:t>NEW</a:t>
              </a:r>
              <a:endParaRPr lang="ko-KR" altLang="en-US" sz="15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7296056" y="2348880"/>
            <a:ext cx="1266188" cy="270905"/>
            <a:chOff x="7296056" y="2348880"/>
            <a:chExt cx="1266188" cy="270905"/>
          </a:xfrm>
        </p:grpSpPr>
        <p:pic>
          <p:nvPicPr>
            <p:cNvPr id="58" name="Picture 2" descr="C:\Users\임승한\Downloads\glyphicons_free\glyphicons_free\glyphicons\png\glyphicons-212-right-arro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07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C:\Users\임승한\Downloads\glyphicons_free\glyphicons_free\glyphicons\png\glyphicons-211-left-arro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42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모서리가 둥근 직사각형 59"/>
            <p:cNvSpPr/>
            <p:nvPr/>
          </p:nvSpPr>
          <p:spPr>
            <a:xfrm>
              <a:off x="7296056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7963121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364136" y="2002909"/>
            <a:ext cx="4520810" cy="681689"/>
            <a:chOff x="2364136" y="2002909"/>
            <a:chExt cx="4520810" cy="681689"/>
          </a:xfrm>
        </p:grpSpPr>
        <p:sp>
          <p:nvSpPr>
            <p:cNvPr id="63" name="직사각형 62"/>
            <p:cNvSpPr/>
            <p:nvPr/>
          </p:nvSpPr>
          <p:spPr>
            <a:xfrm>
              <a:off x="2364136" y="2407599"/>
              <a:ext cx="636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HOME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516728" y="2407599"/>
              <a:ext cx="635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STORE</a:t>
              </a:r>
              <a:endPara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840" y="2059428"/>
              <a:ext cx="358646" cy="267161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4488356" y="2407599"/>
              <a:ext cx="12116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GUEST BOARD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78" y="2056093"/>
              <a:ext cx="352125" cy="303326"/>
            </a:xfrm>
            <a:prstGeom prst="rect">
              <a:avLst/>
            </a:prstGeom>
          </p:spPr>
        </p:pic>
        <p:pic>
          <p:nvPicPr>
            <p:cNvPr id="68" name="Picture 2" descr="C:\Users\임승한\Desktop\그림3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853" y="2036059"/>
              <a:ext cx="329623" cy="329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3" descr="C:\Users\임승한\Downloads\glyphicons_free\glyphicons_free\glyphicons\png\glyphicons-90-build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058" y="2002909"/>
              <a:ext cx="304267" cy="35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/>
            <p:cNvSpPr/>
            <p:nvPr/>
          </p:nvSpPr>
          <p:spPr>
            <a:xfrm>
              <a:off x="6021440" y="2409983"/>
              <a:ext cx="863506" cy="272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CONTACT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10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596" y="1324261"/>
            <a:ext cx="218335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2.4 Store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02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42701" y="1988840"/>
            <a:ext cx="1229924" cy="56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2701" y="2936677"/>
            <a:ext cx="1768232" cy="1906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 PAGE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최신차트</a:t>
            </a:r>
            <a:endParaRPr lang="en-US" altLang="ko-KR" sz="1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TOP 10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연도별차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트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42702" y="5013176"/>
            <a:ext cx="1768232" cy="701946"/>
            <a:chOff x="542702" y="5151899"/>
            <a:chExt cx="1768232" cy="701946"/>
          </a:xfrm>
        </p:grpSpPr>
        <p:grpSp>
          <p:nvGrpSpPr>
            <p:cNvPr id="4" name="그룹 3"/>
            <p:cNvGrpSpPr/>
            <p:nvPr/>
          </p:nvGrpSpPr>
          <p:grpSpPr>
            <a:xfrm>
              <a:off x="542702" y="5151899"/>
              <a:ext cx="1768232" cy="701946"/>
              <a:chOff x="6562120" y="2021035"/>
              <a:chExt cx="2075479" cy="701946"/>
            </a:xfrm>
          </p:grpSpPr>
          <p:sp>
            <p:nvSpPr>
              <p:cNvPr id="255" name="모서리가 둥근 직사각형 254"/>
              <p:cNvSpPr/>
              <p:nvPr/>
            </p:nvSpPr>
            <p:spPr>
              <a:xfrm>
                <a:off x="6562120" y="2021035"/>
                <a:ext cx="2075479" cy="2807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57" name="그룹 256"/>
              <p:cNvGrpSpPr/>
              <p:nvPr/>
            </p:nvGrpSpPr>
            <p:grpSpPr>
              <a:xfrm>
                <a:off x="6576891" y="2047113"/>
                <a:ext cx="939264" cy="675868"/>
                <a:chOff x="3978506" y="1909633"/>
                <a:chExt cx="546911" cy="508297"/>
              </a:xfrm>
            </p:grpSpPr>
            <p:sp>
              <p:nvSpPr>
                <p:cNvPr id="258" name="모서리가 둥근 직사각형 257"/>
                <p:cNvSpPr/>
                <p:nvPr/>
              </p:nvSpPr>
              <p:spPr>
                <a:xfrm>
                  <a:off x="3992204" y="1909633"/>
                  <a:ext cx="502963" cy="50829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3978506" y="1916832"/>
                  <a:ext cx="546911" cy="4592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 smtClean="0">
                      <a:latin typeface="맑은 고딕" pitchFamily="50" charset="-127"/>
                      <a:ea typeface="맑은 고딕" pitchFamily="50" charset="-127"/>
                    </a:rPr>
                    <a:t>곡</a:t>
                  </a:r>
                  <a:endParaRPr lang="en-US" altLang="ko-KR" sz="1200" dirty="0" smtClean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 smtClean="0">
                      <a:latin typeface="맑은 고딕" pitchFamily="50" charset="-127"/>
                      <a:ea typeface="맑은 고딕" pitchFamily="50" charset="-127"/>
                    </a:rPr>
                    <a:t>아티스트</a:t>
                  </a:r>
                  <a:endParaRPr lang="en-US" altLang="ko-KR" sz="1200" dirty="0" smtClean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pic>
          <p:nvPicPr>
            <p:cNvPr id="5123" name="Picture 3" descr="C:\Users\임승한\Downloads\glyphicons_free\glyphicons_free\glyphicons\png\glyphicons-28-searc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9890" y="5205166"/>
              <a:ext cx="188925" cy="1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6" name="직사각형 285"/>
          <p:cNvSpPr/>
          <p:nvPr/>
        </p:nvSpPr>
        <p:spPr>
          <a:xfrm>
            <a:off x="7091072" y="1984484"/>
            <a:ext cx="15185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SIGN OUT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26675" y="2924844"/>
            <a:ext cx="5860038" cy="2968794"/>
            <a:chOff x="2526675" y="2924844"/>
            <a:chExt cx="5860038" cy="2968794"/>
          </a:xfrm>
        </p:grpSpPr>
        <p:grpSp>
          <p:nvGrpSpPr>
            <p:cNvPr id="55" name="그룹 54"/>
            <p:cNvGrpSpPr/>
            <p:nvPr/>
          </p:nvGrpSpPr>
          <p:grpSpPr>
            <a:xfrm>
              <a:off x="2526675" y="3340627"/>
              <a:ext cx="5860038" cy="2553011"/>
              <a:chOff x="2528386" y="2936677"/>
              <a:chExt cx="4223137" cy="2248710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2528386" y="2936677"/>
                <a:ext cx="4217942" cy="1052347"/>
                <a:chOff x="662829" y="3830881"/>
                <a:chExt cx="4217942" cy="1052347"/>
              </a:xfrm>
            </p:grpSpPr>
            <p:grpSp>
              <p:nvGrpSpPr>
                <p:cNvPr id="72" name="그룹 71"/>
                <p:cNvGrpSpPr/>
                <p:nvPr/>
              </p:nvGrpSpPr>
              <p:grpSpPr>
                <a:xfrm>
                  <a:off x="662829" y="3830881"/>
                  <a:ext cx="1964955" cy="1050316"/>
                  <a:chOff x="683568" y="3830881"/>
                  <a:chExt cx="2615356" cy="1050316"/>
                </a:xfrm>
              </p:grpSpPr>
              <p:sp>
                <p:nvSpPr>
                  <p:cNvPr id="79" name="AutoShape 2"/>
                  <p:cNvSpPr>
                    <a:spLocks noChangeArrowheads="1"/>
                  </p:cNvSpPr>
                  <p:nvPr/>
                </p:nvSpPr>
                <p:spPr bwMode="gray">
                  <a:xfrm>
                    <a:off x="683568" y="3830881"/>
                    <a:ext cx="1340192" cy="1036248"/>
                  </a:xfrm>
                  <a:prstGeom prst="roundRect">
                    <a:avLst>
                      <a:gd name="adj" fmla="val 0"/>
                    </a:avLst>
                  </a:prstGeom>
                  <a:gradFill rotWithShape="1">
                    <a:gsLst>
                      <a:gs pos="0">
                        <a:srgbClr val="DDDDDD">
                          <a:gamma/>
                          <a:tint val="0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2700000" scaled="1"/>
                  </a:gradFill>
                  <a:ln w="6350" algn="ctr">
                    <a:solidFill>
                      <a:srgbClr val="B2B2B2"/>
                    </a:solidFill>
                    <a:round/>
                    <a:headEnd/>
                    <a:tailEnd/>
                  </a:ln>
                  <a:effectLst>
                    <a:outerShdw blurRad="50800" dist="25400" dir="4020000" algn="tl" rotWithShape="0">
                      <a:prstClr val="black">
                        <a:alpha val="28000"/>
                      </a:prstClr>
                    </a:outerShdw>
                  </a:effectLst>
                </p:spPr>
                <p:txBody>
                  <a:bodyPr vert="horz" wrap="none" lIns="72000" tIns="72000" rIns="72000" bIns="72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en-US" altLang="ko-KR" sz="1600" dirty="0" smtClean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rPr>
                      <a:t>image</a:t>
                    </a:r>
                    <a:endParaRPr kumimoji="1" lang="ko-KR" altLang="ko-KR" sz="1600" dirty="0" smtClean="0">
                      <a:latin typeface="맑은 고딕" pitchFamily="50" charset="-127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cxnSp>
                <p:nvCxnSpPr>
                  <p:cNvPr id="80" name="직선 연결선 79"/>
                  <p:cNvCxnSpPr/>
                  <p:nvPr/>
                </p:nvCxnSpPr>
                <p:spPr>
                  <a:xfrm>
                    <a:off x="2123728" y="404769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/>
                  <p:cNvCxnSpPr/>
                  <p:nvPr/>
                </p:nvCxnSpPr>
                <p:spPr>
                  <a:xfrm>
                    <a:off x="2123728" y="429185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직선 연결선 81"/>
                  <p:cNvCxnSpPr/>
                  <p:nvPr/>
                </p:nvCxnSpPr>
                <p:spPr>
                  <a:xfrm>
                    <a:off x="2123728" y="4509120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모서리가 둥근 직사각형 82"/>
                  <p:cNvSpPr/>
                  <p:nvPr/>
                </p:nvSpPr>
                <p:spPr>
                  <a:xfrm>
                    <a:off x="2160026" y="4613692"/>
                    <a:ext cx="1115830" cy="267505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구매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• CART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73" name="그룹 72"/>
                <p:cNvGrpSpPr/>
                <p:nvPr/>
              </p:nvGrpSpPr>
              <p:grpSpPr>
                <a:xfrm>
                  <a:off x="2915816" y="3832912"/>
                  <a:ext cx="1964955" cy="1050316"/>
                  <a:chOff x="683568" y="3830881"/>
                  <a:chExt cx="2615356" cy="1050316"/>
                </a:xfrm>
              </p:grpSpPr>
              <p:sp>
                <p:nvSpPr>
                  <p:cNvPr id="74" name="AutoShape 2"/>
                  <p:cNvSpPr>
                    <a:spLocks noChangeArrowheads="1"/>
                  </p:cNvSpPr>
                  <p:nvPr/>
                </p:nvSpPr>
                <p:spPr bwMode="gray">
                  <a:xfrm>
                    <a:off x="683568" y="3830881"/>
                    <a:ext cx="1340192" cy="1036248"/>
                  </a:xfrm>
                  <a:prstGeom prst="roundRect">
                    <a:avLst>
                      <a:gd name="adj" fmla="val 0"/>
                    </a:avLst>
                  </a:prstGeom>
                  <a:gradFill rotWithShape="1">
                    <a:gsLst>
                      <a:gs pos="0">
                        <a:srgbClr val="DDDDDD">
                          <a:gamma/>
                          <a:tint val="0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2700000" scaled="1"/>
                  </a:gradFill>
                  <a:ln w="6350" algn="ctr">
                    <a:solidFill>
                      <a:srgbClr val="B2B2B2"/>
                    </a:solidFill>
                    <a:round/>
                    <a:headEnd/>
                    <a:tailEnd/>
                  </a:ln>
                  <a:effectLst>
                    <a:outerShdw blurRad="50800" dist="25400" dir="4020000" algn="tl" rotWithShape="0">
                      <a:prstClr val="black">
                        <a:alpha val="28000"/>
                      </a:prstClr>
                    </a:outerShdw>
                  </a:effectLst>
                </p:spPr>
                <p:txBody>
                  <a:bodyPr vert="horz" wrap="none" lIns="72000" tIns="72000" rIns="72000" bIns="72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en-US" altLang="ko-KR" sz="1600" dirty="0" smtClean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rPr>
                      <a:t>image</a:t>
                    </a:r>
                    <a:endParaRPr kumimoji="1" lang="ko-KR" altLang="ko-KR" sz="1600" dirty="0" smtClean="0">
                      <a:latin typeface="맑은 고딕" pitchFamily="50" charset="-127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cxnSp>
                <p:nvCxnSpPr>
                  <p:cNvPr id="75" name="직선 연결선 74"/>
                  <p:cNvCxnSpPr/>
                  <p:nvPr/>
                </p:nvCxnSpPr>
                <p:spPr>
                  <a:xfrm>
                    <a:off x="2123728" y="404769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/>
                  <p:cNvCxnSpPr/>
                  <p:nvPr/>
                </p:nvCxnSpPr>
                <p:spPr>
                  <a:xfrm>
                    <a:off x="2123728" y="429185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연결선 76"/>
                  <p:cNvCxnSpPr/>
                  <p:nvPr/>
                </p:nvCxnSpPr>
                <p:spPr>
                  <a:xfrm>
                    <a:off x="2123728" y="4509120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모서리가 둥근 직사각형 77"/>
                  <p:cNvSpPr/>
                  <p:nvPr/>
                </p:nvSpPr>
                <p:spPr>
                  <a:xfrm>
                    <a:off x="2160026" y="4613692"/>
                    <a:ext cx="1115830" cy="26750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구매 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•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CART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  <p:grpSp>
            <p:nvGrpSpPr>
              <p:cNvPr id="59" name="그룹 58"/>
              <p:cNvGrpSpPr/>
              <p:nvPr/>
            </p:nvGrpSpPr>
            <p:grpSpPr>
              <a:xfrm>
                <a:off x="2533581" y="4133040"/>
                <a:ext cx="4217942" cy="1052347"/>
                <a:chOff x="662829" y="3830881"/>
                <a:chExt cx="4217942" cy="1052347"/>
              </a:xfrm>
            </p:grpSpPr>
            <p:grpSp>
              <p:nvGrpSpPr>
                <p:cNvPr id="60" name="그룹 59"/>
                <p:cNvGrpSpPr/>
                <p:nvPr/>
              </p:nvGrpSpPr>
              <p:grpSpPr>
                <a:xfrm>
                  <a:off x="662829" y="3830881"/>
                  <a:ext cx="1964955" cy="1050316"/>
                  <a:chOff x="683568" y="3830881"/>
                  <a:chExt cx="2615356" cy="1050316"/>
                </a:xfrm>
              </p:grpSpPr>
              <p:sp>
                <p:nvSpPr>
                  <p:cNvPr id="67" name="AutoShape 2"/>
                  <p:cNvSpPr>
                    <a:spLocks noChangeArrowheads="1"/>
                  </p:cNvSpPr>
                  <p:nvPr/>
                </p:nvSpPr>
                <p:spPr bwMode="gray">
                  <a:xfrm>
                    <a:off x="683568" y="3830881"/>
                    <a:ext cx="1340192" cy="1036248"/>
                  </a:xfrm>
                  <a:prstGeom prst="roundRect">
                    <a:avLst>
                      <a:gd name="adj" fmla="val 0"/>
                    </a:avLst>
                  </a:prstGeom>
                  <a:gradFill rotWithShape="1">
                    <a:gsLst>
                      <a:gs pos="0">
                        <a:srgbClr val="DDDDDD">
                          <a:gamma/>
                          <a:tint val="0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2700000" scaled="1"/>
                  </a:gradFill>
                  <a:ln w="6350" algn="ctr">
                    <a:solidFill>
                      <a:srgbClr val="B2B2B2"/>
                    </a:solidFill>
                    <a:round/>
                    <a:headEnd/>
                    <a:tailEnd/>
                  </a:ln>
                  <a:effectLst>
                    <a:outerShdw blurRad="50800" dist="25400" dir="4020000" algn="tl" rotWithShape="0">
                      <a:prstClr val="black">
                        <a:alpha val="28000"/>
                      </a:prstClr>
                    </a:outerShdw>
                  </a:effectLst>
                </p:spPr>
                <p:txBody>
                  <a:bodyPr vert="horz" wrap="none" lIns="72000" tIns="72000" rIns="72000" bIns="72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en-US" altLang="ko-KR" sz="1600" dirty="0" smtClean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rPr>
                      <a:t>image</a:t>
                    </a:r>
                    <a:endParaRPr kumimoji="1" lang="ko-KR" altLang="ko-KR" sz="1600" dirty="0" smtClean="0">
                      <a:latin typeface="맑은 고딕" pitchFamily="50" charset="-127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cxnSp>
                <p:nvCxnSpPr>
                  <p:cNvPr id="68" name="직선 연결선 67"/>
                  <p:cNvCxnSpPr/>
                  <p:nvPr/>
                </p:nvCxnSpPr>
                <p:spPr>
                  <a:xfrm>
                    <a:off x="2123728" y="404769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>
                    <a:off x="2123728" y="429185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직선 연결선 69"/>
                  <p:cNvCxnSpPr/>
                  <p:nvPr/>
                </p:nvCxnSpPr>
                <p:spPr>
                  <a:xfrm>
                    <a:off x="2123728" y="4509120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모서리가 둥근 직사각형 70"/>
                  <p:cNvSpPr/>
                  <p:nvPr/>
                </p:nvSpPr>
                <p:spPr>
                  <a:xfrm>
                    <a:off x="2160026" y="4613692"/>
                    <a:ext cx="1115830" cy="26750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구매 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•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CART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2915816" y="3832912"/>
                  <a:ext cx="1964955" cy="1050316"/>
                  <a:chOff x="683568" y="3830881"/>
                  <a:chExt cx="2615356" cy="1050316"/>
                </a:xfrm>
              </p:grpSpPr>
              <p:sp>
                <p:nvSpPr>
                  <p:cNvPr id="62" name="AutoShape 2"/>
                  <p:cNvSpPr>
                    <a:spLocks noChangeArrowheads="1"/>
                  </p:cNvSpPr>
                  <p:nvPr/>
                </p:nvSpPr>
                <p:spPr bwMode="gray">
                  <a:xfrm>
                    <a:off x="683568" y="3830881"/>
                    <a:ext cx="1340192" cy="1036248"/>
                  </a:xfrm>
                  <a:prstGeom prst="roundRect">
                    <a:avLst>
                      <a:gd name="adj" fmla="val 0"/>
                    </a:avLst>
                  </a:prstGeom>
                  <a:gradFill rotWithShape="1">
                    <a:gsLst>
                      <a:gs pos="0">
                        <a:srgbClr val="DDDDDD">
                          <a:gamma/>
                          <a:tint val="0"/>
                          <a:invGamma/>
                        </a:srgbClr>
                      </a:gs>
                      <a:gs pos="100000">
                        <a:srgbClr val="DDDDDD"/>
                      </a:gs>
                    </a:gsLst>
                    <a:lin ang="2700000" scaled="1"/>
                  </a:gradFill>
                  <a:ln w="6350" algn="ctr">
                    <a:solidFill>
                      <a:srgbClr val="B2B2B2"/>
                    </a:solidFill>
                    <a:round/>
                    <a:headEnd/>
                    <a:tailEnd/>
                  </a:ln>
                  <a:effectLst>
                    <a:outerShdw blurRad="50800" dist="25400" dir="4020000" algn="tl" rotWithShape="0">
                      <a:prstClr val="black">
                        <a:alpha val="28000"/>
                      </a:prstClr>
                    </a:outerShdw>
                  </a:effectLst>
                </p:spPr>
                <p:txBody>
                  <a:bodyPr vert="horz" wrap="none" lIns="72000" tIns="72000" rIns="72000" bIns="72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en-US" altLang="ko-KR" sz="1600" dirty="0" smtClean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rPr>
                      <a:t>image</a:t>
                    </a:r>
                    <a:endParaRPr kumimoji="1" lang="ko-KR" altLang="ko-KR" sz="1600" dirty="0" smtClean="0">
                      <a:latin typeface="맑은 고딕" pitchFamily="50" charset="-127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cxnSp>
                <p:nvCxnSpPr>
                  <p:cNvPr id="63" name="직선 연결선 62"/>
                  <p:cNvCxnSpPr/>
                  <p:nvPr/>
                </p:nvCxnSpPr>
                <p:spPr>
                  <a:xfrm>
                    <a:off x="2123728" y="404769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직선 연결선 63"/>
                  <p:cNvCxnSpPr/>
                  <p:nvPr/>
                </p:nvCxnSpPr>
                <p:spPr>
                  <a:xfrm>
                    <a:off x="2123728" y="4291853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연결선 64"/>
                  <p:cNvCxnSpPr/>
                  <p:nvPr/>
                </p:nvCxnSpPr>
                <p:spPr>
                  <a:xfrm>
                    <a:off x="2123728" y="4509120"/>
                    <a:ext cx="1175196" cy="1243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모서리가 둥근 직사각형 65"/>
                  <p:cNvSpPr/>
                  <p:nvPr/>
                </p:nvSpPr>
                <p:spPr>
                  <a:xfrm>
                    <a:off x="2160026" y="4613692"/>
                    <a:ext cx="1115830" cy="26750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구매 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•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CART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</p:grpSp>
        <p:pic>
          <p:nvPicPr>
            <p:cNvPr id="56" name="Picture 2" descr="C:\Users\임승한\Downloads\glyphicons_free\glyphicons_free\glyphicons\png\glyphicons-333-certificat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675" y="2924844"/>
              <a:ext cx="195930" cy="28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직사각형 56"/>
            <p:cNvSpPr/>
            <p:nvPr/>
          </p:nvSpPr>
          <p:spPr>
            <a:xfrm>
              <a:off x="2778843" y="2924944"/>
              <a:ext cx="58509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dirty="0" smtClean="0">
                  <a:latin typeface="맑은 고딕" pitchFamily="50" charset="-127"/>
                  <a:ea typeface="맑은 고딕" pitchFamily="50" charset="-127"/>
                </a:rPr>
                <a:t>HOT</a:t>
              </a:r>
              <a:endParaRPr lang="ko-KR" altLang="en-US" sz="15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296056" y="2348880"/>
            <a:ext cx="1266188" cy="270905"/>
            <a:chOff x="7296056" y="2348880"/>
            <a:chExt cx="1266188" cy="270905"/>
          </a:xfrm>
        </p:grpSpPr>
        <p:pic>
          <p:nvPicPr>
            <p:cNvPr id="85" name="Picture 2" descr="C:\Users\임승한\Downloads\glyphicons_free\glyphicons_free\glyphicons\png\glyphicons-212-right-arro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07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6" descr="C:\Users\임승한\Downloads\glyphicons_free\glyphicons_free\glyphicons\png\glyphicons-211-left-arro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42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모서리가 둥근 직사각형 86"/>
            <p:cNvSpPr/>
            <p:nvPr/>
          </p:nvSpPr>
          <p:spPr>
            <a:xfrm>
              <a:off x="7296056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7963121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364136" y="2002909"/>
            <a:ext cx="4520810" cy="681689"/>
            <a:chOff x="2364136" y="2002909"/>
            <a:chExt cx="4520810" cy="681689"/>
          </a:xfrm>
        </p:grpSpPr>
        <p:sp>
          <p:nvSpPr>
            <p:cNvPr id="90" name="직사각형 89"/>
            <p:cNvSpPr/>
            <p:nvPr/>
          </p:nvSpPr>
          <p:spPr>
            <a:xfrm>
              <a:off x="2364136" y="2407599"/>
              <a:ext cx="636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HOME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516728" y="2407599"/>
              <a:ext cx="635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STORE</a:t>
              </a:r>
              <a:endPara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840" y="2059428"/>
              <a:ext cx="358646" cy="267161"/>
            </a:xfrm>
            <a:prstGeom prst="rect">
              <a:avLst/>
            </a:prstGeom>
          </p:spPr>
        </p:pic>
        <p:sp>
          <p:nvSpPr>
            <p:cNvPr id="93" name="직사각형 92"/>
            <p:cNvSpPr/>
            <p:nvPr/>
          </p:nvSpPr>
          <p:spPr>
            <a:xfrm>
              <a:off x="4488356" y="2407599"/>
              <a:ext cx="12116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GUEST BOARD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78" y="2056093"/>
              <a:ext cx="352125" cy="303326"/>
            </a:xfrm>
            <a:prstGeom prst="rect">
              <a:avLst/>
            </a:prstGeom>
          </p:spPr>
        </p:pic>
        <p:pic>
          <p:nvPicPr>
            <p:cNvPr id="95" name="Picture 2" descr="C:\Users\임승한\Desktop\그림3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853" y="2036059"/>
              <a:ext cx="329623" cy="329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3" descr="C:\Users\임승한\Downloads\glyphicons_free\glyphicons_free\glyphicons\png\glyphicons-90-build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058" y="2002909"/>
              <a:ext cx="304267" cy="35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직사각형 96"/>
            <p:cNvSpPr/>
            <p:nvPr/>
          </p:nvSpPr>
          <p:spPr>
            <a:xfrm>
              <a:off x="6021440" y="2409983"/>
              <a:ext cx="863506" cy="272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CONTACT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23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8596" y="1324261"/>
            <a:ext cx="321248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2.4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Store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상품 검색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42701" y="1988840"/>
            <a:ext cx="1229924" cy="56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42701" y="2936677"/>
            <a:ext cx="1768232" cy="1906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 </a:t>
            </a: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최신차트</a:t>
            </a:r>
            <a:endParaRPr lang="en-US" altLang="ko-KR" sz="1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연도별차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트</a:t>
            </a:r>
          </a:p>
        </p:txBody>
      </p:sp>
      <p:grpSp>
        <p:nvGrpSpPr>
          <p:cNvPr id="149" name="그룹 148"/>
          <p:cNvGrpSpPr/>
          <p:nvPr/>
        </p:nvGrpSpPr>
        <p:grpSpPr>
          <a:xfrm>
            <a:off x="542702" y="5013176"/>
            <a:ext cx="1768232" cy="280778"/>
            <a:chOff x="542702" y="5151899"/>
            <a:chExt cx="1768232" cy="280778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542702" y="5151899"/>
              <a:ext cx="1768232" cy="280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1" name="Picture 3" descr="C:\Users\임승한\Downloads\glyphicons_free\glyphicons_free\glyphicons\png\glyphicons-28-searc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9890" y="5205166"/>
              <a:ext cx="188925" cy="1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3" name="직사각형 182"/>
          <p:cNvSpPr/>
          <p:nvPr/>
        </p:nvSpPr>
        <p:spPr>
          <a:xfrm>
            <a:off x="698464" y="5010141"/>
            <a:ext cx="1380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곡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	 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강남스타일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115616" y="5013176"/>
            <a:ext cx="0" cy="280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2571128" y="2924944"/>
            <a:ext cx="5889304" cy="1446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4183671" y="3060599"/>
            <a:ext cx="2664217" cy="1239132"/>
            <a:chOff x="1671337" y="3269988"/>
            <a:chExt cx="2110440" cy="1239132"/>
          </a:xfrm>
        </p:grpSpPr>
        <p:pic>
          <p:nvPicPr>
            <p:cNvPr id="186" name="Picture 2" descr="http://www.youtube.com/yt/brand/media/image/YouTube-logo-full_colo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1" t="26606" r="15702" b="28150"/>
            <a:stretch/>
          </p:blipFill>
          <p:spPr bwMode="auto">
            <a:xfrm>
              <a:off x="1671337" y="3269988"/>
              <a:ext cx="2110440" cy="87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" name="TextBox 186"/>
            <p:cNvSpPr txBox="1"/>
            <p:nvPr/>
          </p:nvSpPr>
          <p:spPr>
            <a:xfrm>
              <a:off x="2187788" y="4216732"/>
              <a:ext cx="1077539" cy="2923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300" dirty="0" smtClean="0">
                  <a:latin typeface="맑은 고딕" pitchFamily="50" charset="-127"/>
                  <a:ea typeface="맑은 고딕" pitchFamily="50" charset="-127"/>
                </a:rPr>
                <a:t>뮤직 비디오</a:t>
              </a:r>
              <a:endParaRPr lang="en-US" altLang="ko-KR" sz="13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8" name="직사각형 207"/>
          <p:cNvSpPr/>
          <p:nvPr/>
        </p:nvSpPr>
        <p:spPr>
          <a:xfrm>
            <a:off x="7091072" y="1984484"/>
            <a:ext cx="15185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SIGN OUT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71129" y="4587763"/>
            <a:ext cx="5889304" cy="1413129"/>
            <a:chOff x="2571129" y="4587763"/>
            <a:chExt cx="5889304" cy="1413129"/>
          </a:xfrm>
        </p:grpSpPr>
        <p:pic>
          <p:nvPicPr>
            <p:cNvPr id="189" name="내용 개체 틀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2833" y="5141404"/>
              <a:ext cx="1234903" cy="830460"/>
            </a:xfrm>
            <a:prstGeom prst="rect">
              <a:avLst/>
            </a:prstGeom>
          </p:spPr>
        </p:pic>
        <p:sp>
          <p:nvSpPr>
            <p:cNvPr id="190" name="직사각형 189"/>
            <p:cNvSpPr/>
            <p:nvPr/>
          </p:nvSpPr>
          <p:spPr>
            <a:xfrm>
              <a:off x="2571129" y="4587763"/>
              <a:ext cx="5889304" cy="35304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1" name="Picture 2" descr="C:\Users\임승한\Downloads\glyphicons_free\glyphicons_free\glyphicons\png\glyphicons-153-check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5504676"/>
              <a:ext cx="218625" cy="141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직사각형 191"/>
            <p:cNvSpPr/>
            <p:nvPr/>
          </p:nvSpPr>
          <p:spPr>
            <a:xfrm>
              <a:off x="2571129" y="5085184"/>
              <a:ext cx="5889304" cy="9157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885099" y="4619229"/>
              <a:ext cx="498218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No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532978" y="4619229"/>
              <a:ext cx="874613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Motion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932040" y="4619229"/>
              <a:ext cx="513768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곡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571" y="4619229"/>
              <a:ext cx="621660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시간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48382" y="4619229"/>
              <a:ext cx="101019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아티스트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964607" y="5428121"/>
              <a:ext cx="34037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16016" y="5395169"/>
              <a:ext cx="1204464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강남스타일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808536" y="5395169"/>
              <a:ext cx="704628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01:30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572144" y="5395169"/>
              <a:ext cx="621660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200" smtClean="0">
                  <a:latin typeface="맑은 고딕" pitchFamily="50" charset="-127"/>
                  <a:ea typeface="맑은 고딕" pitchFamily="50" charset="-127"/>
                </a:rPr>
                <a:t>싸이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7236296" y="5357576"/>
              <a:ext cx="1057529" cy="35218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상세정보</a:t>
              </a:r>
              <a:endPara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296056" y="2348880"/>
            <a:ext cx="1266188" cy="270905"/>
            <a:chOff x="7296056" y="2348880"/>
            <a:chExt cx="1266188" cy="270905"/>
          </a:xfrm>
        </p:grpSpPr>
        <p:pic>
          <p:nvPicPr>
            <p:cNvPr id="45" name="Picture 2" descr="C:\Users\임승한\Downloads\glyphicons_free\glyphicons_free\glyphicons\png\glyphicons-212-right-arrow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07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C:\Users\임승한\Downloads\glyphicons_free\glyphicons_free\glyphicons\png\glyphicons-211-left-arrow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42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모서리가 둥근 직사각형 46"/>
            <p:cNvSpPr/>
            <p:nvPr/>
          </p:nvSpPr>
          <p:spPr>
            <a:xfrm>
              <a:off x="7296056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7963121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364136" y="2002909"/>
            <a:ext cx="4520810" cy="681689"/>
            <a:chOff x="2364136" y="2002909"/>
            <a:chExt cx="4520810" cy="681689"/>
          </a:xfrm>
        </p:grpSpPr>
        <p:sp>
          <p:nvSpPr>
            <p:cNvPr id="52" name="직사각형 51"/>
            <p:cNvSpPr/>
            <p:nvPr/>
          </p:nvSpPr>
          <p:spPr>
            <a:xfrm>
              <a:off x="2364136" y="2407599"/>
              <a:ext cx="636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HOME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516728" y="2407599"/>
              <a:ext cx="635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STORE</a:t>
              </a:r>
              <a:endPara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840" y="2059428"/>
              <a:ext cx="358646" cy="267161"/>
            </a:xfrm>
            <a:prstGeom prst="rect">
              <a:avLst/>
            </a:prstGeom>
          </p:spPr>
        </p:pic>
        <p:sp>
          <p:nvSpPr>
            <p:cNvPr id="55" name="직사각형 54"/>
            <p:cNvSpPr/>
            <p:nvPr/>
          </p:nvSpPr>
          <p:spPr>
            <a:xfrm>
              <a:off x="4488356" y="2407599"/>
              <a:ext cx="12116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GUEST BOARD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78" y="2056093"/>
              <a:ext cx="352125" cy="303326"/>
            </a:xfrm>
            <a:prstGeom prst="rect">
              <a:avLst/>
            </a:prstGeom>
          </p:spPr>
        </p:pic>
        <p:pic>
          <p:nvPicPr>
            <p:cNvPr id="57" name="Picture 2" descr="C:\Users\임승한\Desktop\그림3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853" y="2036059"/>
              <a:ext cx="329623" cy="329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" descr="C:\Users\임승한\Downloads\glyphicons_free\glyphicons_free\glyphicons\png\glyphicons-90-building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058" y="2002909"/>
              <a:ext cx="304267" cy="35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6021440" y="2409983"/>
              <a:ext cx="863506" cy="272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CONTACT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167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42701" y="1988840"/>
            <a:ext cx="1229924" cy="56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2701" y="2936677"/>
            <a:ext cx="1768232" cy="1906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 PAGE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최신차트</a:t>
            </a:r>
            <a:endParaRPr lang="en-US" altLang="ko-KR" sz="1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연도별차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트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42702" y="5013176"/>
            <a:ext cx="1768232" cy="280778"/>
            <a:chOff x="542702" y="5151899"/>
            <a:chExt cx="1768232" cy="280778"/>
          </a:xfrm>
        </p:grpSpPr>
        <p:sp>
          <p:nvSpPr>
            <p:cNvPr id="255" name="모서리가 둥근 직사각형 254"/>
            <p:cNvSpPr/>
            <p:nvPr/>
          </p:nvSpPr>
          <p:spPr>
            <a:xfrm>
              <a:off x="542702" y="5151899"/>
              <a:ext cx="1768232" cy="280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23" name="Picture 3" descr="C:\Users\임승한\Downloads\glyphicons_free\glyphicons_free\glyphicons\png\glyphicons-28-searc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9890" y="5205166"/>
              <a:ext cx="188925" cy="1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/>
          <p:cNvSpPr txBox="1"/>
          <p:nvPr/>
        </p:nvSpPr>
        <p:spPr>
          <a:xfrm>
            <a:off x="428596" y="1324261"/>
            <a:ext cx="3122714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2.4 Store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상세정보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929313"/>
            <a:ext cx="3240361" cy="316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061179" y="2876132"/>
            <a:ext cx="1967205" cy="143270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모션 데이터 정보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ko-KR" sz="1500" dirty="0" smtClean="0"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가수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보아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ko-KR" sz="1500" dirty="0" smtClean="0"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곡명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Kiss My Lips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ko-KR" sz="1500" dirty="0" smtClean="0"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02:20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71895"/>
              </p:ext>
            </p:extLst>
          </p:nvPr>
        </p:nvGraphicFramePr>
        <p:xfrm>
          <a:off x="6164556" y="4380840"/>
          <a:ext cx="15757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7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Option</a:t>
                      </a:r>
                      <a:r>
                        <a:rPr lang="en-US" altLang="ko-KR" sz="17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7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7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맑은 고딕" pitchFamily="50" charset="-127"/>
                          <a:ea typeface="맑은 고딕" pitchFamily="50" charset="-127"/>
                        </a:rPr>
                        <a:t>option 01</a:t>
                      </a:r>
                      <a:endParaRPr lang="ko-KR" altLang="en-US" sz="1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맑은 고딕" pitchFamily="50" charset="-127"/>
                          <a:ea typeface="맑은 고딕" pitchFamily="50" charset="-127"/>
                        </a:rPr>
                        <a:t>option 02</a:t>
                      </a:r>
                      <a:endParaRPr lang="ko-KR" altLang="en-US" sz="17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679229" y="5010141"/>
            <a:ext cx="1418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곡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kiss my lips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115616" y="5013176"/>
            <a:ext cx="0" cy="280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156176" y="5689133"/>
            <a:ext cx="1057529" cy="34981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바로구매하기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30895" y="5689133"/>
            <a:ext cx="1057529" cy="34981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91072" y="1984484"/>
            <a:ext cx="15185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SIGN OUT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296056" y="2348880"/>
            <a:ext cx="1266188" cy="270905"/>
            <a:chOff x="7296056" y="2348880"/>
            <a:chExt cx="1266188" cy="270905"/>
          </a:xfrm>
        </p:grpSpPr>
        <p:pic>
          <p:nvPicPr>
            <p:cNvPr id="31" name="Picture 2" descr="C:\Users\임승한\Downloads\glyphicons_free\glyphicons_free\glyphicons\png\glyphicons-212-right-arro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07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C:\Users\임승한\Downloads\glyphicons_free\glyphicons_free\glyphicons\png\glyphicons-211-left-arro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42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7296056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963121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364136" y="2002909"/>
            <a:ext cx="4520810" cy="681689"/>
            <a:chOff x="2364136" y="2002909"/>
            <a:chExt cx="4520810" cy="681689"/>
          </a:xfrm>
        </p:grpSpPr>
        <p:sp>
          <p:nvSpPr>
            <p:cNvPr id="36" name="직사각형 35"/>
            <p:cNvSpPr/>
            <p:nvPr/>
          </p:nvSpPr>
          <p:spPr>
            <a:xfrm>
              <a:off x="2364136" y="2407599"/>
              <a:ext cx="636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HOME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516728" y="2407599"/>
              <a:ext cx="635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STORE</a:t>
              </a:r>
              <a:endPara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840" y="2059428"/>
              <a:ext cx="358646" cy="267161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4488356" y="2407599"/>
              <a:ext cx="12116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GUEST BOARD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78" y="2056093"/>
              <a:ext cx="352125" cy="303326"/>
            </a:xfrm>
            <a:prstGeom prst="rect">
              <a:avLst/>
            </a:prstGeom>
          </p:spPr>
        </p:pic>
        <p:pic>
          <p:nvPicPr>
            <p:cNvPr id="41" name="Picture 2" descr="C:\Users\임승한\Desktop\그림3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853" y="2036059"/>
              <a:ext cx="329623" cy="329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임승한\Downloads\glyphicons_free\glyphicons_free\glyphicons\png\glyphicons-90-build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058" y="2002909"/>
              <a:ext cx="304267" cy="35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직사각형 42"/>
            <p:cNvSpPr/>
            <p:nvPr/>
          </p:nvSpPr>
          <p:spPr>
            <a:xfrm>
              <a:off x="6021440" y="2409983"/>
              <a:ext cx="863506" cy="272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CONTACT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264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42701" y="1988840"/>
            <a:ext cx="1229924" cy="56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2701" y="2936677"/>
            <a:ext cx="1768232" cy="1906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 PAGE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최신차트</a:t>
            </a:r>
            <a:endParaRPr lang="en-US" altLang="ko-KR" sz="1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연도별차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트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42702" y="5013176"/>
            <a:ext cx="1768232" cy="280778"/>
            <a:chOff x="542702" y="5151899"/>
            <a:chExt cx="1768232" cy="280778"/>
          </a:xfrm>
        </p:grpSpPr>
        <p:sp>
          <p:nvSpPr>
            <p:cNvPr id="255" name="모서리가 둥근 직사각형 254"/>
            <p:cNvSpPr/>
            <p:nvPr/>
          </p:nvSpPr>
          <p:spPr>
            <a:xfrm>
              <a:off x="542702" y="5151899"/>
              <a:ext cx="1768232" cy="280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23" name="Picture 3" descr="C:\Users\임승한\Downloads\glyphicons_free\glyphicons_free\glyphicons\png\glyphicons-28-searc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9890" y="5205166"/>
              <a:ext cx="188925" cy="1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/>
          <p:cNvSpPr txBox="1"/>
          <p:nvPr/>
        </p:nvSpPr>
        <p:spPr>
          <a:xfrm>
            <a:off x="428596" y="1324261"/>
            <a:ext cx="445961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2.4 Store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상세정보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결제화면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929313"/>
            <a:ext cx="3240361" cy="316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061179" y="2876132"/>
            <a:ext cx="1967205" cy="143270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모션 데이터 정보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ko-KR" sz="1500" dirty="0" smtClean="0"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가수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보아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ko-KR" sz="1500" dirty="0" smtClean="0"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곡명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Kiss My Lips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ko-KR" sz="1500" dirty="0" smtClean="0"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02:20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70882"/>
              </p:ext>
            </p:extLst>
          </p:nvPr>
        </p:nvGraphicFramePr>
        <p:xfrm>
          <a:off x="6164556" y="4380840"/>
          <a:ext cx="15757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7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Option</a:t>
                      </a:r>
                      <a:r>
                        <a:rPr lang="en-US" altLang="ko-KR" sz="17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7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7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맑은 고딕" pitchFamily="50" charset="-127"/>
                          <a:ea typeface="맑은 고딕" pitchFamily="50" charset="-127"/>
                        </a:rPr>
                        <a:t>option 01</a:t>
                      </a:r>
                      <a:endParaRPr lang="ko-KR" altLang="en-US" sz="1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맑은 고딕" pitchFamily="50" charset="-127"/>
                          <a:ea typeface="맑은 고딕" pitchFamily="50" charset="-127"/>
                        </a:rPr>
                        <a:t>option 02</a:t>
                      </a:r>
                      <a:endParaRPr lang="ko-KR" altLang="en-US" sz="17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679229" y="5010141"/>
            <a:ext cx="1418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곡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kiss my lips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115616" y="5013176"/>
            <a:ext cx="0" cy="280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156176" y="5689133"/>
            <a:ext cx="1057529" cy="34981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바로구매하기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30895" y="5689133"/>
            <a:ext cx="1057529" cy="34981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91072" y="1984484"/>
            <a:ext cx="15185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SIGN OUT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296056" y="2348880"/>
            <a:ext cx="1266188" cy="270905"/>
            <a:chOff x="7296056" y="2348880"/>
            <a:chExt cx="1266188" cy="270905"/>
          </a:xfrm>
        </p:grpSpPr>
        <p:pic>
          <p:nvPicPr>
            <p:cNvPr id="31" name="Picture 2" descr="C:\Users\임승한\Downloads\glyphicons_free\glyphicons_free\glyphicons\png\glyphicons-212-right-arro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07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C:\Users\임승한\Downloads\glyphicons_free\glyphicons_free\glyphicons\png\glyphicons-211-left-arro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42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7296056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963121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아래쪽 화살표 34"/>
          <p:cNvSpPr/>
          <p:nvPr/>
        </p:nvSpPr>
        <p:spPr>
          <a:xfrm>
            <a:off x="8332608" y="6309320"/>
            <a:ext cx="511606" cy="4309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123623" y="5645512"/>
            <a:ext cx="1154957" cy="45259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64136" y="2002909"/>
            <a:ext cx="4520810" cy="681689"/>
            <a:chOff x="2364136" y="2002909"/>
            <a:chExt cx="4520810" cy="681689"/>
          </a:xfrm>
        </p:grpSpPr>
        <p:sp>
          <p:nvSpPr>
            <p:cNvPr id="38" name="직사각형 37"/>
            <p:cNvSpPr/>
            <p:nvPr/>
          </p:nvSpPr>
          <p:spPr>
            <a:xfrm>
              <a:off x="2364136" y="2407599"/>
              <a:ext cx="636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HOME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516728" y="2407599"/>
              <a:ext cx="635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STORE</a:t>
              </a:r>
              <a:endPara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840" y="2059428"/>
              <a:ext cx="358646" cy="267161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4488356" y="2407599"/>
              <a:ext cx="12116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GUEST BOARD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78" y="2056093"/>
              <a:ext cx="352125" cy="303326"/>
            </a:xfrm>
            <a:prstGeom prst="rect">
              <a:avLst/>
            </a:prstGeom>
          </p:spPr>
        </p:pic>
        <p:pic>
          <p:nvPicPr>
            <p:cNvPr id="43" name="Picture 2" descr="C:\Users\임승한\Desktop\그림3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853" y="2036059"/>
              <a:ext cx="329623" cy="329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임승한\Downloads\glyphicons_free\glyphicons_free\glyphicons\png\glyphicons-90-build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058" y="2002909"/>
              <a:ext cx="304267" cy="35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/>
            <p:cNvSpPr/>
            <p:nvPr/>
          </p:nvSpPr>
          <p:spPr>
            <a:xfrm>
              <a:off x="6021440" y="2409983"/>
              <a:ext cx="863506" cy="272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CONTACT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89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42701" y="1988840"/>
            <a:ext cx="1229924" cy="56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8596" y="1324261"/>
            <a:ext cx="445961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2.4 Store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상세정보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결제화면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370532" y="5805264"/>
            <a:ext cx="1057529" cy="34981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CANCEL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545251" y="5805264"/>
            <a:ext cx="1057529" cy="34981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NEXT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91072" y="1984484"/>
            <a:ext cx="15185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SIGN OUT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296056" y="2348880"/>
            <a:ext cx="1266188" cy="270905"/>
            <a:chOff x="7296056" y="2348880"/>
            <a:chExt cx="1266188" cy="270905"/>
          </a:xfrm>
        </p:grpSpPr>
        <p:pic>
          <p:nvPicPr>
            <p:cNvPr id="31" name="Picture 2" descr="C:\Users\임승한\Downloads\glyphicons_free\glyphicons_free\glyphicons\png\glyphicons-212-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07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C:\Users\임승한\Downloads\glyphicons_free\glyphicons_free\glyphicons\png\glyphicons-211-left-arro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42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7296056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963121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아래쪽 화살표 34"/>
          <p:cNvSpPr/>
          <p:nvPr/>
        </p:nvSpPr>
        <p:spPr>
          <a:xfrm>
            <a:off x="8332608" y="6309320"/>
            <a:ext cx="511606" cy="4309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483768" y="2947661"/>
            <a:ext cx="1733167" cy="3231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결제 정보 입력 창</a:t>
            </a:r>
            <a:endParaRPr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임승한\Downloads\glyphicons_free\glyphicons_free\glyphicons\png\glyphicons-511-duplica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68" y="2999706"/>
            <a:ext cx="2286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모서리가 둥근 직사각형 93"/>
          <p:cNvSpPr/>
          <p:nvPr/>
        </p:nvSpPr>
        <p:spPr>
          <a:xfrm>
            <a:off x="2307670" y="4544537"/>
            <a:ext cx="1958949" cy="39663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technonia@naver.com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4788024" y="3719148"/>
            <a:ext cx="0" cy="19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310890" y="4002247"/>
            <a:ext cx="2202601" cy="292388"/>
            <a:chOff x="2310890" y="4003787"/>
            <a:chExt cx="2202601" cy="292388"/>
          </a:xfrm>
        </p:grpSpPr>
        <p:pic>
          <p:nvPicPr>
            <p:cNvPr id="50" name="Picture 2" descr="C:\Users\임승한\Downloads\glyphicons_free\glyphicons_free\glyphicons\png\glyphicons-153-check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890" y="4053433"/>
              <a:ext cx="222105" cy="19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직사각형 95"/>
            <p:cNvSpPr/>
            <p:nvPr/>
          </p:nvSpPr>
          <p:spPr>
            <a:xfrm>
              <a:off x="2483768" y="4003787"/>
              <a:ext cx="20297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300" smtClean="0">
                  <a:latin typeface="맑은 고딕" pitchFamily="50" charset="-127"/>
                  <a:ea typeface="맑은 고딕" pitchFamily="50" charset="-127"/>
                </a:rPr>
                <a:t>기존 메일 주소 </a:t>
              </a:r>
              <a:r>
                <a:rPr lang="ko-KR" altLang="en-US" sz="1300" dirty="0" smtClean="0">
                  <a:latin typeface="맑은 고딕" pitchFamily="50" charset="-127"/>
                  <a:ea typeface="맑은 고딕" pitchFamily="50" charset="-127"/>
                </a:rPr>
                <a:t>사용하기</a:t>
              </a:r>
              <a:endParaRPr lang="ko-KR" altLang="en-US" sz="13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031477" y="4002247"/>
            <a:ext cx="2204819" cy="292388"/>
            <a:chOff x="5031477" y="3712676"/>
            <a:chExt cx="2204819" cy="292388"/>
          </a:xfrm>
        </p:grpSpPr>
        <p:pic>
          <p:nvPicPr>
            <p:cNvPr id="97" name="Picture 2" descr="C:\Users\임승한\Downloads\glyphicons_free\glyphicons_free\glyphicons\png\glyphicons-154-unchecked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477" y="3756548"/>
              <a:ext cx="188595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직사각형 97"/>
            <p:cNvSpPr/>
            <p:nvPr/>
          </p:nvSpPr>
          <p:spPr>
            <a:xfrm>
              <a:off x="5206573" y="3712676"/>
              <a:ext cx="20297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300" dirty="0" smtClean="0">
                  <a:latin typeface="맑은 고딕" pitchFamily="50" charset="-127"/>
                  <a:ea typeface="맑은 고딕" pitchFamily="50" charset="-127"/>
                </a:rPr>
                <a:t>다른 메일 주소 사용하기</a:t>
              </a:r>
              <a:endParaRPr lang="ko-KR" altLang="en-US" sz="13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2137796" y="3281976"/>
            <a:ext cx="38747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결제 정보를 연락 받을 메일 주소를 입력해주세요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122401" y="4544537"/>
            <a:ext cx="1958949" cy="39663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493363" y="5761392"/>
            <a:ext cx="1154957" cy="45259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364136" y="2002909"/>
            <a:ext cx="4520810" cy="681689"/>
            <a:chOff x="2364136" y="2002909"/>
            <a:chExt cx="4520810" cy="681689"/>
          </a:xfrm>
        </p:grpSpPr>
        <p:sp>
          <p:nvSpPr>
            <p:cNvPr id="104" name="직사각형 103"/>
            <p:cNvSpPr/>
            <p:nvPr/>
          </p:nvSpPr>
          <p:spPr>
            <a:xfrm>
              <a:off x="2364136" y="2407599"/>
              <a:ext cx="636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HOME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516728" y="2407599"/>
              <a:ext cx="635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STORE</a:t>
              </a:r>
              <a:endPara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840" y="2059428"/>
              <a:ext cx="358646" cy="267161"/>
            </a:xfrm>
            <a:prstGeom prst="rect">
              <a:avLst/>
            </a:prstGeom>
          </p:spPr>
        </p:pic>
        <p:sp>
          <p:nvSpPr>
            <p:cNvPr id="107" name="직사각형 106"/>
            <p:cNvSpPr/>
            <p:nvPr/>
          </p:nvSpPr>
          <p:spPr>
            <a:xfrm>
              <a:off x="4488356" y="2407599"/>
              <a:ext cx="12116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GUEST BOARD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78" y="2056093"/>
              <a:ext cx="352125" cy="303326"/>
            </a:xfrm>
            <a:prstGeom prst="rect">
              <a:avLst/>
            </a:prstGeom>
          </p:spPr>
        </p:pic>
        <p:pic>
          <p:nvPicPr>
            <p:cNvPr id="109" name="Picture 2" descr="C:\Users\임승한\Desktop\그림3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853" y="2036059"/>
              <a:ext cx="329623" cy="329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" descr="C:\Users\임승한\Downloads\glyphicons_free\glyphicons_free\glyphicons\png\glyphicons-90-building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058" y="2002909"/>
              <a:ext cx="304267" cy="35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직사각형 110"/>
            <p:cNvSpPr/>
            <p:nvPr/>
          </p:nvSpPr>
          <p:spPr>
            <a:xfrm>
              <a:off x="6021440" y="2409983"/>
              <a:ext cx="863506" cy="272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CONTACT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503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3071802" y="185719"/>
            <a:ext cx="3000396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 algn="ctr" defTabSz="801688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CONTENTS</a:t>
            </a:r>
            <a:endParaRPr kumimoji="1" lang="ko-KR" altLang="ko-KR" sz="3200" b="0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52550" y="2385084"/>
            <a:ext cx="6438900" cy="2087833"/>
            <a:chOff x="1352550" y="2524549"/>
            <a:chExt cx="6438900" cy="2087833"/>
          </a:xfrm>
        </p:grpSpPr>
        <p:grpSp>
          <p:nvGrpSpPr>
            <p:cNvPr id="21" name="그룹 20"/>
            <p:cNvGrpSpPr/>
            <p:nvPr/>
          </p:nvGrpSpPr>
          <p:grpSpPr>
            <a:xfrm>
              <a:off x="1352550" y="2524549"/>
              <a:ext cx="6438900" cy="895350"/>
              <a:chOff x="1352550" y="2981325"/>
              <a:chExt cx="6438900" cy="895350"/>
            </a:xfrm>
          </p:grpSpPr>
          <p:pic>
            <p:nvPicPr>
              <p:cNvPr id="22" name="그림 21" descr="index_3_4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2550" y="2981325"/>
                <a:ext cx="6438900" cy="895350"/>
              </a:xfrm>
              <a:prstGeom prst="rect">
                <a:avLst/>
              </a:prstGeom>
            </p:spPr>
          </p:pic>
          <p:sp>
            <p:nvSpPr>
              <p:cNvPr id="24" name="TextBox 6"/>
              <p:cNvSpPr txBox="1">
                <a:spLocks noChangeArrowheads="1"/>
              </p:cNvSpPr>
              <p:nvPr/>
            </p:nvSpPr>
            <p:spPr bwMode="auto">
              <a:xfrm>
                <a:off x="1835134" y="3049729"/>
                <a:ext cx="45085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68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4000" i="0" u="none" strike="noStrike" normalizeH="0" baseline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ko-KR" sz="40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352550" y="3717032"/>
              <a:ext cx="6438900" cy="895350"/>
              <a:chOff x="1352550" y="2981325"/>
              <a:chExt cx="6438900" cy="895350"/>
            </a:xfrm>
          </p:grpSpPr>
          <p:pic>
            <p:nvPicPr>
              <p:cNvPr id="26" name="그림 25" descr="index_3_4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2550" y="2981325"/>
                <a:ext cx="6438900" cy="895350"/>
              </a:xfrm>
              <a:prstGeom prst="rect">
                <a:avLst/>
              </a:prstGeom>
            </p:spPr>
          </p:pic>
          <p:sp>
            <p:nvSpPr>
              <p:cNvPr id="28" name="TextBox 6"/>
              <p:cNvSpPr txBox="1">
                <a:spLocks noChangeArrowheads="1"/>
              </p:cNvSpPr>
              <p:nvPr/>
            </p:nvSpPr>
            <p:spPr bwMode="auto">
              <a:xfrm>
                <a:off x="1835134" y="3049729"/>
                <a:ext cx="45085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80168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4000" i="0" u="none" strike="noStrike" normalizeH="0" baseline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ko-KR" sz="4000" i="0" u="none" strike="noStrike" normalizeH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857488" y="2728759"/>
              <a:ext cx="369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각 컴포넌트 정의 및 설계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57876" y="3943794"/>
              <a:ext cx="34804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사용자 인터페이스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116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42701" y="1988840"/>
            <a:ext cx="1229924" cy="56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91072" y="1984484"/>
            <a:ext cx="15185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SIGN OUT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296056" y="2348880"/>
            <a:ext cx="1266188" cy="270905"/>
            <a:chOff x="7296056" y="2348880"/>
            <a:chExt cx="1266188" cy="270905"/>
          </a:xfrm>
        </p:grpSpPr>
        <p:pic>
          <p:nvPicPr>
            <p:cNvPr id="31" name="Picture 2" descr="C:\Users\임승한\Downloads\glyphicons_free\glyphicons_free\glyphicons\png\glyphicons-212-right-arro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07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C:\Users\임승한\Downloads\glyphicons_free\glyphicons_free\glyphicons\png\glyphicons-211-left-arro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42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7296056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963121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52861" y="5035242"/>
            <a:ext cx="4182427" cy="553998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PG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사를 통한 결제 진행</a:t>
            </a:r>
            <a:endParaRPr lang="en-US" altLang="ko-KR" sz="3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596" y="1324261"/>
            <a:ext cx="445961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2.4 Store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상세정보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결제화면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" descr="C:\Users\임승한\Desktop\noun_169085_c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64" y="3077344"/>
            <a:ext cx="2124472" cy="212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2364136" y="2002909"/>
            <a:ext cx="4520810" cy="681689"/>
            <a:chOff x="2364136" y="2002909"/>
            <a:chExt cx="4520810" cy="681689"/>
          </a:xfrm>
        </p:grpSpPr>
        <p:sp>
          <p:nvSpPr>
            <p:cNvPr id="45" name="직사각형 44"/>
            <p:cNvSpPr/>
            <p:nvPr/>
          </p:nvSpPr>
          <p:spPr>
            <a:xfrm>
              <a:off x="2364136" y="2407599"/>
              <a:ext cx="636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HOME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16728" y="2407599"/>
              <a:ext cx="635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STORE</a:t>
              </a:r>
              <a:endPara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840" y="2059428"/>
              <a:ext cx="358646" cy="267161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4488356" y="2407599"/>
              <a:ext cx="12116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GUEST BOARD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78" y="2056093"/>
              <a:ext cx="352125" cy="303326"/>
            </a:xfrm>
            <a:prstGeom prst="rect">
              <a:avLst/>
            </a:prstGeom>
          </p:spPr>
        </p:pic>
        <p:pic>
          <p:nvPicPr>
            <p:cNvPr id="51" name="Picture 2" descr="C:\Users\임승한\Desktop\그림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853" y="2036059"/>
              <a:ext cx="329623" cy="329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" descr="C:\Users\임승한\Downloads\glyphicons_free\glyphicons_free\glyphicons\png\glyphicons-90-building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058" y="2002909"/>
              <a:ext cx="304267" cy="35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직사각형 52"/>
            <p:cNvSpPr/>
            <p:nvPr/>
          </p:nvSpPr>
          <p:spPr>
            <a:xfrm>
              <a:off x="6021440" y="2409983"/>
              <a:ext cx="863506" cy="272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CONTACT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771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42701" y="1988840"/>
            <a:ext cx="1229924" cy="56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2701" y="2936677"/>
            <a:ext cx="1768232" cy="1906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 PAGE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최신차트</a:t>
            </a:r>
            <a:endParaRPr lang="en-US" altLang="ko-KR" sz="1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연도별차</a:t>
            </a:r>
            <a:r>
              <a:rPr lang="ko-KR" altLang="en-US" sz="15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트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8596" y="1324261"/>
            <a:ext cx="319382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2.4 Store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MY PAGE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2702" y="5013176"/>
            <a:ext cx="1768232" cy="280778"/>
            <a:chOff x="542702" y="5013176"/>
            <a:chExt cx="1768232" cy="280778"/>
          </a:xfrm>
        </p:grpSpPr>
        <p:grpSp>
          <p:nvGrpSpPr>
            <p:cNvPr id="5" name="그룹 4"/>
            <p:cNvGrpSpPr/>
            <p:nvPr/>
          </p:nvGrpSpPr>
          <p:grpSpPr>
            <a:xfrm>
              <a:off x="542702" y="5013176"/>
              <a:ext cx="1768232" cy="280778"/>
              <a:chOff x="542702" y="5151899"/>
              <a:chExt cx="1768232" cy="280778"/>
            </a:xfrm>
          </p:grpSpPr>
          <p:sp>
            <p:nvSpPr>
              <p:cNvPr id="255" name="모서리가 둥근 직사각형 254"/>
              <p:cNvSpPr/>
              <p:nvPr/>
            </p:nvSpPr>
            <p:spPr>
              <a:xfrm>
                <a:off x="542702" y="5151899"/>
                <a:ext cx="1768232" cy="2807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123" name="Picture 3" descr="C:\Users\임승한\Downloads\glyphicons_free\glyphicons_free\glyphicons\png\glyphicons-28-search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9890" y="5205166"/>
                <a:ext cx="188925" cy="18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9" name="직선 연결선 58"/>
            <p:cNvCxnSpPr/>
            <p:nvPr/>
          </p:nvCxnSpPr>
          <p:spPr>
            <a:xfrm>
              <a:off x="1115616" y="5013176"/>
              <a:ext cx="0" cy="280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7091072" y="1984484"/>
            <a:ext cx="15185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SIGN OUT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64136" y="2002909"/>
            <a:ext cx="4520810" cy="681689"/>
            <a:chOff x="2364136" y="2002909"/>
            <a:chExt cx="4520810" cy="681689"/>
          </a:xfrm>
        </p:grpSpPr>
        <p:sp>
          <p:nvSpPr>
            <p:cNvPr id="216" name="직사각형 215"/>
            <p:cNvSpPr/>
            <p:nvPr/>
          </p:nvSpPr>
          <p:spPr>
            <a:xfrm>
              <a:off x="2364136" y="2407599"/>
              <a:ext cx="636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HOME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3516728" y="2407599"/>
              <a:ext cx="635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STORE</a:t>
              </a:r>
              <a:endPara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840" y="2059428"/>
              <a:ext cx="358646" cy="267161"/>
            </a:xfrm>
            <a:prstGeom prst="rect">
              <a:avLst/>
            </a:prstGeom>
          </p:spPr>
        </p:pic>
        <p:sp>
          <p:nvSpPr>
            <p:cNvPr id="223" name="직사각형 222"/>
            <p:cNvSpPr/>
            <p:nvPr/>
          </p:nvSpPr>
          <p:spPr>
            <a:xfrm>
              <a:off x="4488356" y="2407599"/>
              <a:ext cx="12116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GUEST BOARD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78" y="2056093"/>
              <a:ext cx="352125" cy="303326"/>
            </a:xfrm>
            <a:prstGeom prst="rect">
              <a:avLst/>
            </a:prstGeom>
          </p:spPr>
        </p:pic>
        <p:pic>
          <p:nvPicPr>
            <p:cNvPr id="253" name="Picture 2" descr="C:\Users\임승한\Desktop\그림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853" y="2036059"/>
              <a:ext cx="329623" cy="329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3" descr="C:\Users\임승한\Downloads\glyphicons_free\glyphicons_free\glyphicons\png\glyphicons-90-building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058" y="2002909"/>
              <a:ext cx="304267" cy="35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/>
            <p:cNvSpPr/>
            <p:nvPr/>
          </p:nvSpPr>
          <p:spPr>
            <a:xfrm>
              <a:off x="6021440" y="2409983"/>
              <a:ext cx="863506" cy="272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CONTACT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27783" y="3289352"/>
            <a:ext cx="5760641" cy="2875952"/>
            <a:chOff x="2627783" y="2929748"/>
            <a:chExt cx="5760641" cy="3163547"/>
          </a:xfrm>
        </p:grpSpPr>
        <p:pic>
          <p:nvPicPr>
            <p:cNvPr id="78" name="Picture 2" descr="C:\Users\임승한\Downloads\glyphicons_free\glyphicons_free\glyphicons\png\glyphicons-154-unchecked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473" y="5346971"/>
              <a:ext cx="228201" cy="228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그룹 44"/>
            <p:cNvGrpSpPr/>
            <p:nvPr/>
          </p:nvGrpSpPr>
          <p:grpSpPr>
            <a:xfrm>
              <a:off x="2627783" y="2929748"/>
              <a:ext cx="5760641" cy="3163547"/>
              <a:chOff x="573293" y="3535472"/>
              <a:chExt cx="4491729" cy="232140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74166" y="3535472"/>
                <a:ext cx="4490856" cy="1333688"/>
                <a:chOff x="571132" y="4797152"/>
                <a:chExt cx="4490856" cy="1333688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571132" y="4797152"/>
                  <a:ext cx="4488695" cy="353045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60" name="Picture 2" descr="C:\Users\임승한\Downloads\glyphicons_free\glyphicons_free\glyphicons\png\glyphicons-153-check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9567" y="5586707"/>
                  <a:ext cx="190500" cy="1558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4" name="직사각형 63"/>
                <p:cNvSpPr/>
                <p:nvPr/>
              </p:nvSpPr>
              <p:spPr>
                <a:xfrm>
                  <a:off x="573293" y="5215132"/>
                  <a:ext cx="4488695" cy="91570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899592" y="4881870"/>
                  <a:ext cx="394660" cy="2769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fontAlgn="base" latinLnBrk="0"/>
                  <a:r>
                    <a:rPr lang="en-US" altLang="ko-KR" sz="1200" dirty="0" smtClean="0">
                      <a:latin typeface="맑은 고딕" pitchFamily="50" charset="-127"/>
                      <a:ea typeface="맑은 고딕" pitchFamily="50" charset="-127"/>
                    </a:rPr>
                    <a:t>No</a:t>
                  </a:r>
                  <a:endParaRPr lang="en-US" altLang="ko-KR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490572" y="4881870"/>
                  <a:ext cx="692818" cy="2769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fontAlgn="base" latinLnBrk="0"/>
                  <a:r>
                    <a:rPr lang="en-US" altLang="ko-KR" sz="1200" dirty="0" smtClean="0">
                      <a:latin typeface="맑은 고딕" pitchFamily="50" charset="-127"/>
                      <a:ea typeface="맑은 고딕" pitchFamily="50" charset="-127"/>
                    </a:rPr>
                    <a:t>Motion</a:t>
                  </a:r>
                  <a:endParaRPr lang="en-US" altLang="ko-KR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587441" y="4881870"/>
                  <a:ext cx="492443" cy="2769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fontAlgn="base" latinLnBrk="0"/>
                  <a:r>
                    <a:rPr lang="ko-KR" altLang="en-US" sz="1200" dirty="0" smtClean="0">
                      <a:latin typeface="맑은 고딕" pitchFamily="50" charset="-127"/>
                      <a:ea typeface="맑은 고딕" pitchFamily="50" charset="-127"/>
                    </a:rPr>
                    <a:t>곡</a:t>
                  </a:r>
                  <a:r>
                    <a:rPr lang="ko-KR" altLang="en-US" sz="1200" dirty="0">
                      <a:latin typeface="맑은 고딕" pitchFamily="50" charset="-127"/>
                      <a:ea typeface="맑은 고딕" pitchFamily="50" charset="-127"/>
                    </a:rPr>
                    <a:t>명</a:t>
                  </a:r>
                  <a:endParaRPr lang="en-US" altLang="ko-KR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431485" y="4881870"/>
                  <a:ext cx="492443" cy="2769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fontAlgn="base" latinLnBrk="0"/>
                  <a:r>
                    <a:rPr lang="ko-KR" altLang="en-US" sz="1200" dirty="0" smtClean="0">
                      <a:latin typeface="맑은 고딕" pitchFamily="50" charset="-127"/>
                      <a:ea typeface="맑은 고딕" pitchFamily="50" charset="-127"/>
                    </a:rPr>
                    <a:t>시간</a:t>
                  </a:r>
                  <a:endParaRPr lang="en-US" altLang="ko-KR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131821" y="4881870"/>
                  <a:ext cx="800219" cy="2769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fontAlgn="base" latinLnBrk="0"/>
                  <a:r>
                    <a:rPr lang="ko-KR" altLang="en-US" sz="1200" dirty="0" smtClean="0">
                      <a:latin typeface="맑은 고딕" pitchFamily="50" charset="-127"/>
                      <a:ea typeface="맑은 고딕" pitchFamily="50" charset="-127"/>
                    </a:rPr>
                    <a:t>아티스트</a:t>
                  </a:r>
                  <a:endParaRPr lang="en-US" altLang="ko-KR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917998" y="5558069"/>
                  <a:ext cx="269626" cy="2769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fontAlgn="base" latinLnBrk="0"/>
                  <a:r>
                    <a:rPr lang="en-US" altLang="ko-KR" sz="1200" dirty="0" smtClean="0">
                      <a:latin typeface="맑은 고딕" pitchFamily="50" charset="-127"/>
                      <a:ea typeface="맑은 고딕" pitchFamily="50" charset="-127"/>
                    </a:rPr>
                    <a:t>1</a:t>
                  </a:r>
                  <a:endParaRPr lang="en-US" altLang="ko-KR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435002" y="5525117"/>
                  <a:ext cx="830677" cy="2769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fontAlgn="base" latinLnBrk="0"/>
                  <a:r>
                    <a:rPr lang="en-US" altLang="ko-KR" sz="1200" dirty="0" smtClean="0">
                      <a:latin typeface="맑은 고딕" pitchFamily="50" charset="-127"/>
                      <a:ea typeface="맑은 고딕" pitchFamily="50" charset="-127"/>
                    </a:rPr>
                    <a:t>SHAKE IT</a:t>
                  </a:r>
                  <a:endParaRPr lang="en-US" altLang="ko-KR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3419872" y="5525117"/>
                  <a:ext cx="558166" cy="2769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fontAlgn="base" latinLnBrk="0"/>
                  <a:r>
                    <a:rPr lang="en-US" altLang="ko-KR" sz="1200" dirty="0" smtClean="0">
                      <a:latin typeface="맑은 고딕" pitchFamily="50" charset="-127"/>
                      <a:ea typeface="맑은 고딕" pitchFamily="50" charset="-127"/>
                    </a:rPr>
                    <a:t>01:10</a:t>
                  </a:r>
                  <a:endParaRPr lang="en-US" altLang="ko-KR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229858" y="5525117"/>
                  <a:ext cx="646331" cy="2769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fontAlgn="base" latinLnBrk="0"/>
                  <a:r>
                    <a:rPr lang="ko-KR" altLang="en-US" sz="1200" dirty="0" err="1" smtClean="0">
                      <a:latin typeface="맑은 고딕" pitchFamily="50" charset="-127"/>
                      <a:ea typeface="맑은 고딕" pitchFamily="50" charset="-127"/>
                    </a:rPr>
                    <a:t>씨스</a:t>
                  </a:r>
                  <a:r>
                    <a:rPr lang="ko-KR" altLang="en-US" sz="1200" dirty="0" err="1">
                      <a:latin typeface="맑은 고딕" pitchFamily="50" charset="-127"/>
                      <a:ea typeface="맑은 고딕" pitchFamily="50" charset="-127"/>
                    </a:rPr>
                    <a:t>타</a:t>
                  </a:r>
                  <a:endParaRPr lang="en-US" altLang="ko-KR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573293" y="4941168"/>
                <a:ext cx="4488695" cy="915708"/>
                <a:chOff x="573293" y="5215132"/>
                <a:chExt cx="4488695" cy="915708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573293" y="5215132"/>
                  <a:ext cx="4488695" cy="91570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7998" y="5558069"/>
                  <a:ext cx="269626" cy="2769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fontAlgn="base" latinLnBrk="0"/>
                  <a:r>
                    <a:rPr lang="en-US" altLang="ko-KR" sz="1200" dirty="0" smtClean="0">
                      <a:latin typeface="맑은 고딕" pitchFamily="50" charset="-127"/>
                      <a:ea typeface="맑은 고딕" pitchFamily="50" charset="-127"/>
                    </a:rPr>
                    <a:t>2</a:t>
                  </a:r>
                  <a:endParaRPr lang="en-US" altLang="ko-KR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447501" y="5525117"/>
                  <a:ext cx="800219" cy="2769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fontAlgn="base" latinLnBrk="0"/>
                  <a:r>
                    <a:rPr lang="ko-KR" altLang="en-US" sz="1200" dirty="0" err="1" smtClean="0">
                      <a:latin typeface="맑은 고딕" pitchFamily="50" charset="-127"/>
                      <a:ea typeface="맑은 고딕" pitchFamily="50" charset="-127"/>
                    </a:rPr>
                    <a:t>위글위</a:t>
                  </a:r>
                  <a:r>
                    <a:rPr lang="ko-KR" altLang="en-US" sz="1200" dirty="0" err="1">
                      <a:latin typeface="맑은 고딕" pitchFamily="50" charset="-127"/>
                      <a:ea typeface="맑은 고딕" pitchFamily="50" charset="-127"/>
                    </a:rPr>
                    <a:t>글</a:t>
                  </a:r>
                  <a:endParaRPr lang="en-US" altLang="ko-KR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419872" y="5525117"/>
                  <a:ext cx="558166" cy="2769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fontAlgn="base" latinLnBrk="0"/>
                  <a:r>
                    <a:rPr lang="en-US" altLang="ko-KR" sz="1200" dirty="0" smtClean="0">
                      <a:latin typeface="맑은 고딕" pitchFamily="50" charset="-127"/>
                      <a:ea typeface="맑은 고딕" pitchFamily="50" charset="-127"/>
                    </a:rPr>
                    <a:t>02:15</a:t>
                  </a:r>
                  <a:endParaRPr lang="en-US" altLang="ko-KR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089617" y="5525117"/>
                  <a:ext cx="954107" cy="2769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fontAlgn="base" latinLnBrk="0"/>
                  <a:r>
                    <a:rPr lang="ko-KR" altLang="en-US" sz="1200" dirty="0" err="1" smtClean="0">
                      <a:latin typeface="맑은 고딕" pitchFamily="50" charset="-127"/>
                      <a:ea typeface="맑은 고딕" pitchFamily="50" charset="-127"/>
                    </a:rPr>
                    <a:t>헬로비너스</a:t>
                  </a:r>
                  <a:endParaRPr lang="en-US" altLang="ko-KR" sz="12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pic>
          <p:nvPicPr>
            <p:cNvPr id="92" name="내용 개체 틀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7007" y="4942836"/>
              <a:ext cx="1234903" cy="1006444"/>
            </a:xfrm>
            <a:prstGeom prst="rect">
              <a:avLst/>
            </a:prstGeom>
          </p:spPr>
        </p:pic>
        <p:pic>
          <p:nvPicPr>
            <p:cNvPr id="95" name="내용 개체 틀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7007" y="3602154"/>
              <a:ext cx="1234903" cy="978974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7296056" y="2348880"/>
            <a:ext cx="1266188" cy="270905"/>
            <a:chOff x="7296056" y="2348880"/>
            <a:chExt cx="1266188" cy="270905"/>
          </a:xfrm>
        </p:grpSpPr>
        <p:pic>
          <p:nvPicPr>
            <p:cNvPr id="53" name="Picture 2" descr="C:\Users\임승한\Downloads\glyphicons_free\glyphicons_free\glyphicons\png\glyphicons-212-right-arrow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07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C:\Users\임승한\Downloads\glyphicons_free\glyphicons_free\glyphicons\png\glyphicons-211-left-arrow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42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모서리가 둥근 직사각형 61"/>
            <p:cNvSpPr/>
            <p:nvPr/>
          </p:nvSpPr>
          <p:spPr>
            <a:xfrm>
              <a:off x="7296056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7963121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5854192" y="2910430"/>
            <a:ext cx="1163282" cy="3159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환불하기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092280" y="2910430"/>
            <a:ext cx="1279610" cy="3159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암호코드확인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770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42701" y="1988840"/>
            <a:ext cx="1229924" cy="56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2364136" y="2399189"/>
            <a:ext cx="636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HOME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488356" y="2399189"/>
            <a:ext cx="12116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GUEST BOARD</a:t>
            </a:r>
            <a:endParaRPr lang="ko-KR" altLang="en-US" sz="12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6" name="그림 2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78" y="2056093"/>
            <a:ext cx="352125" cy="30332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8596" y="1324261"/>
            <a:ext cx="198483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2.5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게시판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30" y="2047373"/>
            <a:ext cx="339083" cy="30332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516728" y="2399189"/>
            <a:ext cx="635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STORE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957456" y="2852936"/>
            <a:ext cx="7229089" cy="353045"/>
            <a:chOff x="571132" y="3212976"/>
            <a:chExt cx="4488695" cy="353045"/>
          </a:xfrm>
        </p:grpSpPr>
        <p:sp>
          <p:nvSpPr>
            <p:cNvPr id="38" name="직사각형 37"/>
            <p:cNvSpPr/>
            <p:nvPr/>
          </p:nvSpPr>
          <p:spPr>
            <a:xfrm>
              <a:off x="571132" y="3212976"/>
              <a:ext cx="4488695" cy="35304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1560" y="3241112"/>
              <a:ext cx="592425" cy="3231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500" dirty="0" smtClean="0">
                  <a:latin typeface="맑은 고딕" pitchFamily="50" charset="-127"/>
                  <a:ea typeface="맑은 고딕" pitchFamily="50" charset="-127"/>
                </a:rPr>
                <a:t>공지사항</a:t>
              </a:r>
              <a:endParaRPr lang="en-US" altLang="ko-KR" sz="15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957456" y="4797152"/>
            <a:ext cx="7229089" cy="353045"/>
            <a:chOff x="571132" y="3212976"/>
            <a:chExt cx="4488695" cy="353045"/>
          </a:xfrm>
        </p:grpSpPr>
        <p:sp>
          <p:nvSpPr>
            <p:cNvPr id="41" name="직사각형 40"/>
            <p:cNvSpPr/>
            <p:nvPr/>
          </p:nvSpPr>
          <p:spPr>
            <a:xfrm>
              <a:off x="571132" y="3212976"/>
              <a:ext cx="4488695" cy="35304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1560" y="3241112"/>
              <a:ext cx="634229" cy="3231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500" dirty="0" smtClean="0">
                  <a:latin typeface="맑은 고딕" pitchFamily="50" charset="-127"/>
                  <a:ea typeface="맑은 고딕" pitchFamily="50" charset="-127"/>
                </a:rPr>
                <a:t>문의 사항</a:t>
              </a:r>
              <a:endParaRPr lang="en-US" altLang="ko-KR" sz="15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68255"/>
              </p:ext>
            </p:extLst>
          </p:nvPr>
        </p:nvGraphicFramePr>
        <p:xfrm>
          <a:off x="972279" y="3309271"/>
          <a:ext cx="7214266" cy="134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865"/>
                <a:gridCol w="1586368"/>
                <a:gridCol w="1785327"/>
                <a:gridCol w="990816"/>
                <a:gridCol w="1894890"/>
              </a:tblGrid>
              <a:tr h="347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등록일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97980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2                   </a:t>
                      </a:r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안내                  서비스안내             관리자             </a:t>
                      </a:r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2015.06.29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9798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1                   </a:t>
                      </a:r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안내                   계정 안내              관리자             </a:t>
                      </a:r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2015.06.28</a:t>
                      </a:r>
                      <a:endParaRPr lang="ko-KR" altLang="en-US" sz="13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91746"/>
              </p:ext>
            </p:extLst>
          </p:nvPr>
        </p:nvGraphicFramePr>
        <p:xfrm>
          <a:off x="973318" y="5301208"/>
          <a:ext cx="7213226" cy="66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727"/>
                <a:gridCol w="1586139"/>
                <a:gridCol w="1785070"/>
                <a:gridCol w="990673"/>
                <a:gridCol w="1894617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등록일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32                 </a:t>
                      </a:r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질문                   </a:t>
                      </a:r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이 뭔가요</a:t>
                      </a:r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</a:t>
                      </a:r>
                      <a:r>
                        <a:rPr lang="ko-KR" altLang="en-US" sz="13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***</a:t>
                      </a:r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2015.06.29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7" name="Picture 2" descr="C:\Users\임승한\Desktop\그림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76" y="2060586"/>
            <a:ext cx="383504" cy="27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7091072" y="1984484"/>
            <a:ext cx="15185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SIGN OUT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021440" y="2002909"/>
            <a:ext cx="863506" cy="692916"/>
            <a:chOff x="6021440" y="2002909"/>
            <a:chExt cx="863506" cy="692916"/>
          </a:xfrm>
        </p:grpSpPr>
        <p:pic>
          <p:nvPicPr>
            <p:cNvPr id="51" name="Picture 3" descr="C:\Users\임승한\Downloads\glyphicons_free\glyphicons_free\glyphicons\png\glyphicons-90-buildin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058" y="2002909"/>
              <a:ext cx="304267" cy="35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6021440" y="2396371"/>
              <a:ext cx="863506" cy="299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CONTACT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296056" y="2348880"/>
            <a:ext cx="1266188" cy="270905"/>
            <a:chOff x="7296056" y="2348880"/>
            <a:chExt cx="1266188" cy="270905"/>
          </a:xfrm>
        </p:grpSpPr>
        <p:pic>
          <p:nvPicPr>
            <p:cNvPr id="27" name="Picture 2" descr="C:\Users\임승한\Downloads\glyphicons_free\glyphicons_free\glyphicons\png\glyphicons-212-right-arrow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07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C:\Users\임승한\Downloads\glyphicons_free\glyphicons_free\glyphicons\png\glyphicons-211-left-arrow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42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모서리가 둥근 직사각형 28"/>
            <p:cNvSpPr/>
            <p:nvPr/>
          </p:nvSpPr>
          <p:spPr>
            <a:xfrm>
              <a:off x="7296056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963121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634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42701" y="1988840"/>
            <a:ext cx="1229924" cy="56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2364136" y="2411792"/>
            <a:ext cx="636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HOME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4488356" y="2059428"/>
            <a:ext cx="1211615" cy="617766"/>
            <a:chOff x="4632372" y="2078058"/>
            <a:chExt cx="1211615" cy="617766"/>
          </a:xfrm>
        </p:grpSpPr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8856" y="2078058"/>
              <a:ext cx="358646" cy="267161"/>
            </a:xfrm>
            <a:prstGeom prst="rect">
              <a:avLst/>
            </a:prstGeom>
          </p:spPr>
        </p:pic>
        <p:sp>
          <p:nvSpPr>
            <p:cNvPr id="223" name="직사각형 222"/>
            <p:cNvSpPr/>
            <p:nvPr/>
          </p:nvSpPr>
          <p:spPr>
            <a:xfrm>
              <a:off x="4632372" y="2418825"/>
              <a:ext cx="12116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GUEST BOARD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1" name="직사각형 220"/>
          <p:cNvSpPr/>
          <p:nvPr/>
        </p:nvSpPr>
        <p:spPr>
          <a:xfrm>
            <a:off x="6021440" y="2411792"/>
            <a:ext cx="863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CONTACT</a:t>
            </a:r>
            <a:endParaRPr lang="ko-KR" altLang="en-US" sz="12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6" name="그림 2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78" y="2056093"/>
            <a:ext cx="352125" cy="30332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30" y="2047373"/>
            <a:ext cx="339083" cy="30332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516728" y="2411792"/>
            <a:ext cx="635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STORE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596" y="1324261"/>
            <a:ext cx="2933816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2.6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회사 정보 안내 화면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 descr="C:\Users\임승한\Desktop\그림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93" y="2016976"/>
            <a:ext cx="304267" cy="32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74942" y="3384675"/>
            <a:ext cx="1210588" cy="224676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전화번호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fontAlgn="base" latinLnBrk="0"/>
            <a:endParaRPr lang="en-US" altLang="ko-KR" sz="2000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Email</a:t>
            </a:r>
          </a:p>
          <a:p>
            <a:pPr fontAlgn="base" latinLnBrk="0"/>
            <a:endParaRPr lang="en-US" altLang="ko-KR" sz="2000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fontAlgn="base" latinLnBrk="0"/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트위터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fontAlgn="base" latinLnBrk="0"/>
            <a:endParaRPr lang="en-US" altLang="ko-KR" sz="2000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fontAlgn="base" latinLnBrk="0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주소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05" y="3603780"/>
            <a:ext cx="356699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직선 연결선 32"/>
          <p:cNvCxnSpPr/>
          <p:nvPr/>
        </p:nvCxnSpPr>
        <p:spPr>
          <a:xfrm>
            <a:off x="1936670" y="3689065"/>
            <a:ext cx="211769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936670" y="4316898"/>
            <a:ext cx="211769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936670" y="4944731"/>
            <a:ext cx="211769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936670" y="5558496"/>
            <a:ext cx="211769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514060" y="3231424"/>
            <a:ext cx="124425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찾아오시는 길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091072" y="1984484"/>
            <a:ext cx="15185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SIGN OUT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296056" y="2348880"/>
            <a:ext cx="1266188" cy="270905"/>
            <a:chOff x="7296056" y="2348880"/>
            <a:chExt cx="1266188" cy="270905"/>
          </a:xfrm>
        </p:grpSpPr>
        <p:pic>
          <p:nvPicPr>
            <p:cNvPr id="25" name="Picture 2" descr="C:\Users\임승한\Downloads\glyphicons_free\glyphicons_free\glyphicons\png\glyphicons-212-right-arrow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07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임승한\Downloads\glyphicons_free\glyphicons_free\glyphicons\png\glyphicons-211-left-arrow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42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7296056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963121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75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42701" y="1988840"/>
            <a:ext cx="1229924" cy="56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64136" y="1988841"/>
            <a:ext cx="4520810" cy="703210"/>
            <a:chOff x="2364136" y="1988841"/>
            <a:chExt cx="4520810" cy="703210"/>
          </a:xfrm>
        </p:grpSpPr>
        <p:sp>
          <p:nvSpPr>
            <p:cNvPr id="216" name="직사각형 215"/>
            <p:cNvSpPr/>
            <p:nvPr/>
          </p:nvSpPr>
          <p:spPr>
            <a:xfrm>
              <a:off x="2364136" y="2415052"/>
              <a:ext cx="636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HOME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840" y="2059428"/>
              <a:ext cx="358646" cy="267161"/>
            </a:xfrm>
            <a:prstGeom prst="rect">
              <a:avLst/>
            </a:prstGeom>
          </p:spPr>
        </p:pic>
        <p:sp>
          <p:nvSpPr>
            <p:cNvPr id="223" name="직사각형 222"/>
            <p:cNvSpPr/>
            <p:nvPr/>
          </p:nvSpPr>
          <p:spPr>
            <a:xfrm>
              <a:off x="4488356" y="2415052"/>
              <a:ext cx="12116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GUEST BOARD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6021440" y="2415052"/>
              <a:ext cx="8635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CONTACT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78" y="2056093"/>
              <a:ext cx="352125" cy="303326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5030" y="2047373"/>
              <a:ext cx="339083" cy="303326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3516728" y="2415052"/>
              <a:ext cx="635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STORE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6" name="Picture 3" descr="C:\Users\임승한\Downloads\glyphicons_free\glyphicons_free\glyphicons\png\glyphicons-90-buildin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058" y="1988841"/>
              <a:ext cx="304267" cy="35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428596" y="1324261"/>
            <a:ext cx="310052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2.7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관리자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매출통계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166" y="2867004"/>
            <a:ext cx="1730586" cy="353045"/>
            <a:chOff x="609166" y="2867004"/>
            <a:chExt cx="1730586" cy="353045"/>
          </a:xfrm>
        </p:grpSpPr>
        <p:sp>
          <p:nvSpPr>
            <p:cNvPr id="56" name="직사각형 55"/>
            <p:cNvSpPr/>
            <p:nvPr/>
          </p:nvSpPr>
          <p:spPr>
            <a:xfrm>
              <a:off x="609166" y="2867004"/>
              <a:ext cx="1730586" cy="35304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1560" y="2888145"/>
              <a:ext cx="1707519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연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일 매출 통계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1560" y="4524682"/>
            <a:ext cx="1730586" cy="388350"/>
            <a:chOff x="611560" y="4479142"/>
            <a:chExt cx="1730586" cy="388350"/>
          </a:xfrm>
        </p:grpSpPr>
        <p:sp>
          <p:nvSpPr>
            <p:cNvPr id="58" name="직사각형 57"/>
            <p:cNvSpPr/>
            <p:nvPr/>
          </p:nvSpPr>
          <p:spPr>
            <a:xfrm>
              <a:off x="611560" y="4479142"/>
              <a:ext cx="1730586" cy="38835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6810" y="4535588"/>
              <a:ext cx="1566454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상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품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별 판매 수량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62437"/>
              </p:ext>
            </p:extLst>
          </p:nvPr>
        </p:nvGraphicFramePr>
        <p:xfrm>
          <a:off x="632606" y="4996016"/>
          <a:ext cx="78278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026"/>
                <a:gridCol w="4591524"/>
                <a:gridCol w="2609275"/>
              </a:tblGrid>
              <a:tr h="221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상품 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판매 수량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***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120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13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***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7091072" y="1984484"/>
            <a:ext cx="151855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SIGN OUT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11560" y="3288126"/>
            <a:ext cx="7848872" cy="1114816"/>
            <a:chOff x="611560" y="3288126"/>
            <a:chExt cx="7848872" cy="1114816"/>
          </a:xfrm>
        </p:grpSpPr>
        <p:grpSp>
          <p:nvGrpSpPr>
            <p:cNvPr id="61" name="그룹 60"/>
            <p:cNvGrpSpPr/>
            <p:nvPr/>
          </p:nvGrpSpPr>
          <p:grpSpPr>
            <a:xfrm>
              <a:off x="611560" y="3288126"/>
              <a:ext cx="7848872" cy="1114816"/>
              <a:chOff x="611560" y="3640832"/>
              <a:chExt cx="7848872" cy="97980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11560" y="3640832"/>
                <a:ext cx="7848872" cy="9798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자유형 62"/>
              <p:cNvSpPr/>
              <p:nvPr/>
            </p:nvSpPr>
            <p:spPr>
              <a:xfrm>
                <a:off x="897705" y="3697221"/>
                <a:ext cx="7202687" cy="739891"/>
              </a:xfrm>
              <a:custGeom>
                <a:avLst/>
                <a:gdLst>
                  <a:gd name="connsiteX0" fmla="*/ 0 w 2954215"/>
                  <a:gd name="connsiteY0" fmla="*/ 466816 h 832810"/>
                  <a:gd name="connsiteX1" fmla="*/ 196947 w 2954215"/>
                  <a:gd name="connsiteY1" fmla="*/ 2582 h 832810"/>
                  <a:gd name="connsiteX2" fmla="*/ 295421 w 2954215"/>
                  <a:gd name="connsiteY2" fmla="*/ 269868 h 832810"/>
                  <a:gd name="connsiteX3" fmla="*/ 407963 w 2954215"/>
                  <a:gd name="connsiteY3" fmla="*/ 58853 h 832810"/>
                  <a:gd name="connsiteX4" fmla="*/ 675249 w 2954215"/>
                  <a:gd name="connsiteY4" fmla="*/ 832576 h 832810"/>
                  <a:gd name="connsiteX5" fmla="*/ 1434904 w 2954215"/>
                  <a:gd name="connsiteY5" fmla="*/ 143259 h 832810"/>
                  <a:gd name="connsiteX6" fmla="*/ 1814732 w 2954215"/>
                  <a:gd name="connsiteY6" fmla="*/ 354274 h 832810"/>
                  <a:gd name="connsiteX7" fmla="*/ 2138289 w 2954215"/>
                  <a:gd name="connsiteY7" fmla="*/ 143259 h 832810"/>
                  <a:gd name="connsiteX8" fmla="*/ 2363372 w 2954215"/>
                  <a:gd name="connsiteY8" fmla="*/ 551222 h 832810"/>
                  <a:gd name="connsiteX9" fmla="*/ 2771335 w 2954215"/>
                  <a:gd name="connsiteY9" fmla="*/ 86988 h 832810"/>
                  <a:gd name="connsiteX10" fmla="*/ 2954215 w 2954215"/>
                  <a:gd name="connsiteY10" fmla="*/ 115124 h 83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54215" h="832810">
                    <a:moveTo>
                      <a:pt x="0" y="466816"/>
                    </a:moveTo>
                    <a:cubicBezTo>
                      <a:pt x="73855" y="251111"/>
                      <a:pt x="147710" y="35407"/>
                      <a:pt x="196947" y="2582"/>
                    </a:cubicBezTo>
                    <a:cubicBezTo>
                      <a:pt x="246184" y="-30243"/>
                      <a:pt x="260252" y="260490"/>
                      <a:pt x="295421" y="269868"/>
                    </a:cubicBezTo>
                    <a:cubicBezTo>
                      <a:pt x="330590" y="279246"/>
                      <a:pt x="344658" y="-34932"/>
                      <a:pt x="407963" y="58853"/>
                    </a:cubicBezTo>
                    <a:cubicBezTo>
                      <a:pt x="471268" y="152638"/>
                      <a:pt x="504092" y="818508"/>
                      <a:pt x="675249" y="832576"/>
                    </a:cubicBezTo>
                    <a:cubicBezTo>
                      <a:pt x="846406" y="846644"/>
                      <a:pt x="1244990" y="222976"/>
                      <a:pt x="1434904" y="143259"/>
                    </a:cubicBezTo>
                    <a:cubicBezTo>
                      <a:pt x="1624818" y="63542"/>
                      <a:pt x="1697501" y="354274"/>
                      <a:pt x="1814732" y="354274"/>
                    </a:cubicBezTo>
                    <a:cubicBezTo>
                      <a:pt x="1931963" y="354274"/>
                      <a:pt x="2046849" y="110434"/>
                      <a:pt x="2138289" y="143259"/>
                    </a:cubicBezTo>
                    <a:cubicBezTo>
                      <a:pt x="2229729" y="176084"/>
                      <a:pt x="2257864" y="560600"/>
                      <a:pt x="2363372" y="551222"/>
                    </a:cubicBezTo>
                    <a:cubicBezTo>
                      <a:pt x="2468880" y="541844"/>
                      <a:pt x="2672861" y="159671"/>
                      <a:pt x="2771335" y="86988"/>
                    </a:cubicBezTo>
                    <a:cubicBezTo>
                      <a:pt x="2869809" y="14305"/>
                      <a:pt x="2912012" y="64714"/>
                      <a:pt x="2954215" y="115124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827584" y="3717032"/>
                <a:ext cx="0" cy="813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827584" y="4530912"/>
                <a:ext cx="74168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자유형 8"/>
            <p:cNvSpPr/>
            <p:nvPr/>
          </p:nvSpPr>
          <p:spPr>
            <a:xfrm>
              <a:off x="970671" y="3331095"/>
              <a:ext cx="7146387" cy="838678"/>
            </a:xfrm>
            <a:custGeom>
              <a:avLst/>
              <a:gdLst>
                <a:gd name="connsiteX0" fmla="*/ 0 w 7146387"/>
                <a:gd name="connsiteY0" fmla="*/ 692265 h 838678"/>
                <a:gd name="connsiteX1" fmla="*/ 98474 w 7146387"/>
                <a:gd name="connsiteY1" fmla="*/ 73287 h 838678"/>
                <a:gd name="connsiteX2" fmla="*/ 450166 w 7146387"/>
                <a:gd name="connsiteY2" fmla="*/ 157693 h 838678"/>
                <a:gd name="connsiteX3" fmla="*/ 661181 w 7146387"/>
                <a:gd name="connsiteY3" fmla="*/ 410911 h 838678"/>
                <a:gd name="connsiteX4" fmla="*/ 970671 w 7146387"/>
                <a:gd name="connsiteY4" fmla="*/ 2948 h 838678"/>
                <a:gd name="connsiteX5" fmla="*/ 1491175 w 7146387"/>
                <a:gd name="connsiteY5" fmla="*/ 664130 h 838678"/>
                <a:gd name="connsiteX6" fmla="*/ 2180492 w 7146387"/>
                <a:gd name="connsiteY6" fmla="*/ 818874 h 838678"/>
                <a:gd name="connsiteX7" fmla="*/ 2715064 w 7146387"/>
                <a:gd name="connsiteY7" fmla="*/ 312437 h 838678"/>
                <a:gd name="connsiteX8" fmla="*/ 3038621 w 7146387"/>
                <a:gd name="connsiteY8" fmla="*/ 551588 h 838678"/>
                <a:gd name="connsiteX9" fmla="*/ 3390314 w 7146387"/>
                <a:gd name="connsiteY9" fmla="*/ 17016 h 838678"/>
                <a:gd name="connsiteX10" fmla="*/ 3784209 w 7146387"/>
                <a:gd name="connsiteY10" fmla="*/ 129557 h 838678"/>
                <a:gd name="connsiteX11" fmla="*/ 4149969 w 7146387"/>
                <a:gd name="connsiteY11" fmla="*/ 31083 h 838678"/>
                <a:gd name="connsiteX12" fmla="*/ 4403187 w 7146387"/>
                <a:gd name="connsiteY12" fmla="*/ 242099 h 838678"/>
                <a:gd name="connsiteX13" fmla="*/ 4965895 w 7146387"/>
                <a:gd name="connsiteY13" fmla="*/ 481250 h 838678"/>
                <a:gd name="connsiteX14" fmla="*/ 5247249 w 7146387"/>
                <a:gd name="connsiteY14" fmla="*/ 31083 h 838678"/>
                <a:gd name="connsiteX15" fmla="*/ 5697415 w 7146387"/>
                <a:gd name="connsiteY15" fmla="*/ 734468 h 838678"/>
                <a:gd name="connsiteX16" fmla="*/ 6386732 w 7146387"/>
                <a:gd name="connsiteY16" fmla="*/ 143625 h 838678"/>
                <a:gd name="connsiteX17" fmla="*/ 6794695 w 7146387"/>
                <a:gd name="connsiteY17" fmla="*/ 31083 h 838678"/>
                <a:gd name="connsiteX18" fmla="*/ 7146387 w 7146387"/>
                <a:gd name="connsiteY18" fmla="*/ 73287 h 8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46387" h="838678">
                  <a:moveTo>
                    <a:pt x="0" y="692265"/>
                  </a:moveTo>
                  <a:cubicBezTo>
                    <a:pt x="11723" y="427323"/>
                    <a:pt x="23446" y="162382"/>
                    <a:pt x="98474" y="73287"/>
                  </a:cubicBezTo>
                  <a:cubicBezTo>
                    <a:pt x="173502" y="-15808"/>
                    <a:pt x="356382" y="101422"/>
                    <a:pt x="450166" y="157693"/>
                  </a:cubicBezTo>
                  <a:cubicBezTo>
                    <a:pt x="543950" y="213964"/>
                    <a:pt x="574430" y="436702"/>
                    <a:pt x="661181" y="410911"/>
                  </a:cubicBezTo>
                  <a:cubicBezTo>
                    <a:pt x="747932" y="385120"/>
                    <a:pt x="832339" y="-39255"/>
                    <a:pt x="970671" y="2948"/>
                  </a:cubicBezTo>
                  <a:cubicBezTo>
                    <a:pt x="1109003" y="45151"/>
                    <a:pt x="1289538" y="528142"/>
                    <a:pt x="1491175" y="664130"/>
                  </a:cubicBezTo>
                  <a:cubicBezTo>
                    <a:pt x="1692812" y="800118"/>
                    <a:pt x="1976511" y="877489"/>
                    <a:pt x="2180492" y="818874"/>
                  </a:cubicBezTo>
                  <a:cubicBezTo>
                    <a:pt x="2384473" y="760259"/>
                    <a:pt x="2572043" y="356985"/>
                    <a:pt x="2715064" y="312437"/>
                  </a:cubicBezTo>
                  <a:cubicBezTo>
                    <a:pt x="2858086" y="267889"/>
                    <a:pt x="2926080" y="600825"/>
                    <a:pt x="3038621" y="551588"/>
                  </a:cubicBezTo>
                  <a:cubicBezTo>
                    <a:pt x="3151162" y="502351"/>
                    <a:pt x="3266049" y="87354"/>
                    <a:pt x="3390314" y="17016"/>
                  </a:cubicBezTo>
                  <a:cubicBezTo>
                    <a:pt x="3514579" y="-53323"/>
                    <a:pt x="3657600" y="127213"/>
                    <a:pt x="3784209" y="129557"/>
                  </a:cubicBezTo>
                  <a:cubicBezTo>
                    <a:pt x="3910818" y="131901"/>
                    <a:pt x="4046806" y="12326"/>
                    <a:pt x="4149969" y="31083"/>
                  </a:cubicBezTo>
                  <a:cubicBezTo>
                    <a:pt x="4253132" y="49840"/>
                    <a:pt x="4267199" y="167071"/>
                    <a:pt x="4403187" y="242099"/>
                  </a:cubicBezTo>
                  <a:cubicBezTo>
                    <a:pt x="4539175" y="317127"/>
                    <a:pt x="4825218" y="516419"/>
                    <a:pt x="4965895" y="481250"/>
                  </a:cubicBezTo>
                  <a:cubicBezTo>
                    <a:pt x="5106572" y="446081"/>
                    <a:pt x="5125329" y="-11120"/>
                    <a:pt x="5247249" y="31083"/>
                  </a:cubicBezTo>
                  <a:cubicBezTo>
                    <a:pt x="5369169" y="73286"/>
                    <a:pt x="5507501" y="715711"/>
                    <a:pt x="5697415" y="734468"/>
                  </a:cubicBezTo>
                  <a:cubicBezTo>
                    <a:pt x="5887329" y="753225"/>
                    <a:pt x="6203852" y="260856"/>
                    <a:pt x="6386732" y="143625"/>
                  </a:cubicBezTo>
                  <a:cubicBezTo>
                    <a:pt x="6569612" y="26394"/>
                    <a:pt x="6668086" y="42806"/>
                    <a:pt x="6794695" y="31083"/>
                  </a:cubicBezTo>
                  <a:cubicBezTo>
                    <a:pt x="6921304" y="19360"/>
                    <a:pt x="7043224" y="70942"/>
                    <a:pt x="7146387" y="7328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7469328" y="2823319"/>
            <a:ext cx="1063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방문자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2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ㅡ</a:t>
            </a:r>
            <a:endParaRPr lang="en-US" altLang="ko-KR" sz="1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매출총액  </a:t>
            </a:r>
            <a:r>
              <a:rPr lang="ko-KR" altLang="en-US" sz="1200" b="1" dirty="0" err="1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ㅡ</a:t>
            </a:r>
            <a:endParaRPr lang="en-US" altLang="ko-KR" sz="1200" b="1" dirty="0" smtClean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296056" y="2348880"/>
            <a:ext cx="1266188" cy="270905"/>
            <a:chOff x="7296056" y="2348880"/>
            <a:chExt cx="1266188" cy="270905"/>
          </a:xfrm>
        </p:grpSpPr>
        <p:pic>
          <p:nvPicPr>
            <p:cNvPr id="34" name="Picture 2" descr="C:\Users\임승한\Downloads\glyphicons_free\glyphicons_free\glyphicons\png\glyphicons-212-right-arrow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07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 descr="C:\Users\임승한\Downloads\glyphicons_free\glyphicons_free\glyphicons\png\glyphicons-211-left-arrow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42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7296056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963121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08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27409" y="2573314"/>
            <a:ext cx="7089182" cy="1711372"/>
            <a:chOff x="1027409" y="3105835"/>
            <a:chExt cx="7089182" cy="1711372"/>
          </a:xfrm>
        </p:grpSpPr>
        <p:sp>
          <p:nvSpPr>
            <p:cNvPr id="3" name="TextBox 2"/>
            <p:cNvSpPr txBox="1"/>
            <p:nvPr/>
          </p:nvSpPr>
          <p:spPr>
            <a:xfrm>
              <a:off x="1027409" y="3105835"/>
              <a:ext cx="7089182" cy="646331"/>
            </a:xfrm>
            <a:prstGeom prst="rect">
              <a:avLst/>
            </a:prstGeom>
            <a:noFill/>
            <a:effectLst>
              <a:outerShdw blurRad="2667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 w="6350">
                    <a:noFill/>
                  </a:ln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181717"/>
                      </a:gs>
                    </a:gsLst>
                    <a:lin ang="5400000" scaled="1"/>
                    <a:tileRect/>
                  </a:gradFill>
                  <a:effectLst>
                    <a:outerShdw blurRad="50800" dist="25400" dir="5400000" algn="t" rotWithShape="0">
                      <a:prstClr val="black">
                        <a:alpha val="4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r>
                <a:rPr lang="en-US" altLang="ko-KR" sz="3600" dirty="0" smtClean="0">
                  <a:ln w="6350">
                    <a:noFill/>
                  </a:ln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181717"/>
                      </a:gs>
                    </a:gsLst>
                    <a:lin ang="5400000" scaled="1"/>
                    <a:tileRect/>
                  </a:gradFill>
                  <a:effectLst>
                    <a:outerShdw blurRad="50800" dist="25400" dir="5400000" algn="t" rotWithShape="0">
                      <a:prstClr val="black">
                        <a:alpha val="4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 </a:t>
              </a:r>
              <a:r>
                <a:rPr lang="ko-KR" altLang="en-US" sz="3600" dirty="0" smtClean="0">
                  <a:ln w="6350">
                    <a:noFill/>
                  </a:ln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181717"/>
                      </a:gs>
                    </a:gsLst>
                    <a:lin ang="5400000" scaled="1"/>
                    <a:tileRect/>
                  </a:gradFill>
                  <a:effectLst>
                    <a:outerShdw blurRad="50800" dist="25400" dir="5400000" algn="t" rotWithShape="0">
                      <a:prstClr val="black">
                        <a:alpha val="4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사용자 인터페이스 설계</a:t>
              </a:r>
              <a:endParaRPr lang="en-US" altLang="ko-KR" sz="3600" dirty="0" smtClean="0">
                <a:ln w="6350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60000">
                      <a:srgbClr val="181717"/>
                    </a:gs>
                  </a:gsLst>
                  <a:lin ang="5400000" scaled="1"/>
                  <a:tileRect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4" name="Picture 2" descr="C:\Users\임승한\Downloads\glyphicons_free\glyphicons_free\glyphicons\png\glyphicons-154-uncheck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0239" y="4077072"/>
              <a:ext cx="240620" cy="1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704999" y="3861048"/>
              <a:ext cx="3307161" cy="956159"/>
            </a:xfrm>
            <a:prstGeom prst="rect">
              <a:avLst/>
            </a:prstGeom>
            <a:noFill/>
            <a:effectLst>
              <a:outerShdw blurRad="2667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ln w="6350">
                    <a:noFill/>
                  </a:ln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181717"/>
                      </a:gs>
                    </a:gsLst>
                    <a:lin ang="5400000" scaled="1"/>
                    <a:tileRect/>
                  </a:gra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WEB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ln w="6350">
                    <a:noFill/>
                  </a:ln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181717"/>
                      </a:gs>
                    </a:gsLst>
                    <a:lin ang="5400000" scaled="1"/>
                    <a:tileRect/>
                  </a:gra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Mobile Web Application</a:t>
              </a:r>
              <a:endParaRPr lang="en-US" altLang="ko-KR" sz="2000" dirty="0">
                <a:ln w="6350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60000">
                      <a:srgbClr val="181717"/>
                    </a:gs>
                  </a:gsLst>
                  <a:lin ang="5400000" scaled="1"/>
                  <a:tileRect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6" name="Picture 2" descr="C:\Users\임승한\Downloads\glyphicons_free\glyphicons_free\glyphicons\png\glyphicons-153-chec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771" y="4517689"/>
              <a:ext cx="253556" cy="207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1675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8596" y="1324261"/>
            <a:ext cx="1638590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2.1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메인화면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5536" y="1861630"/>
            <a:ext cx="2723325" cy="4457890"/>
            <a:chOff x="395536" y="1861630"/>
            <a:chExt cx="2723325" cy="4457890"/>
          </a:xfrm>
        </p:grpSpPr>
        <p:sp>
          <p:nvSpPr>
            <p:cNvPr id="7" name="직사각형 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69" y="2420888"/>
              <a:ext cx="2443060" cy="2406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676699" y="4861363"/>
              <a:ext cx="2161001" cy="35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생체역학 데이터 프로모션</a:t>
              </a:r>
              <a:endParaRPr lang="en-US" altLang="ko-KR" sz="13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897704" y="5229200"/>
              <a:ext cx="1870412" cy="653833"/>
              <a:chOff x="1519365" y="5511471"/>
              <a:chExt cx="2738471" cy="653833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1519365" y="5511471"/>
                <a:ext cx="2738471" cy="653833"/>
                <a:chOff x="5953180" y="3429000"/>
                <a:chExt cx="2738471" cy="653833"/>
              </a:xfrm>
            </p:grpSpPr>
            <p:pic>
              <p:nvPicPr>
                <p:cNvPr id="53" name="Picture 2" descr="C:\Users\임승한\Downloads\glyphicons_free\glyphicons_free\glyphicons\png\glyphicons-153-check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53180" y="3527974"/>
                  <a:ext cx="230505" cy="1885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직사각형 55"/>
                <p:cNvSpPr/>
                <p:nvPr/>
              </p:nvSpPr>
              <p:spPr>
                <a:xfrm>
                  <a:off x="6110875" y="3429000"/>
                  <a:ext cx="2580776" cy="653833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300" dirty="0" smtClean="0">
                      <a:latin typeface="맑은 고딕" pitchFamily="50" charset="-127"/>
                      <a:ea typeface="맑은 고딕" pitchFamily="50" charset="-127"/>
                      <a:cs typeface="Arial" pitchFamily="34" charset="0"/>
                    </a:rPr>
                    <a:t>Product </a:t>
                  </a:r>
                  <a:r>
                    <a:rPr lang="en-US" altLang="ko-KR" sz="1300" dirty="0">
                      <a:latin typeface="맑은 고딕" pitchFamily="50" charset="-127"/>
                      <a:ea typeface="맑은 고딕" pitchFamily="50" charset="-127"/>
                      <a:cs typeface="Arial" pitchFamily="34" charset="0"/>
                    </a:rPr>
                    <a:t>Information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300" dirty="0" smtClean="0">
                      <a:latin typeface="맑은 고딕" pitchFamily="50" charset="-127"/>
                      <a:ea typeface="맑은 고딕" pitchFamily="50" charset="-127"/>
                      <a:cs typeface="Arial" pitchFamily="34" charset="0"/>
                    </a:rPr>
                    <a:t>Product Information</a:t>
                  </a:r>
                  <a:endParaRPr lang="en-US" altLang="ko-KR" sz="1300" dirty="0">
                    <a:latin typeface="맑은 고딕" pitchFamily="50" charset="-127"/>
                    <a:ea typeface="맑은 고딕" pitchFamily="50" charset="-127"/>
                    <a:cs typeface="Arial" pitchFamily="34" charset="0"/>
                  </a:endParaRPr>
                </a:p>
              </p:txBody>
            </p:sp>
          </p:grpSp>
          <p:pic>
            <p:nvPicPr>
              <p:cNvPr id="57" name="Picture 2" descr="C:\Users\임승한\Downloads\glyphicons_free\glyphicons_free\glyphicons\png\glyphicons-153-check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9899" y="5920464"/>
                <a:ext cx="230505" cy="188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직사각형 58"/>
            <p:cNvSpPr/>
            <p:nvPr/>
          </p:nvSpPr>
          <p:spPr>
            <a:xfrm>
              <a:off x="1498386" y="5991198"/>
              <a:ext cx="517624" cy="2980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●○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○</a:t>
              </a:r>
              <a:endParaRPr lang="ko-KR" altLang="en-US" sz="10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210337" y="1860261"/>
            <a:ext cx="2723325" cy="4457890"/>
            <a:chOff x="395536" y="1861630"/>
            <a:chExt cx="2723325" cy="4457890"/>
          </a:xfrm>
        </p:grpSpPr>
        <p:sp>
          <p:nvSpPr>
            <p:cNvPr id="97" name="직사각형 9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11" name="그룹 110"/>
          <p:cNvGrpSpPr/>
          <p:nvPr/>
        </p:nvGrpSpPr>
        <p:grpSpPr>
          <a:xfrm>
            <a:off x="6025139" y="1858892"/>
            <a:ext cx="2723325" cy="4457890"/>
            <a:chOff x="395536" y="1861630"/>
            <a:chExt cx="2723325" cy="4457890"/>
          </a:xfrm>
        </p:grpSpPr>
        <p:sp>
          <p:nvSpPr>
            <p:cNvPr id="113" name="직사각형 112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149" name="모서리가 둥근 직사각형 148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53" name="아래쪽 화살표 152"/>
          <p:cNvSpPr/>
          <p:nvPr/>
        </p:nvSpPr>
        <p:spPr>
          <a:xfrm>
            <a:off x="2719327" y="5935212"/>
            <a:ext cx="384377" cy="356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4" name="아래쪽 화살표 153"/>
          <p:cNvSpPr/>
          <p:nvPr/>
        </p:nvSpPr>
        <p:spPr>
          <a:xfrm>
            <a:off x="5541707" y="5935212"/>
            <a:ext cx="384377" cy="356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358338" y="2586043"/>
            <a:ext cx="1455334" cy="323165"/>
            <a:chOff x="880024" y="2254468"/>
            <a:chExt cx="1455334" cy="323165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024" y="2288705"/>
              <a:ext cx="333146" cy="236660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1161639" y="2254468"/>
              <a:ext cx="1173719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dirty="0">
                  <a:latin typeface="맑은 고딕" pitchFamily="50" charset="-127"/>
                  <a:ea typeface="맑은 고딕" pitchFamily="50" charset="-127"/>
                </a:rPr>
                <a:t>Equipment</a:t>
              </a:r>
              <a:endParaRPr lang="ko-KR" altLang="en-US" sz="15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559018" y="3118279"/>
            <a:ext cx="2025963" cy="2470961"/>
            <a:chOff x="3554149" y="2989999"/>
            <a:chExt cx="2025963" cy="2470961"/>
          </a:xfrm>
        </p:grpSpPr>
        <p:sp>
          <p:nvSpPr>
            <p:cNvPr id="39" name="AutoShape 2"/>
            <p:cNvSpPr>
              <a:spLocks noChangeArrowheads="1"/>
            </p:cNvSpPr>
            <p:nvPr/>
          </p:nvSpPr>
          <p:spPr bwMode="gray">
            <a:xfrm>
              <a:off x="3554149" y="2989999"/>
              <a:ext cx="2025963" cy="148318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DDDDDD">
                    <a:gamma/>
                    <a:tint val="0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6350" algn="ctr">
              <a:solidFill>
                <a:srgbClr val="B2B2B2"/>
              </a:solidFill>
              <a:round/>
              <a:headEnd/>
              <a:tailEnd/>
            </a:ln>
            <a:effectLst>
              <a:outerShdw blurRad="50800" dist="25400" dir="402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none" lIns="72000" tIns="72000" rIns="72000" bIns="7200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2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image</a:t>
              </a:r>
              <a:endParaRPr kumimoji="1" lang="ko-KR" altLang="ko-KR" sz="12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554149" y="4863187"/>
              <a:ext cx="2025963" cy="597773"/>
              <a:chOff x="2736287" y="5427960"/>
              <a:chExt cx="1738215" cy="41839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736287" y="5427960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736287" y="5566462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2736287" y="5707081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736287" y="5845584"/>
                <a:ext cx="1738215" cy="77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/>
          <p:cNvGrpSpPr/>
          <p:nvPr/>
        </p:nvGrpSpPr>
        <p:grpSpPr>
          <a:xfrm>
            <a:off x="6213363" y="2582729"/>
            <a:ext cx="1509806" cy="323165"/>
            <a:chOff x="856635" y="2232427"/>
            <a:chExt cx="1509806" cy="323165"/>
          </a:xfrm>
        </p:grpSpPr>
        <p:pic>
          <p:nvPicPr>
            <p:cNvPr id="47" name="Picture 2" descr="C:\Users\임승한\Downloads\glyphicons_free\glyphicons_free\glyphicons\png\glyphicons-221-play-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35" y="2240148"/>
              <a:ext cx="299657" cy="29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1141426" y="2232427"/>
              <a:ext cx="122501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dirty="0" smtClean="0">
                  <a:latin typeface="맑은 고딕" pitchFamily="50" charset="-127"/>
                  <a:ea typeface="맑은 고딕" pitchFamily="50" charset="-127"/>
                </a:rPr>
                <a:t>Application</a:t>
              </a:r>
              <a:endParaRPr lang="ko-KR" altLang="en-US" sz="15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331581" y="3068960"/>
            <a:ext cx="2110440" cy="2406996"/>
            <a:chOff x="6277984" y="3038228"/>
            <a:chExt cx="2110440" cy="2406996"/>
          </a:xfrm>
        </p:grpSpPr>
        <p:pic>
          <p:nvPicPr>
            <p:cNvPr id="54" name="Picture 2" descr="http://www.youtube.com/yt/brand/media/image/YouTube-logo-full_color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1" t="26606" r="15702" b="28150"/>
            <a:stretch/>
          </p:blipFill>
          <p:spPr bwMode="auto">
            <a:xfrm>
              <a:off x="6277984" y="3038228"/>
              <a:ext cx="2110440" cy="87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C:\Users\임승한\Downloads\glyphicons_free\glyphicons_free\glyphicons\png\glyphicons-153-chec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032" y="4347700"/>
              <a:ext cx="306803" cy="251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직사각형 57"/>
            <p:cNvSpPr/>
            <p:nvPr/>
          </p:nvSpPr>
          <p:spPr>
            <a:xfrm>
              <a:off x="7000137" y="4204424"/>
              <a:ext cx="1203952" cy="44634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제작과정</a:t>
              </a:r>
              <a:endParaRPr lang="en-US" altLang="ko-KR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6496029" y="4847451"/>
              <a:ext cx="1674350" cy="11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496029" y="5045332"/>
              <a:ext cx="1674350" cy="11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496029" y="5246238"/>
              <a:ext cx="1674350" cy="11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496029" y="5444121"/>
              <a:ext cx="1674350" cy="110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7090306" y="5985851"/>
            <a:ext cx="592990" cy="251461"/>
            <a:chOff x="7147362" y="5949280"/>
            <a:chExt cx="592990" cy="251461"/>
          </a:xfrm>
        </p:grpSpPr>
        <p:pic>
          <p:nvPicPr>
            <p:cNvPr id="64" name="Picture 3" descr="C:\Users\임승한\Downloads\glyphicons_free\glyphicons_free\glyphicons_social\png\social-31-facebook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7362" y="5949281"/>
              <a:ext cx="251460" cy="251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 descr="C:\Users\임승한\Downloads\glyphicons_free\glyphicons_free\glyphicons_social\png\social-32-twitter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8892" y="5949280"/>
              <a:ext cx="251460" cy="251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직사각형 65"/>
          <p:cNvSpPr/>
          <p:nvPr/>
        </p:nvSpPr>
        <p:spPr>
          <a:xfrm>
            <a:off x="6528682" y="5700145"/>
            <a:ext cx="1716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Company Information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59026" y="6342057"/>
            <a:ext cx="1825949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Web App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039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8596" y="1324261"/>
            <a:ext cx="1638590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2.1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메인화면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76961" y="1861630"/>
            <a:ext cx="3624746" cy="4457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53705" y="2062926"/>
            <a:ext cx="376998" cy="41563"/>
          </a:xfrm>
          <a:prstGeom prst="roundRect">
            <a:avLst/>
          </a:prstGeom>
          <a:solidFill>
            <a:srgbClr val="FF0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53705" y="2133482"/>
            <a:ext cx="376998" cy="45719"/>
          </a:xfrm>
          <a:prstGeom prst="roundRect">
            <a:avLst/>
          </a:prstGeom>
          <a:solidFill>
            <a:srgbClr val="FF0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853705" y="2206117"/>
            <a:ext cx="376998" cy="45719"/>
          </a:xfrm>
          <a:prstGeom prst="roundRect">
            <a:avLst/>
          </a:prstGeom>
          <a:solidFill>
            <a:srgbClr val="FF0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842294" y="1860261"/>
            <a:ext cx="3624746" cy="4457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4" y="2365844"/>
            <a:ext cx="3286247" cy="249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7" name="그룹 136"/>
          <p:cNvGrpSpPr/>
          <p:nvPr/>
        </p:nvGrpSpPr>
        <p:grpSpPr>
          <a:xfrm>
            <a:off x="1119644" y="4882176"/>
            <a:ext cx="2876292" cy="1800537"/>
            <a:chOff x="-2991681" y="4861363"/>
            <a:chExt cx="2876292" cy="1800537"/>
          </a:xfrm>
        </p:grpSpPr>
        <p:sp>
          <p:nvSpPr>
            <p:cNvPr id="138" name="TextBox 137"/>
            <p:cNvSpPr txBox="1"/>
            <p:nvPr/>
          </p:nvSpPr>
          <p:spPr>
            <a:xfrm>
              <a:off x="-2991681" y="4861363"/>
              <a:ext cx="2876292" cy="74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생체역학 데이터 프로모션</a:t>
              </a:r>
              <a:endParaRPr lang="en-US" altLang="ko-KR" sz="15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-2635669" y="5229200"/>
              <a:ext cx="2088232" cy="1432700"/>
              <a:chOff x="1406645" y="5511471"/>
              <a:chExt cx="3057382" cy="1432700"/>
            </a:xfrm>
          </p:grpSpPr>
          <p:grpSp>
            <p:nvGrpSpPr>
              <p:cNvPr id="141" name="그룹 140"/>
              <p:cNvGrpSpPr/>
              <p:nvPr/>
            </p:nvGrpSpPr>
            <p:grpSpPr>
              <a:xfrm>
                <a:off x="1406645" y="5511471"/>
                <a:ext cx="3057382" cy="1432700"/>
                <a:chOff x="5840460" y="3429000"/>
                <a:chExt cx="3057382" cy="1432700"/>
              </a:xfrm>
            </p:grpSpPr>
            <p:pic>
              <p:nvPicPr>
                <p:cNvPr id="143" name="Picture 2" descr="C:\Users\임승한\Downloads\glyphicons_free\glyphicons_free\glyphicons\png\glyphicons-153-check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40460" y="3570661"/>
                  <a:ext cx="230505" cy="1885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4" name="직사각형 143"/>
                <p:cNvSpPr/>
                <p:nvPr/>
              </p:nvSpPr>
              <p:spPr>
                <a:xfrm>
                  <a:off x="6058989" y="3429000"/>
                  <a:ext cx="2838853" cy="143270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500" dirty="0" smtClean="0">
                      <a:latin typeface="맑은 고딕" pitchFamily="50" charset="-127"/>
                      <a:ea typeface="맑은 고딕" pitchFamily="50" charset="-127"/>
                      <a:cs typeface="Arial" pitchFamily="34" charset="0"/>
                    </a:rPr>
                    <a:t>Product </a:t>
                  </a:r>
                  <a:r>
                    <a:rPr lang="en-US" altLang="ko-KR" sz="1500" dirty="0">
                      <a:latin typeface="맑은 고딕" pitchFamily="50" charset="-127"/>
                      <a:ea typeface="맑은 고딕" pitchFamily="50" charset="-127"/>
                      <a:cs typeface="Arial" pitchFamily="34" charset="0"/>
                    </a:rPr>
                    <a:t>Information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500" dirty="0" smtClean="0">
                      <a:latin typeface="맑은 고딕" pitchFamily="50" charset="-127"/>
                      <a:ea typeface="맑은 고딕" pitchFamily="50" charset="-127"/>
                      <a:cs typeface="Arial" pitchFamily="34" charset="0"/>
                    </a:rPr>
                    <a:t>Product Information</a:t>
                  </a:r>
                  <a:endParaRPr lang="en-US" altLang="ko-KR" sz="1500" dirty="0">
                    <a:latin typeface="맑은 고딕" pitchFamily="50" charset="-127"/>
                    <a:ea typeface="맑은 고딕" pitchFamily="50" charset="-127"/>
                    <a:cs typeface="Arial" pitchFamily="34" charset="0"/>
                  </a:endParaRPr>
                </a:p>
              </p:txBody>
            </p:sp>
          </p:grpSp>
          <p:pic>
            <p:nvPicPr>
              <p:cNvPr id="142" name="Picture 2" descr="C:\Users\임승한\Downloads\glyphicons_free\glyphicons_free\glyphicons\png\glyphicons-153-check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7179" y="5963151"/>
                <a:ext cx="230505" cy="188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0" name="직사각형 139"/>
            <p:cNvSpPr/>
            <p:nvPr/>
          </p:nvSpPr>
          <p:spPr>
            <a:xfrm>
              <a:off x="-1957998" y="5911987"/>
              <a:ext cx="517624" cy="2980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●○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○</a:t>
              </a:r>
              <a:endParaRPr lang="ko-KR" altLang="en-US" sz="1000" dirty="0"/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1576360" y="6342057"/>
            <a:ext cx="188064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버튼 클릭 시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827584" y="2018364"/>
            <a:ext cx="445285" cy="30912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아래쪽 화살표 146"/>
          <p:cNvSpPr/>
          <p:nvPr/>
        </p:nvSpPr>
        <p:spPr>
          <a:xfrm rot="16200000">
            <a:off x="4401683" y="4104680"/>
            <a:ext cx="384377" cy="356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841598" y="1858892"/>
            <a:ext cx="2138936" cy="4457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097949" y="4559497"/>
            <a:ext cx="1647972" cy="468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STORE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097949" y="5113930"/>
            <a:ext cx="1647972" cy="468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GUEST BOARD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097949" y="5668362"/>
            <a:ext cx="1647972" cy="468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CONTACT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5004048" y="1984484"/>
            <a:ext cx="135665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SIGN IN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AutoShape 2"/>
          <p:cNvSpPr>
            <a:spLocks noChangeArrowheads="1"/>
          </p:cNvSpPr>
          <p:nvPr/>
        </p:nvSpPr>
        <p:spPr bwMode="gray">
          <a:xfrm>
            <a:off x="5001042" y="2365844"/>
            <a:ext cx="1841785" cy="148318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DDDDDD">
                  <a:gamma/>
                  <a:tint val="0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6350" algn="ctr">
            <a:solidFill>
              <a:srgbClr val="B2B2B2"/>
            </a:solidFill>
            <a:round/>
            <a:headEnd/>
            <a:tailEnd/>
          </a:ln>
          <a:effectLst>
            <a:outerShdw blurRad="50800" dist="25400" dir="4020000" algn="tl" rotWithShape="0">
              <a:prstClr val="black">
                <a:alpha val="28000"/>
              </a:prstClr>
            </a:outerShdw>
          </a:effectLst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LOGO</a:t>
            </a:r>
            <a:endParaRPr kumimoji="1" lang="ko-KR" altLang="ko-KR" sz="1500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090804" y="4005064"/>
            <a:ext cx="1647972" cy="468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HOME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5741693" y="6342057"/>
            <a:ext cx="1825949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Web App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96" y="1902279"/>
            <a:ext cx="1446268" cy="437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177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6961" y="1861630"/>
            <a:ext cx="3624746" cy="4457890"/>
            <a:chOff x="395536" y="1861630"/>
            <a:chExt cx="2723325" cy="4457890"/>
          </a:xfrm>
        </p:grpSpPr>
        <p:sp>
          <p:nvSpPr>
            <p:cNvPr id="7" name="직사각형 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4842294" y="1860261"/>
            <a:ext cx="3624746" cy="4457890"/>
            <a:chOff x="395536" y="1861630"/>
            <a:chExt cx="2723325" cy="4457890"/>
          </a:xfrm>
        </p:grpSpPr>
        <p:sp>
          <p:nvSpPr>
            <p:cNvPr id="97" name="직사각형 9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53" name="아래쪽 화살표 152"/>
          <p:cNvSpPr/>
          <p:nvPr/>
        </p:nvSpPr>
        <p:spPr>
          <a:xfrm>
            <a:off x="3901259" y="5935212"/>
            <a:ext cx="384377" cy="356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59026" y="6342057"/>
            <a:ext cx="1825949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Web App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5720" y="259947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인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634545" y="5160802"/>
            <a:ext cx="1709578" cy="35643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82980" y="3105835"/>
            <a:ext cx="520668" cy="3231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ID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924526" y="3468873"/>
            <a:ext cx="3168921" cy="3966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75691" y="3933056"/>
            <a:ext cx="1392053" cy="3231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5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password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924526" y="4308166"/>
            <a:ext cx="3168921" cy="3966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84812" y="5744289"/>
            <a:ext cx="1597122" cy="276999"/>
            <a:chOff x="1295888" y="5805264"/>
            <a:chExt cx="1597122" cy="276999"/>
          </a:xfrm>
        </p:grpSpPr>
        <p:sp>
          <p:nvSpPr>
            <p:cNvPr id="77" name="TextBox 76"/>
            <p:cNvSpPr txBox="1"/>
            <p:nvPr/>
          </p:nvSpPr>
          <p:spPr>
            <a:xfrm>
              <a:off x="1475634" y="5805264"/>
              <a:ext cx="141737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ID/password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분실</a:t>
              </a:r>
              <a:endParaRPr lang="en-US" altLang="ko-KR" sz="12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78" name="Picture 2" descr="C:\Users\임승한\Downloads\glyphicons_free\glyphicons_free\glyphicons\png\glyphicons-153-chec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888" y="5880307"/>
              <a:ext cx="20955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직사각형 69"/>
          <p:cNvSpPr/>
          <p:nvPr/>
        </p:nvSpPr>
        <p:spPr>
          <a:xfrm>
            <a:off x="5048236" y="25649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등록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784235" y="5664858"/>
            <a:ext cx="1740865" cy="35643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등록하기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9913" y="3068960"/>
            <a:ext cx="530197" cy="3231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ID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089498" y="3435500"/>
            <a:ext cx="3226915" cy="3966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26678" y="3875506"/>
            <a:ext cx="1417529" cy="3231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5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password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089498" y="4242046"/>
            <a:ext cx="3226915" cy="3966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8596" y="1324261"/>
            <a:ext cx="198483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2.2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로그인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32184" y="4682052"/>
            <a:ext cx="652743" cy="3231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email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095004" y="5048593"/>
            <a:ext cx="3226915" cy="3966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05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59026" y="6342057"/>
            <a:ext cx="1825949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Web App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759627" y="1861630"/>
            <a:ext cx="3624746" cy="4457890"/>
            <a:chOff x="395536" y="1861630"/>
            <a:chExt cx="2723325" cy="4457890"/>
          </a:xfrm>
        </p:grpSpPr>
        <p:sp>
          <p:nvSpPr>
            <p:cNvPr id="7" name="직사각형 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28596" y="1324261"/>
            <a:ext cx="123072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2.3 CART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955639" y="2643895"/>
            <a:ext cx="3232723" cy="3305385"/>
            <a:chOff x="576327" y="3535472"/>
            <a:chExt cx="4488695" cy="2321404"/>
          </a:xfrm>
        </p:grpSpPr>
        <p:sp>
          <p:nvSpPr>
            <p:cNvPr id="36" name="직사각형 35"/>
            <p:cNvSpPr/>
            <p:nvPr/>
          </p:nvSpPr>
          <p:spPr>
            <a:xfrm>
              <a:off x="576327" y="3535472"/>
              <a:ext cx="4486534" cy="35304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76327" y="3953452"/>
              <a:ext cx="4488695" cy="9157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88537" y="3610230"/>
              <a:ext cx="232402" cy="21310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No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27965" y="3610230"/>
              <a:ext cx="692818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Motion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28184" y="3610230"/>
              <a:ext cx="492444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곡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8059" y="3610230"/>
              <a:ext cx="492444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시간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20487" y="3610230"/>
              <a:ext cx="800218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아티스트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21032" y="4296389"/>
              <a:ext cx="26962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54190" y="4302469"/>
              <a:ext cx="1057700" cy="1621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강남스타일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2906" y="4302469"/>
              <a:ext cx="648152" cy="1621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01:30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32891" y="4302469"/>
              <a:ext cx="576927" cy="1621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싸이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346480" y="4038700"/>
              <a:ext cx="1014390" cy="777574"/>
              <a:chOff x="1346480" y="4038700"/>
              <a:chExt cx="1014390" cy="777574"/>
            </a:xfrm>
          </p:grpSpPr>
          <p:pic>
            <p:nvPicPr>
              <p:cNvPr id="59" name="내용 개체 틀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4567" y="4038700"/>
                <a:ext cx="978219" cy="534688"/>
              </a:xfrm>
              <a:prstGeom prst="rect">
                <a:avLst/>
              </a:prstGeom>
            </p:spPr>
          </p:pic>
          <p:sp>
            <p:nvSpPr>
              <p:cNvPr id="60" name="모서리가 둥근 직사각형 59"/>
              <p:cNvSpPr/>
              <p:nvPr/>
            </p:nvSpPr>
            <p:spPr>
              <a:xfrm>
                <a:off x="1346480" y="4595196"/>
                <a:ext cx="1014390" cy="22107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구매하기</a:t>
                </a:r>
                <a:endPara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76327" y="4941168"/>
              <a:ext cx="4482627" cy="915708"/>
              <a:chOff x="576327" y="5215132"/>
              <a:chExt cx="4482627" cy="915708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76327" y="5215132"/>
                <a:ext cx="4482627" cy="9157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17998" y="5558069"/>
                <a:ext cx="269626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en-US" altLang="ko-KR" sz="1200" dirty="0" smtClean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531134" y="5564148"/>
                <a:ext cx="897442" cy="16211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ko-KR" altLang="en-US" sz="900" dirty="0" smtClean="0">
                    <a:latin typeface="맑은 고딕" pitchFamily="50" charset="-127"/>
                    <a:ea typeface="맑은 고딕" pitchFamily="50" charset="-127"/>
                  </a:rPr>
                  <a:t>말해줘요</a:t>
                </a:r>
                <a:endParaRPr lang="en-US" altLang="ko-KR" sz="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19872" y="5564148"/>
                <a:ext cx="648152" cy="16211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en-US" altLang="ko-KR" sz="900" dirty="0" smtClean="0">
                    <a:latin typeface="맑은 고딕" pitchFamily="50" charset="-127"/>
                    <a:ea typeface="맑은 고딕" pitchFamily="50" charset="-127"/>
                  </a:rPr>
                  <a:t>01:50</a:t>
                </a:r>
                <a:endParaRPr lang="en-US" altLang="ko-KR" sz="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148722" y="5564148"/>
                <a:ext cx="897442" cy="16211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ko-KR" altLang="en-US" sz="900" dirty="0" err="1" smtClean="0">
                    <a:latin typeface="맑은 고딕" pitchFamily="50" charset="-127"/>
                    <a:ea typeface="맑은 고딕" pitchFamily="50" charset="-127"/>
                  </a:rPr>
                  <a:t>걸스데</a:t>
                </a:r>
                <a:r>
                  <a:rPr lang="ko-KR" altLang="en-US" sz="900" dirty="0" err="1">
                    <a:latin typeface="맑은 고딕" pitchFamily="50" charset="-127"/>
                    <a:ea typeface="맑은 고딕" pitchFamily="50" charset="-127"/>
                  </a:rPr>
                  <a:t>이</a:t>
                </a:r>
                <a:endParaRPr lang="en-US" altLang="ko-KR" sz="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49" name="Picture 2" descr="C:\Users\임승한\Downloads\glyphicons_free\glyphicons_free\glyphicons\png\glyphicons-154-unche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588" y="4347187"/>
              <a:ext cx="128812" cy="128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임승한\Downloads\glyphicons_free\glyphicons_free\glyphicons\png\glyphicons-154-unche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588" y="5337188"/>
              <a:ext cx="128812" cy="128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55757" y="5013622"/>
              <a:ext cx="1014390" cy="777574"/>
              <a:chOff x="1346480" y="4038700"/>
              <a:chExt cx="1014390" cy="777574"/>
            </a:xfrm>
          </p:grpSpPr>
          <p:pic>
            <p:nvPicPr>
              <p:cNvPr id="52" name="내용 개체 틀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4567" y="4038700"/>
                <a:ext cx="978219" cy="534688"/>
              </a:xfrm>
              <a:prstGeom prst="rect">
                <a:avLst/>
              </a:prstGeom>
            </p:spPr>
          </p:pic>
          <p:sp>
            <p:nvSpPr>
              <p:cNvPr id="53" name="모서리가 둥근 직사각형 52"/>
              <p:cNvSpPr/>
              <p:nvPr/>
            </p:nvSpPr>
            <p:spPr>
              <a:xfrm>
                <a:off x="1346480" y="4595196"/>
                <a:ext cx="1014390" cy="22107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구매하기</a:t>
                </a:r>
                <a:endPara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0608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7409" y="3105835"/>
            <a:ext cx="7089182" cy="646331"/>
          </a:xfrm>
          <a:prstGeom prst="rect">
            <a:avLst/>
          </a:prstGeom>
          <a:noFill/>
          <a:effectLst>
            <a:outerShdw blurRad="2667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6350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60000">
                      <a:srgbClr val="181717"/>
                    </a:gs>
                  </a:gsLst>
                  <a:lin ang="5400000" scaled="1"/>
                  <a:tileRect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1. </a:t>
            </a:r>
            <a:r>
              <a:rPr lang="ko-KR" altLang="en-US" sz="3600" dirty="0" smtClean="0">
                <a:ln w="6350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60000">
                      <a:srgbClr val="181717"/>
                    </a:gs>
                  </a:gsLst>
                  <a:lin ang="5400000" scaled="1"/>
                  <a:tileRect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각 컴포넌트 정의 및 설계</a:t>
            </a:r>
            <a:endParaRPr lang="en-US" altLang="ko-KR" sz="3600" dirty="0" smtClean="0">
              <a:ln w="6350">
                <a:noFill/>
              </a:ln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60000">
                    <a:srgbClr val="181717"/>
                  </a:gs>
                </a:gsLst>
                <a:lin ang="5400000" scaled="1"/>
                <a:tileRect/>
              </a:gradFill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020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6961" y="1861630"/>
            <a:ext cx="3624746" cy="4457890"/>
            <a:chOff x="395536" y="1861630"/>
            <a:chExt cx="2723325" cy="4457890"/>
          </a:xfrm>
        </p:grpSpPr>
        <p:sp>
          <p:nvSpPr>
            <p:cNvPr id="7" name="직사각형 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4842294" y="1860261"/>
            <a:ext cx="3624746" cy="4457890"/>
            <a:chOff x="395536" y="1861630"/>
            <a:chExt cx="2723325" cy="4457890"/>
          </a:xfrm>
        </p:grpSpPr>
        <p:sp>
          <p:nvSpPr>
            <p:cNvPr id="97" name="직사각형 9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53" name="아래쪽 화살표 152"/>
          <p:cNvSpPr/>
          <p:nvPr/>
        </p:nvSpPr>
        <p:spPr>
          <a:xfrm>
            <a:off x="3901259" y="5935212"/>
            <a:ext cx="384377" cy="356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59026" y="6342057"/>
            <a:ext cx="1825949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Web App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8596" y="1324261"/>
            <a:ext cx="181145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2.4 Store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22441" y="3140347"/>
            <a:ext cx="2733786" cy="2694721"/>
            <a:chOff x="899592" y="3052695"/>
            <a:chExt cx="2733786" cy="2694721"/>
          </a:xfrm>
        </p:grpSpPr>
        <p:grpSp>
          <p:nvGrpSpPr>
            <p:cNvPr id="52" name="그룹 51"/>
            <p:cNvGrpSpPr/>
            <p:nvPr/>
          </p:nvGrpSpPr>
          <p:grpSpPr>
            <a:xfrm>
              <a:off x="899592" y="3052695"/>
              <a:ext cx="2726577" cy="1192447"/>
              <a:chOff x="683568" y="3830881"/>
              <a:chExt cx="2615356" cy="1050316"/>
            </a:xfrm>
          </p:grpSpPr>
          <p:sp>
            <p:nvSpPr>
              <p:cNvPr id="59" name="AutoShape 2"/>
              <p:cNvSpPr>
                <a:spLocks noChangeArrowheads="1"/>
              </p:cNvSpPr>
              <p:nvPr/>
            </p:nvSpPr>
            <p:spPr bwMode="gray">
              <a:xfrm>
                <a:off x="683568" y="3830881"/>
                <a:ext cx="1340192" cy="103624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rgbClr val="DDDDDD">
                      <a:gamma/>
                      <a:tint val="0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6350" algn="ctr">
                <a:solidFill>
                  <a:srgbClr val="B2B2B2"/>
                </a:solidFill>
                <a:round/>
                <a:headEnd/>
                <a:tailEnd/>
              </a:ln>
              <a:effectLst>
                <a:outerShdw blurRad="50800" dist="25400" dir="402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none" lIns="72000" tIns="72000" rIns="72000" bIns="7200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ko-KR" sz="1600" dirty="0" smtClean="0"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image</a:t>
                </a:r>
                <a:endParaRPr kumimoji="1" lang="ko-KR" altLang="ko-KR" sz="16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2123728" y="4047693"/>
                <a:ext cx="1175196" cy="124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2123728" y="4291853"/>
                <a:ext cx="1175196" cy="124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2123728" y="4509120"/>
                <a:ext cx="1175196" cy="124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모서리가 둥근 직사각형 62"/>
              <p:cNvSpPr/>
              <p:nvPr/>
            </p:nvSpPr>
            <p:spPr>
              <a:xfrm>
                <a:off x="2160026" y="4613692"/>
                <a:ext cx="1115830" cy="267505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구매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• CART</a:t>
                </a:r>
                <a:endParaRPr lang="ko-KR" altLang="en-US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906801" y="4554969"/>
              <a:ext cx="2726577" cy="1192447"/>
              <a:chOff x="683568" y="3957731"/>
              <a:chExt cx="2615356" cy="1050316"/>
            </a:xfrm>
          </p:grpSpPr>
          <p:sp>
            <p:nvSpPr>
              <p:cNvPr id="47" name="AutoShape 2"/>
              <p:cNvSpPr>
                <a:spLocks noChangeArrowheads="1"/>
              </p:cNvSpPr>
              <p:nvPr/>
            </p:nvSpPr>
            <p:spPr bwMode="gray">
              <a:xfrm>
                <a:off x="683568" y="3957731"/>
                <a:ext cx="1340192" cy="103624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rgbClr val="DDDDDD">
                      <a:gamma/>
                      <a:tint val="0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6350" algn="ctr">
                <a:solidFill>
                  <a:srgbClr val="B2B2B2"/>
                </a:solidFill>
                <a:round/>
                <a:headEnd/>
                <a:tailEnd/>
              </a:ln>
              <a:effectLst>
                <a:outerShdw blurRad="50800" dist="25400" dir="402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none" lIns="72000" tIns="72000" rIns="72000" bIns="7200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ko-KR" sz="1600" dirty="0" smtClean="0"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image</a:t>
                </a:r>
                <a:endParaRPr kumimoji="1" lang="ko-KR" altLang="ko-KR" sz="16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2123728" y="4174544"/>
                <a:ext cx="1175196" cy="124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2123728" y="4418703"/>
                <a:ext cx="1175196" cy="124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123728" y="4635970"/>
                <a:ext cx="1175196" cy="1243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모서리가 둥근 직사각형 50"/>
              <p:cNvSpPr/>
              <p:nvPr/>
            </p:nvSpPr>
            <p:spPr>
              <a:xfrm>
                <a:off x="2160026" y="4740542"/>
                <a:ext cx="1115830" cy="26750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구매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•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CART</a:t>
                </a:r>
                <a:endParaRPr lang="ko-KR" altLang="en-US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6" name="Picture 2" descr="C:\Users\임승한\Downloads\glyphicons_free\glyphicons_free\glyphicons\png\glyphicons-333-certific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195930" cy="2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1123964" y="2637012"/>
            <a:ext cx="64068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NEW</a:t>
            </a:r>
            <a:endParaRPr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05978" y="4619569"/>
            <a:ext cx="3297378" cy="16177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 PAGE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최신차트</a:t>
            </a:r>
            <a:endParaRPr lang="en-US" altLang="ko-KR" sz="11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연도별차트</a:t>
            </a:r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5291379" y="3316674"/>
            <a:ext cx="2726577" cy="1192446"/>
            <a:chOff x="683568" y="3957732"/>
            <a:chExt cx="2615356" cy="1050315"/>
          </a:xfrm>
        </p:grpSpPr>
        <p:sp>
          <p:nvSpPr>
            <p:cNvPr id="74" name="AutoShape 2"/>
            <p:cNvSpPr>
              <a:spLocks noChangeArrowheads="1"/>
            </p:cNvSpPr>
            <p:nvPr/>
          </p:nvSpPr>
          <p:spPr bwMode="gray">
            <a:xfrm>
              <a:off x="683568" y="3957732"/>
              <a:ext cx="1340192" cy="1036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DDDDDD">
                    <a:gamma/>
                    <a:tint val="0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6350" algn="ctr">
              <a:solidFill>
                <a:srgbClr val="B2B2B2"/>
              </a:solidFill>
              <a:round/>
              <a:headEnd/>
              <a:tailEnd/>
            </a:ln>
            <a:effectLst>
              <a:outerShdw blurRad="50800" dist="25400" dir="402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none" lIns="72000" tIns="72000" rIns="72000" bIns="7200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6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image</a:t>
              </a:r>
              <a:endParaRPr kumimoji="1" lang="ko-KR" altLang="ko-KR" sz="16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2123728" y="4174544"/>
              <a:ext cx="1175196" cy="124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123728" y="4418703"/>
              <a:ext cx="1175196" cy="124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2123728" y="4635970"/>
              <a:ext cx="1175196" cy="124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모서리가 둥근 직사각형 90"/>
            <p:cNvSpPr/>
            <p:nvPr/>
          </p:nvSpPr>
          <p:spPr>
            <a:xfrm>
              <a:off x="2160026" y="4740542"/>
              <a:ext cx="1115830" cy="26750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구매 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•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CART</a:t>
              </a:r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36" y="2574801"/>
            <a:ext cx="29146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7" name="그룹 106"/>
          <p:cNvGrpSpPr/>
          <p:nvPr/>
        </p:nvGrpSpPr>
        <p:grpSpPr>
          <a:xfrm>
            <a:off x="5360233" y="5819096"/>
            <a:ext cx="2588869" cy="280778"/>
            <a:chOff x="542702" y="5013176"/>
            <a:chExt cx="1768232" cy="280778"/>
          </a:xfrm>
        </p:grpSpPr>
        <p:grpSp>
          <p:nvGrpSpPr>
            <p:cNvPr id="111" name="그룹 110"/>
            <p:cNvGrpSpPr/>
            <p:nvPr/>
          </p:nvGrpSpPr>
          <p:grpSpPr>
            <a:xfrm>
              <a:off x="542702" y="5013176"/>
              <a:ext cx="1768232" cy="280778"/>
              <a:chOff x="542702" y="5151899"/>
              <a:chExt cx="1768232" cy="280778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542702" y="5151899"/>
                <a:ext cx="1768232" cy="28077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14" name="Picture 3" descr="C:\Users\임승한\Downloads\glyphicons_free\glyphicons_free\glyphicons\png\glyphicons-28-search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9890" y="5205166"/>
                <a:ext cx="188925" cy="188925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12" name="직선 연결선 111"/>
            <p:cNvCxnSpPr/>
            <p:nvPr/>
          </p:nvCxnSpPr>
          <p:spPr>
            <a:xfrm>
              <a:off x="1115616" y="5013176"/>
              <a:ext cx="0" cy="2807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3885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59026" y="6342057"/>
            <a:ext cx="1825949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Web App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8596" y="1324261"/>
            <a:ext cx="321248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2.4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Store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상품 검색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9500" y="1860261"/>
            <a:ext cx="3624746" cy="4457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846244" y="2061557"/>
            <a:ext cx="376998" cy="188910"/>
            <a:chOff x="6223673" y="3429825"/>
            <a:chExt cx="311569" cy="188910"/>
          </a:xfrm>
          <a:solidFill>
            <a:schemeClr val="tx1"/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6223673" y="3429825"/>
              <a:ext cx="311569" cy="41563"/>
            </a:xfrm>
            <a:prstGeom prst="round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6223673" y="3500381"/>
              <a:ext cx="311569" cy="45719"/>
            </a:xfrm>
            <a:prstGeom prst="round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6223673" y="3573016"/>
              <a:ext cx="311569" cy="45719"/>
            </a:xfrm>
            <a:prstGeom prst="round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833184" y="4619569"/>
            <a:ext cx="3297378" cy="16177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 PAGE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최신차트</a:t>
            </a:r>
            <a:endParaRPr lang="en-US" altLang="ko-KR" sz="11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연도별차트</a:t>
            </a:r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118585" y="3274470"/>
            <a:ext cx="2726577" cy="1192446"/>
            <a:chOff x="683568" y="3920559"/>
            <a:chExt cx="2615356" cy="1050315"/>
          </a:xfrm>
        </p:grpSpPr>
        <p:sp>
          <p:nvSpPr>
            <p:cNvPr id="70" name="AutoShape 2"/>
            <p:cNvSpPr>
              <a:spLocks noChangeArrowheads="1"/>
            </p:cNvSpPr>
            <p:nvPr/>
          </p:nvSpPr>
          <p:spPr bwMode="gray">
            <a:xfrm>
              <a:off x="683568" y="3920559"/>
              <a:ext cx="1340192" cy="1036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DDDDDD">
                    <a:gamma/>
                    <a:tint val="0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6350" algn="ctr">
              <a:solidFill>
                <a:srgbClr val="B2B2B2"/>
              </a:solidFill>
              <a:round/>
              <a:headEnd/>
              <a:tailEnd/>
            </a:ln>
            <a:effectLst>
              <a:outerShdw blurRad="50800" dist="25400" dir="402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none" lIns="72000" tIns="72000" rIns="72000" bIns="7200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6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image</a:t>
              </a:r>
              <a:endParaRPr kumimoji="1" lang="ko-KR" altLang="ko-KR" sz="16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2123728" y="4137371"/>
              <a:ext cx="1175196" cy="124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2123728" y="4381530"/>
              <a:ext cx="1175196" cy="124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123728" y="4598797"/>
              <a:ext cx="1175196" cy="124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모서리가 둥근 직사각형 77"/>
            <p:cNvSpPr/>
            <p:nvPr/>
          </p:nvSpPr>
          <p:spPr>
            <a:xfrm>
              <a:off x="2160026" y="4703369"/>
              <a:ext cx="1115830" cy="26750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구매 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•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CART</a:t>
              </a:r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187439" y="5819096"/>
            <a:ext cx="2588869" cy="280778"/>
            <a:chOff x="542702" y="5013176"/>
            <a:chExt cx="1768232" cy="280778"/>
          </a:xfrm>
        </p:grpSpPr>
        <p:grpSp>
          <p:nvGrpSpPr>
            <p:cNvPr id="64" name="그룹 63"/>
            <p:cNvGrpSpPr/>
            <p:nvPr/>
          </p:nvGrpSpPr>
          <p:grpSpPr>
            <a:xfrm>
              <a:off x="542702" y="5013176"/>
              <a:ext cx="1768232" cy="280778"/>
              <a:chOff x="542702" y="5151899"/>
              <a:chExt cx="1768232" cy="280778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542702" y="5151899"/>
                <a:ext cx="1768232" cy="28077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9" name="Picture 3" descr="C:\Users\임승한\Downloads\glyphicons_free\glyphicons_free\glyphicons\png\glyphicons-28-search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9890" y="5205166"/>
                <a:ext cx="188925" cy="188925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5" name="직선 연결선 64"/>
            <p:cNvCxnSpPr/>
            <p:nvPr/>
          </p:nvCxnSpPr>
          <p:spPr>
            <a:xfrm>
              <a:off x="1115616" y="5013176"/>
              <a:ext cx="0" cy="2807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아래쪽 화살표 83"/>
          <p:cNvSpPr/>
          <p:nvPr/>
        </p:nvSpPr>
        <p:spPr>
          <a:xfrm>
            <a:off x="3887191" y="1888696"/>
            <a:ext cx="384377" cy="356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04271" y="5844504"/>
            <a:ext cx="1428596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곡        강남스타일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842294" y="1860261"/>
            <a:ext cx="3624746" cy="4457890"/>
            <a:chOff x="395536" y="1861630"/>
            <a:chExt cx="2723325" cy="4457890"/>
          </a:xfrm>
        </p:grpSpPr>
        <p:sp>
          <p:nvSpPr>
            <p:cNvPr id="87" name="직사각형 8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4994364" y="2564903"/>
            <a:ext cx="3324361" cy="1600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5438795" y="2714934"/>
            <a:ext cx="2435498" cy="1339463"/>
            <a:chOff x="1082462" y="3269988"/>
            <a:chExt cx="3417807" cy="1211115"/>
          </a:xfrm>
        </p:grpSpPr>
        <p:pic>
          <p:nvPicPr>
            <p:cNvPr id="99" name="Picture 2" descr="http://www.youtube.com/yt/brand/media/image/YouTube-logo-full_color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1" t="26606" r="15702" b="28150"/>
            <a:stretch/>
          </p:blipFill>
          <p:spPr bwMode="auto">
            <a:xfrm>
              <a:off x="1082462" y="3269988"/>
              <a:ext cx="3417807" cy="87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/>
            <p:cNvSpPr txBox="1"/>
            <p:nvPr/>
          </p:nvSpPr>
          <p:spPr>
            <a:xfrm>
              <a:off x="2187788" y="4216732"/>
              <a:ext cx="1512143" cy="26437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1300" dirty="0" smtClean="0">
                  <a:latin typeface="맑은 고딕" pitchFamily="50" charset="-127"/>
                  <a:ea typeface="맑은 고딕" pitchFamily="50" charset="-127"/>
                </a:rPr>
                <a:t>뮤직 비디오</a:t>
              </a:r>
              <a:endParaRPr lang="en-US" altLang="ko-KR" sz="13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12" y="2543100"/>
            <a:ext cx="2830948" cy="6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94365" y="4324561"/>
            <a:ext cx="3324361" cy="1696727"/>
            <a:chOff x="4994365" y="4293096"/>
            <a:chExt cx="3324361" cy="1696727"/>
          </a:xfrm>
        </p:grpSpPr>
        <p:pic>
          <p:nvPicPr>
            <p:cNvPr id="102" name="내용 개체 틀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3009" y="4898964"/>
              <a:ext cx="843455" cy="706012"/>
            </a:xfrm>
            <a:prstGeom prst="rect">
              <a:avLst/>
            </a:prstGeom>
          </p:spPr>
        </p:pic>
        <p:pic>
          <p:nvPicPr>
            <p:cNvPr id="104" name="Picture 2" descr="C:\Users\임승한\Downloads\glyphicons_free\glyphicons_free\glyphicons\png\glyphicons-153-check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6650" y="5269683"/>
              <a:ext cx="123408" cy="8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직사각형 104"/>
            <p:cNvSpPr/>
            <p:nvPr/>
          </p:nvSpPr>
          <p:spPr>
            <a:xfrm>
              <a:off x="4994365" y="4811666"/>
              <a:ext cx="3324361" cy="11781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994365" y="4293096"/>
              <a:ext cx="3324361" cy="390459"/>
              <a:chOff x="4994365" y="4406693"/>
              <a:chExt cx="3324361" cy="390459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994365" y="4406693"/>
                <a:ext cx="3324361" cy="390459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190268" y="4466876"/>
                <a:ext cx="359394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No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645075" y="4466876"/>
                <a:ext cx="606256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Motion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504043" y="4466876"/>
                <a:ext cx="441146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곡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092280" y="4466876"/>
                <a:ext cx="441146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시간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7614571" y="4466876"/>
                <a:ext cx="697627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아티스트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5220072" y="5175414"/>
              <a:ext cx="26962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26773" y="5198497"/>
              <a:ext cx="76174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강남스타일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120416" y="5198497"/>
              <a:ext cx="466794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01:30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82556" y="5198497"/>
              <a:ext cx="41549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싸이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450164" y="5661248"/>
              <a:ext cx="961390" cy="24054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상세정보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906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59026" y="6342057"/>
            <a:ext cx="1825949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Web App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8596" y="1324261"/>
            <a:ext cx="3122714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2.4 Store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상세정보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9500" y="1860261"/>
            <a:ext cx="3624746" cy="4457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842294" y="1860261"/>
            <a:ext cx="3624746" cy="4457890"/>
            <a:chOff x="395536" y="1861630"/>
            <a:chExt cx="2723325" cy="4457890"/>
          </a:xfrm>
        </p:grpSpPr>
        <p:sp>
          <p:nvSpPr>
            <p:cNvPr id="46" name="직사각형 45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846244" y="2061557"/>
            <a:ext cx="376998" cy="188910"/>
            <a:chOff x="6223673" y="3429825"/>
            <a:chExt cx="311569" cy="188910"/>
          </a:xfrm>
          <a:solidFill>
            <a:schemeClr val="tx1"/>
          </a:solidFill>
        </p:grpSpPr>
        <p:sp>
          <p:nvSpPr>
            <p:cNvPr id="86" name="모서리가 둥근 직사각형 85"/>
            <p:cNvSpPr/>
            <p:nvPr/>
          </p:nvSpPr>
          <p:spPr>
            <a:xfrm>
              <a:off x="6223673" y="3429825"/>
              <a:ext cx="311569" cy="41563"/>
            </a:xfrm>
            <a:prstGeom prst="round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6223673" y="3500381"/>
              <a:ext cx="311569" cy="45719"/>
            </a:xfrm>
            <a:prstGeom prst="round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6223673" y="3573016"/>
              <a:ext cx="311569" cy="45719"/>
            </a:xfrm>
            <a:prstGeom prst="round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2" y="2402027"/>
            <a:ext cx="3240361" cy="224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874707" y="4642037"/>
            <a:ext cx="1967205" cy="143270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모션 데이터 정보</a:t>
            </a: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ko-KR" sz="1500" dirty="0" smtClean="0"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가수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보아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ko-KR" sz="1500" dirty="0" smtClean="0"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곡명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Kiss My Lips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ko-KR" sz="1500" dirty="0" smtClean="0"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02:20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아래쪽 화살표 92"/>
          <p:cNvSpPr/>
          <p:nvPr/>
        </p:nvSpPr>
        <p:spPr>
          <a:xfrm>
            <a:off x="3901259" y="5935212"/>
            <a:ext cx="384377" cy="356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09592"/>
              </p:ext>
            </p:extLst>
          </p:nvPr>
        </p:nvGraphicFramePr>
        <p:xfrm>
          <a:off x="5357664" y="2924945"/>
          <a:ext cx="2594005" cy="2079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005"/>
              </a:tblGrid>
              <a:tr h="693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Option</a:t>
                      </a:r>
                      <a:r>
                        <a:rPr lang="en-US" altLang="ko-KR" sz="2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2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25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0524" marR="150524" marT="75262" marB="75262" anchor="ctr"/>
                </a:tc>
              </a:tr>
              <a:tr h="693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맑은 고딕" pitchFamily="50" charset="-127"/>
                          <a:ea typeface="맑은 고딕" pitchFamily="50" charset="-127"/>
                        </a:rPr>
                        <a:t>option 01</a:t>
                      </a:r>
                      <a:endParaRPr lang="ko-KR" altLang="en-US" sz="2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0524" marR="150524" marT="75262" marB="75262"/>
                </a:tc>
              </a:tr>
              <a:tr h="693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 smtClean="0">
                          <a:latin typeface="맑은 고딕" pitchFamily="50" charset="-127"/>
                          <a:ea typeface="맑은 고딕" pitchFamily="50" charset="-127"/>
                        </a:rPr>
                        <a:t>option 02</a:t>
                      </a:r>
                      <a:endParaRPr lang="ko-KR" altLang="en-US" sz="25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0524" marR="150524" marT="75262" marB="75262"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5322519" y="5517232"/>
            <a:ext cx="2664296" cy="423271"/>
            <a:chOff x="5292080" y="5706755"/>
            <a:chExt cx="2664296" cy="423271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5292080" y="5706755"/>
              <a:ext cx="1279610" cy="423271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바로구매하기</a:t>
              </a:r>
              <a:endPara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676766" y="5706755"/>
              <a:ext cx="1279610" cy="42327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CART</a:t>
              </a:r>
              <a:endPara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540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59026" y="6342057"/>
            <a:ext cx="1825949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Web App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8596" y="1324261"/>
            <a:ext cx="445961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2.4 Store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상세정보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결제화면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70740" y="1860261"/>
            <a:ext cx="3624746" cy="4457890"/>
            <a:chOff x="395536" y="1861630"/>
            <a:chExt cx="2723325" cy="4457890"/>
          </a:xfrm>
        </p:grpSpPr>
        <p:sp>
          <p:nvSpPr>
            <p:cNvPr id="24" name="직사각형 23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0" name="아래쪽 화살표 29"/>
          <p:cNvSpPr/>
          <p:nvPr/>
        </p:nvSpPr>
        <p:spPr>
          <a:xfrm>
            <a:off x="3871344" y="5935212"/>
            <a:ext cx="384377" cy="356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84509"/>
              </p:ext>
            </p:extLst>
          </p:nvPr>
        </p:nvGraphicFramePr>
        <p:xfrm>
          <a:off x="1186110" y="2924945"/>
          <a:ext cx="2594005" cy="2079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005"/>
              </a:tblGrid>
              <a:tr h="693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Option</a:t>
                      </a:r>
                      <a:r>
                        <a:rPr lang="en-US" altLang="ko-KR" sz="2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25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25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0524" marR="150524" marT="75262" marB="75262" anchor="ctr"/>
                </a:tc>
              </a:tr>
              <a:tr h="693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맑은 고딕" pitchFamily="50" charset="-127"/>
                          <a:ea typeface="맑은 고딕" pitchFamily="50" charset="-127"/>
                        </a:rPr>
                        <a:t>option 01</a:t>
                      </a:r>
                      <a:endParaRPr lang="ko-KR" altLang="en-US" sz="25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0524" marR="150524" marT="75262" marB="75262"/>
                </a:tc>
              </a:tr>
              <a:tr h="693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 smtClean="0">
                          <a:latin typeface="맑은 고딕" pitchFamily="50" charset="-127"/>
                          <a:ea typeface="맑은 고딕" pitchFamily="50" charset="-127"/>
                        </a:rPr>
                        <a:t>option 02</a:t>
                      </a:r>
                      <a:endParaRPr lang="ko-KR" altLang="en-US" sz="25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0524" marR="150524" marT="75262" marB="75262"/>
                </a:tc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150965" y="5517232"/>
            <a:ext cx="2664296" cy="423271"/>
            <a:chOff x="5292080" y="5706755"/>
            <a:chExt cx="2664296" cy="423271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5292080" y="5706755"/>
              <a:ext cx="1279610" cy="423271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바로구매하기</a:t>
              </a:r>
              <a:endPara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676766" y="5706755"/>
              <a:ext cx="1279610" cy="42327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CART</a:t>
              </a:r>
              <a:endPara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101102" y="5480088"/>
            <a:ext cx="1397498" cy="4978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42294" y="1860261"/>
            <a:ext cx="3624746" cy="4457890"/>
            <a:chOff x="395536" y="1861630"/>
            <a:chExt cx="2723325" cy="4457890"/>
          </a:xfrm>
        </p:grpSpPr>
        <p:sp>
          <p:nvSpPr>
            <p:cNvPr id="37" name="직사각형 3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5291664" y="2564904"/>
            <a:ext cx="1733167" cy="3231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결제 정보 입력 창</a:t>
            </a:r>
            <a:endParaRPr lang="en-US" altLang="ko-KR" sz="15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 descr="C:\Users\임승한\Downloads\glyphicons_free\glyphicons_free\glyphicons\png\glyphicons-511-duplic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64" y="2616949"/>
            <a:ext cx="2286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4966321" y="2913733"/>
            <a:ext cx="28745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결제 정보를 연락 받을 메일 주소를 </a:t>
            </a: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입력해주세요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076056" y="4077072"/>
            <a:ext cx="1958949" cy="39663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technonia@naver.com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079276" y="3640091"/>
            <a:ext cx="2202601" cy="292388"/>
            <a:chOff x="2310890" y="4003787"/>
            <a:chExt cx="2202601" cy="292388"/>
          </a:xfrm>
        </p:grpSpPr>
        <p:pic>
          <p:nvPicPr>
            <p:cNvPr id="58" name="Picture 2" descr="C:\Users\임승한\Downloads\glyphicons_free\glyphicons_free\glyphicons\png\glyphicons-153-chec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890" y="4053433"/>
              <a:ext cx="222105" cy="19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2483768" y="4003787"/>
              <a:ext cx="20297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300" smtClean="0">
                  <a:latin typeface="맑은 고딕" pitchFamily="50" charset="-127"/>
                  <a:ea typeface="맑은 고딕" pitchFamily="50" charset="-127"/>
                </a:rPr>
                <a:t>기존 메일 주소 </a:t>
              </a:r>
              <a:r>
                <a:rPr lang="ko-KR" altLang="en-US" sz="1300" dirty="0" smtClean="0">
                  <a:latin typeface="맑은 고딕" pitchFamily="50" charset="-127"/>
                  <a:ea typeface="맑은 고딕" pitchFamily="50" charset="-127"/>
                </a:rPr>
                <a:t>사용하기</a:t>
              </a:r>
              <a:endParaRPr lang="ko-KR" altLang="en-US" sz="13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088971" y="4624670"/>
            <a:ext cx="2204819" cy="292388"/>
            <a:chOff x="5031477" y="3712676"/>
            <a:chExt cx="2204819" cy="292388"/>
          </a:xfrm>
        </p:grpSpPr>
        <p:pic>
          <p:nvPicPr>
            <p:cNvPr id="66" name="Picture 2" descr="C:\Users\임승한\Downloads\glyphicons_free\glyphicons_free\glyphicons\png\glyphicons-154-unchecke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477" y="3756548"/>
              <a:ext cx="188595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5206573" y="3712676"/>
              <a:ext cx="20297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300" dirty="0" smtClean="0">
                  <a:latin typeface="맑은 고딕" pitchFamily="50" charset="-127"/>
                  <a:ea typeface="맑은 고딕" pitchFamily="50" charset="-127"/>
                </a:rPr>
                <a:t>다른 메일 주소 사용하기</a:t>
              </a:r>
              <a:endParaRPr lang="ko-KR" altLang="en-US" sz="13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>
          <a:xfrm>
            <a:off x="5093935" y="4976585"/>
            <a:ext cx="1958949" cy="39663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아래쪽 화살표 73"/>
          <p:cNvSpPr/>
          <p:nvPr/>
        </p:nvSpPr>
        <p:spPr>
          <a:xfrm>
            <a:off x="8061541" y="5924126"/>
            <a:ext cx="384377" cy="356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287502" y="5632488"/>
            <a:ext cx="2734331" cy="497850"/>
            <a:chOff x="5322519" y="5632488"/>
            <a:chExt cx="2734331" cy="497850"/>
          </a:xfrm>
        </p:grpSpPr>
        <p:grpSp>
          <p:nvGrpSpPr>
            <p:cNvPr id="76" name="그룹 75"/>
            <p:cNvGrpSpPr/>
            <p:nvPr/>
          </p:nvGrpSpPr>
          <p:grpSpPr>
            <a:xfrm>
              <a:off x="5322519" y="5647296"/>
              <a:ext cx="2664296" cy="423271"/>
              <a:chOff x="5292080" y="5706755"/>
              <a:chExt cx="2664296" cy="423271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5292080" y="5706755"/>
                <a:ext cx="1279610" cy="42327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CANCEL</a:t>
                </a:r>
                <a:endParaRPr lang="ko-KR" altLang="en-US" sz="13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6676766" y="5706755"/>
                <a:ext cx="1279610" cy="42327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NEXT</a:t>
                </a:r>
                <a:endParaRPr lang="ko-KR" altLang="en-US" sz="13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6659352" y="5632488"/>
              <a:ext cx="1397498" cy="4978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883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59026" y="6342057"/>
            <a:ext cx="1825949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Web App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759627" y="1861630"/>
            <a:ext cx="3624746" cy="4457890"/>
            <a:chOff x="395536" y="1861630"/>
            <a:chExt cx="2723325" cy="4457890"/>
          </a:xfrm>
        </p:grpSpPr>
        <p:sp>
          <p:nvSpPr>
            <p:cNvPr id="7" name="직사각형 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428596" y="1324261"/>
            <a:ext cx="445961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2.4 Store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상세정보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결제화면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19133" y="4883214"/>
            <a:ext cx="284988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 fontAlgn="base"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PG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사를 통한 결제 진행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 descr="C:\Users\임승한\Desktop\noun_169085_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764" y="2924944"/>
            <a:ext cx="2124472" cy="212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460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6961" y="1861630"/>
            <a:ext cx="3624746" cy="4457890"/>
            <a:chOff x="395536" y="1861630"/>
            <a:chExt cx="2723325" cy="4457890"/>
          </a:xfrm>
        </p:grpSpPr>
        <p:sp>
          <p:nvSpPr>
            <p:cNvPr id="7" name="직사각형 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4842294" y="1860261"/>
            <a:ext cx="3624746" cy="4457890"/>
            <a:chOff x="395536" y="1861630"/>
            <a:chExt cx="2723325" cy="4457890"/>
          </a:xfrm>
        </p:grpSpPr>
        <p:sp>
          <p:nvSpPr>
            <p:cNvPr id="97" name="직사각형 9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7" name="직사각형 66"/>
          <p:cNvSpPr/>
          <p:nvPr/>
        </p:nvSpPr>
        <p:spPr>
          <a:xfrm>
            <a:off x="3659026" y="6342057"/>
            <a:ext cx="1825949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Web App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8596" y="1324261"/>
            <a:ext cx="31681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2.4 Store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MY PAGE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41652" y="4619569"/>
            <a:ext cx="3297378" cy="1617743"/>
          </a:xfrm>
          <a:prstGeom prst="rect">
            <a:avLst/>
          </a:prstGeom>
          <a:noFill/>
          <a:ln w="12700"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 PAGE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최신차트</a:t>
            </a:r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연도별차트</a:t>
            </a:r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1127053" y="3316674"/>
            <a:ext cx="2726577" cy="1192446"/>
            <a:chOff x="683568" y="3957732"/>
            <a:chExt cx="2615356" cy="1050315"/>
          </a:xfrm>
        </p:grpSpPr>
        <p:sp>
          <p:nvSpPr>
            <p:cNvPr id="116" name="AutoShape 2"/>
            <p:cNvSpPr>
              <a:spLocks noChangeArrowheads="1"/>
            </p:cNvSpPr>
            <p:nvPr/>
          </p:nvSpPr>
          <p:spPr bwMode="gray">
            <a:xfrm>
              <a:off x="683568" y="3957732"/>
              <a:ext cx="1340192" cy="1036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DDDDDD">
                    <a:gamma/>
                    <a:tint val="0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6350" algn="ctr">
              <a:solidFill>
                <a:srgbClr val="B2B2B2"/>
              </a:solidFill>
              <a:round/>
              <a:headEnd/>
              <a:tailEnd/>
            </a:ln>
            <a:effectLst>
              <a:outerShdw blurRad="50800" dist="25400" dir="402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none" lIns="72000" tIns="72000" rIns="72000" bIns="7200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6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image</a:t>
              </a:r>
              <a:endParaRPr kumimoji="1" lang="ko-KR" altLang="ko-KR" sz="16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2123728" y="4174544"/>
              <a:ext cx="1175196" cy="124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2123728" y="4418703"/>
              <a:ext cx="1175196" cy="124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2123728" y="4635970"/>
              <a:ext cx="1175196" cy="124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모서리가 둥근 직사각형 119"/>
            <p:cNvSpPr/>
            <p:nvPr/>
          </p:nvSpPr>
          <p:spPr>
            <a:xfrm>
              <a:off x="2160026" y="4740542"/>
              <a:ext cx="1115830" cy="26750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구매 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•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CART</a:t>
              </a:r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195907" y="5819096"/>
            <a:ext cx="2588869" cy="280778"/>
            <a:chOff x="542702" y="5013176"/>
            <a:chExt cx="1768232" cy="280778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42702" y="5013176"/>
              <a:ext cx="1768232" cy="280778"/>
              <a:chOff x="542702" y="5151899"/>
              <a:chExt cx="1768232" cy="280778"/>
            </a:xfrm>
          </p:grpSpPr>
          <p:sp>
            <p:nvSpPr>
              <p:cNvPr id="106" name="모서리가 둥근 직사각형 105"/>
              <p:cNvSpPr/>
              <p:nvPr/>
            </p:nvSpPr>
            <p:spPr>
              <a:xfrm>
                <a:off x="542702" y="5151899"/>
                <a:ext cx="1768232" cy="280778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15" name="Picture 3" descr="C:\Users\임승한\Downloads\glyphicons_free\glyphicons_free\glyphicons\png\glyphicons-28-search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9890" y="5205166"/>
                <a:ext cx="188925" cy="188925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5" name="직선 연결선 104"/>
            <p:cNvCxnSpPr/>
            <p:nvPr/>
          </p:nvCxnSpPr>
          <p:spPr>
            <a:xfrm>
              <a:off x="1115616" y="5013176"/>
              <a:ext cx="0" cy="2807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아래쪽 화살표 152"/>
          <p:cNvSpPr/>
          <p:nvPr/>
        </p:nvSpPr>
        <p:spPr>
          <a:xfrm>
            <a:off x="3923928" y="5935212"/>
            <a:ext cx="384377" cy="356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961900" y="2751204"/>
            <a:ext cx="3385535" cy="3353625"/>
            <a:chOff x="5032045" y="2564904"/>
            <a:chExt cx="3385535" cy="3496384"/>
          </a:xfrm>
        </p:grpSpPr>
        <p:sp>
          <p:nvSpPr>
            <p:cNvPr id="132" name="직사각형 131"/>
            <p:cNvSpPr/>
            <p:nvPr/>
          </p:nvSpPr>
          <p:spPr>
            <a:xfrm>
              <a:off x="5032677" y="2564904"/>
              <a:ext cx="3370834" cy="53173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034240" y="3194445"/>
              <a:ext cx="3369271" cy="13791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284530" y="2707663"/>
              <a:ext cx="3037559" cy="246221"/>
              <a:chOff x="5284530" y="2612297"/>
              <a:chExt cx="3037559" cy="246221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5284530" y="2612297"/>
                <a:ext cx="359394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No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5712362" y="2612297"/>
                <a:ext cx="606256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Motion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06427" y="2612297"/>
                <a:ext cx="441146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곡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117462" y="2612297"/>
                <a:ext cx="441146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시간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624462" y="2612297"/>
                <a:ext cx="697627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ko-KR" altLang="en-US" sz="1000" dirty="0" smtClean="0">
                    <a:latin typeface="맑은 고딕" pitchFamily="50" charset="-127"/>
                    <a:ea typeface="맑은 고딕" pitchFamily="50" charset="-127"/>
                  </a:rPr>
                  <a:t>아티스트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5032045" y="4682094"/>
              <a:ext cx="3371466" cy="13791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8" name="내용 개체 틀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2120" y="3306086"/>
              <a:ext cx="697070" cy="1120311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5155149" y="5248581"/>
              <a:ext cx="3262431" cy="246221"/>
              <a:chOff x="5155149" y="5173794"/>
              <a:chExt cx="3262431" cy="246221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5295658" y="5173794"/>
                <a:ext cx="255198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402923" y="5173794"/>
                <a:ext cx="697627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ko-KR" altLang="en-US" sz="1000" dirty="0" err="1" smtClean="0">
                    <a:latin typeface="맑은 고딕" pitchFamily="50" charset="-127"/>
                    <a:ea typeface="맑은 고딕" pitchFamily="50" charset="-127"/>
                  </a:rPr>
                  <a:t>위글위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글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7106859" y="5173794"/>
                <a:ext cx="495649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02:15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591713" y="5173794"/>
                <a:ext cx="825867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ko-KR" altLang="en-US" sz="1000" dirty="0" err="1" smtClean="0">
                    <a:latin typeface="맑은 고딕" pitchFamily="50" charset="-127"/>
                    <a:ea typeface="맑은 고딕" pitchFamily="50" charset="-127"/>
                  </a:rPr>
                  <a:t>헬로비너스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50" name="Picture 2" descr="C:\Users\임승한\Downloads\glyphicons_free\glyphicons_free\glyphicons\png\glyphicons-154-unchecked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5149" y="5226057"/>
                <a:ext cx="141695" cy="1416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5139277" y="3760932"/>
              <a:ext cx="3125545" cy="246221"/>
              <a:chOff x="5139277" y="3686145"/>
              <a:chExt cx="3125545" cy="246221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5297854" y="3686145"/>
                <a:ext cx="255198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6396071" y="3686145"/>
                <a:ext cx="721672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SHAKE IT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7109055" y="3686145"/>
                <a:ext cx="495649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01:10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7695435" y="3686145"/>
                <a:ext cx="569387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 latinLnBrk="0"/>
                <a:r>
                  <a:rPr lang="ko-KR" altLang="en-US" sz="1000" dirty="0" err="1" smtClean="0">
                    <a:latin typeface="맑은 고딕" pitchFamily="50" charset="-127"/>
                    <a:ea typeface="맑은 고딕" pitchFamily="50" charset="-127"/>
                  </a:rPr>
                  <a:t>씨스</a:t>
                </a:r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타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52" name="Picture 2" descr="C:\Users\임승한\Downloads\glyphicons_free\glyphicons_free\glyphicons\png\glyphicons-153-check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9277" y="3736717"/>
                <a:ext cx="166871" cy="145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12" y="2543100"/>
            <a:ext cx="2830948" cy="6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796136" y="2334366"/>
            <a:ext cx="2517698" cy="315940"/>
            <a:chOff x="5825164" y="2334366"/>
            <a:chExt cx="2517698" cy="31594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5825164" y="2334366"/>
              <a:ext cx="1163282" cy="31594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환불하기</a:t>
              </a:r>
              <a:endPara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7063252" y="2334366"/>
              <a:ext cx="1279610" cy="31594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암호코드확인</a:t>
              </a:r>
              <a:endPara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4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638" y="4869160"/>
            <a:ext cx="697070" cy="10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58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6961" y="1861630"/>
            <a:ext cx="3624746" cy="4457890"/>
            <a:chOff x="395536" y="1861630"/>
            <a:chExt cx="2723325" cy="4457890"/>
          </a:xfrm>
        </p:grpSpPr>
        <p:sp>
          <p:nvSpPr>
            <p:cNvPr id="7" name="직사각형 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4842294" y="1860261"/>
            <a:ext cx="3624746" cy="4457890"/>
            <a:chOff x="395536" y="1861630"/>
            <a:chExt cx="2723325" cy="4457890"/>
          </a:xfrm>
        </p:grpSpPr>
        <p:sp>
          <p:nvSpPr>
            <p:cNvPr id="97" name="직사각형 9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53" name="아래쪽 화살표 152"/>
          <p:cNvSpPr/>
          <p:nvPr/>
        </p:nvSpPr>
        <p:spPr>
          <a:xfrm>
            <a:off x="3901259" y="5935212"/>
            <a:ext cx="384377" cy="356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59026" y="6342057"/>
            <a:ext cx="1825949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Web App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8596" y="1324261"/>
            <a:ext cx="198483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2.5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게시판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03123" y="2670238"/>
            <a:ext cx="3372423" cy="568583"/>
            <a:chOff x="571132" y="3212976"/>
            <a:chExt cx="4488695" cy="353045"/>
          </a:xfrm>
        </p:grpSpPr>
        <p:sp>
          <p:nvSpPr>
            <p:cNvPr id="35" name="직사각형 34"/>
            <p:cNvSpPr/>
            <p:nvPr/>
          </p:nvSpPr>
          <p:spPr>
            <a:xfrm>
              <a:off x="571132" y="3212976"/>
              <a:ext cx="4488695" cy="35304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1560" y="3265280"/>
              <a:ext cx="1611293" cy="24843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공지사항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56193"/>
              </p:ext>
            </p:extLst>
          </p:nvPr>
        </p:nvGraphicFramePr>
        <p:xfrm>
          <a:off x="803123" y="3581704"/>
          <a:ext cx="3372423" cy="18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302"/>
                <a:gridCol w="741573"/>
                <a:gridCol w="834579"/>
                <a:gridCol w="463173"/>
                <a:gridCol w="885796"/>
              </a:tblGrid>
              <a:tr h="48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등록일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690543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2   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안내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서비스안내   관리자  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2015.06.29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90543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1   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안내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계정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안내     관리자  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2015.06.28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4968456" y="2674197"/>
            <a:ext cx="3372423" cy="568583"/>
            <a:chOff x="571132" y="3212976"/>
            <a:chExt cx="4488695" cy="353045"/>
          </a:xfrm>
        </p:grpSpPr>
        <p:sp>
          <p:nvSpPr>
            <p:cNvPr id="39" name="직사각형 38"/>
            <p:cNvSpPr/>
            <p:nvPr/>
          </p:nvSpPr>
          <p:spPr>
            <a:xfrm>
              <a:off x="571132" y="3212976"/>
              <a:ext cx="4488695" cy="353045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560" y="3265280"/>
              <a:ext cx="1611293" cy="24843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문의사항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28176"/>
              </p:ext>
            </p:extLst>
          </p:nvPr>
        </p:nvGraphicFramePr>
        <p:xfrm>
          <a:off x="4968456" y="3579356"/>
          <a:ext cx="3372423" cy="18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302"/>
                <a:gridCol w="741573"/>
                <a:gridCol w="834579"/>
                <a:gridCol w="463173"/>
                <a:gridCol w="885796"/>
              </a:tblGrid>
              <a:tr h="48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맑은 고딕" pitchFamily="50" charset="-127"/>
                          <a:ea typeface="맑은 고딕" pitchFamily="50" charset="-127"/>
                        </a:rPr>
                        <a:t>등록일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690543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32   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질문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이 뭔가요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***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2015.06.29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90543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31   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질문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도와주세요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***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2015.06.21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767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6961" y="1861630"/>
            <a:ext cx="3624746" cy="4457890"/>
            <a:chOff x="395536" y="1861630"/>
            <a:chExt cx="2723325" cy="4457890"/>
          </a:xfrm>
        </p:grpSpPr>
        <p:sp>
          <p:nvSpPr>
            <p:cNvPr id="7" name="직사각형 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4842294" y="1860261"/>
            <a:ext cx="3624746" cy="4457890"/>
            <a:chOff x="395536" y="1861630"/>
            <a:chExt cx="2723325" cy="4457890"/>
          </a:xfrm>
        </p:grpSpPr>
        <p:sp>
          <p:nvSpPr>
            <p:cNvPr id="97" name="직사각형 96"/>
            <p:cNvSpPr/>
            <p:nvPr/>
          </p:nvSpPr>
          <p:spPr>
            <a:xfrm>
              <a:off x="395536" y="1861630"/>
              <a:ext cx="2723325" cy="4457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528326" y="2062926"/>
              <a:ext cx="283244" cy="188910"/>
              <a:chOff x="6223673" y="3429825"/>
              <a:chExt cx="311569" cy="188910"/>
            </a:xfrm>
            <a:solidFill>
              <a:schemeClr val="tx1"/>
            </a:solidFill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6223673" y="3429825"/>
                <a:ext cx="311569" cy="4156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6223673" y="3500381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6223673" y="3573016"/>
                <a:ext cx="311569" cy="45719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53" name="아래쪽 화살표 152"/>
          <p:cNvSpPr/>
          <p:nvPr/>
        </p:nvSpPr>
        <p:spPr>
          <a:xfrm>
            <a:off x="3901259" y="5935212"/>
            <a:ext cx="384377" cy="356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59026" y="6342057"/>
            <a:ext cx="1825949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Web App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596" y="1324261"/>
            <a:ext cx="2933816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2.6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회사 정보 안내 화면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1704" y="3068960"/>
            <a:ext cx="3246404" cy="2246769"/>
            <a:chOff x="711704" y="2996952"/>
            <a:chExt cx="3246404" cy="2246769"/>
          </a:xfrm>
        </p:grpSpPr>
        <p:sp>
          <p:nvSpPr>
            <p:cNvPr id="32" name="TextBox 31"/>
            <p:cNvSpPr txBox="1"/>
            <p:nvPr/>
          </p:nvSpPr>
          <p:spPr>
            <a:xfrm>
              <a:off x="711704" y="2996952"/>
              <a:ext cx="1210588" cy="224676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fontAlgn="base" latinLnBrk="0"/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전화번호</a:t>
              </a:r>
              <a:endPara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fontAlgn="base" latinLnBrk="0"/>
              <a:endParaRPr lang="en-US" altLang="ko-KR" sz="2000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fontAlgn="base" latinLnBrk="0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Email</a:t>
              </a:r>
            </a:p>
            <a:p>
              <a:pPr fontAlgn="base" latinLnBrk="0"/>
              <a:endPara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fontAlgn="base" latinLnBrk="0"/>
              <a:r>
                <a:rPr lang="ko-KR" altLang="en-US" sz="2000" dirty="0" err="1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트위터</a:t>
              </a:r>
              <a:endPara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fontAlgn="base" latinLnBrk="0"/>
              <a:endPara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 fontAlgn="base" latinLnBrk="0"/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주소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2032929" y="3301342"/>
              <a:ext cx="1925179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032929" y="3929175"/>
              <a:ext cx="1925179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032929" y="4557008"/>
              <a:ext cx="1925179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032929" y="5170773"/>
              <a:ext cx="1925179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978" y="3144029"/>
            <a:ext cx="3297378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4918922" y="2564904"/>
            <a:ext cx="1813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찾아오시는 길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114990" y="5520883"/>
            <a:ext cx="3079355" cy="203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114990" y="5803225"/>
            <a:ext cx="3079355" cy="203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12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09917" y="3075057"/>
            <a:ext cx="772416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K-POP Dance</a:t>
            </a:r>
            <a:r>
              <a:rPr kumimoji="1" lang="en-US" altLang="ko-KR" sz="4000" b="1" dirty="0" smtClean="0">
                <a:solidFill>
                  <a:srgbClr val="11111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4000" b="1" dirty="0" err="1" smtClean="0">
                <a:solidFill>
                  <a:srgbClr val="11111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DataQbase</a:t>
            </a:r>
            <a:r>
              <a:rPr kumimoji="1" lang="en-US" altLang="ko-KR" sz="4000" b="1" dirty="0" smtClean="0">
                <a:solidFill>
                  <a:srgbClr val="11111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Store</a:t>
            </a:r>
            <a:endParaRPr kumimoji="1" lang="en-US" altLang="ko-KR" sz="4000" b="1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504" y="5805264"/>
            <a:ext cx="3947382" cy="763328"/>
            <a:chOff x="395536" y="5883446"/>
            <a:chExt cx="3947382" cy="763328"/>
          </a:xfrm>
        </p:grpSpPr>
        <p:pic>
          <p:nvPicPr>
            <p:cNvPr id="4" name="Picture 2" descr="C:\Users\임승한\Desktop\TECHNONIA\public\images\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7" t="31212" r="26111"/>
            <a:stretch/>
          </p:blipFill>
          <p:spPr bwMode="auto">
            <a:xfrm>
              <a:off x="395536" y="5883446"/>
              <a:ext cx="638741" cy="647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Users\임승한\Desktop\111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6" y="6011626"/>
              <a:ext cx="3320092" cy="635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4866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컴포넌트 정의 및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596" y="1324261"/>
            <a:ext cx="370325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1.1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컴포넌트 간 데이터 흐름도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01862" y="1988839"/>
            <a:ext cx="8740276" cy="4835202"/>
            <a:chOff x="204028" y="1988839"/>
            <a:chExt cx="8740276" cy="4835202"/>
          </a:xfrm>
        </p:grpSpPr>
        <p:grpSp>
          <p:nvGrpSpPr>
            <p:cNvPr id="36" name="그룹 35"/>
            <p:cNvGrpSpPr/>
            <p:nvPr/>
          </p:nvGrpSpPr>
          <p:grpSpPr>
            <a:xfrm>
              <a:off x="219993" y="2132856"/>
              <a:ext cx="679599" cy="550963"/>
              <a:chOff x="219993" y="2132856"/>
              <a:chExt cx="679599" cy="550963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19993" y="2406820"/>
                <a:ext cx="679599" cy="2769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구매자</a:t>
                </a:r>
                <a:endParaRPr lang="ko-KR" altLang="en-US" sz="12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81" name="Picture 10" descr="C:\Users\임승한\Downloads\glyphicons_free\glyphicons_free\glyphicons\png\glyphicons-500-family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819" y="2132856"/>
                <a:ext cx="437960" cy="2535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0" name="직사각형 89"/>
            <p:cNvSpPr/>
            <p:nvPr/>
          </p:nvSpPr>
          <p:spPr>
            <a:xfrm>
              <a:off x="1118960" y="2406820"/>
              <a:ext cx="679599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280428" y="2406820"/>
              <a:ext cx="679599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결제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740352" y="3784764"/>
              <a:ext cx="679599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카드사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043608" y="3630956"/>
              <a:ext cx="822315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회원가입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280428" y="3630956"/>
              <a:ext cx="679599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환불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8" name="Picture 8" descr="C:\Users\임승한\Downloads\KakaoTalk_20150510_21073019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899" y="4192152"/>
              <a:ext cx="698196" cy="1113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8" descr="C:\Users\임승한\Downloads\KakaoTalk_20150510_21073019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5069" y="5373216"/>
              <a:ext cx="698196" cy="1113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직사각형 143"/>
            <p:cNvSpPr/>
            <p:nvPr/>
          </p:nvSpPr>
          <p:spPr>
            <a:xfrm>
              <a:off x="4792018" y="5775647"/>
              <a:ext cx="822315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다운로드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644008" y="6563444"/>
              <a:ext cx="1203952" cy="2605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영상만료처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리</a:t>
              </a:r>
            </a:p>
          </p:txBody>
        </p:sp>
        <p:pic>
          <p:nvPicPr>
            <p:cNvPr id="149" name="Picture 9" descr="C:\Users\임승한\Downloads\glyphicons_free\glyphicons_free\glyphicons\png\glyphicons-526-user-key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030" y="2116383"/>
              <a:ext cx="288132" cy="276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2575104" y="2144282"/>
              <a:ext cx="822315" cy="724203"/>
              <a:chOff x="2575104" y="2144282"/>
              <a:chExt cx="822315" cy="724203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575104" y="2406820"/>
                <a:ext cx="822315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ko-KR" altLang="en-US" sz="1200" smtClean="0">
                    <a:latin typeface="맑은 고딕" pitchFamily="50" charset="-127"/>
                    <a:ea typeface="맑은 고딕" pitchFamily="50" charset="-127"/>
                  </a:rPr>
                  <a:t>상품검색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50" name="Picture 3" descr="C:\Users\임승한\Downloads\glyphicons_free\glyphicons_free\glyphicons\png\glyphicons-28-search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7392" y="2144282"/>
                <a:ext cx="276606" cy="276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2" name="Picture 7" descr="C:\Users\임승한\Downloads\glyphicons_free\glyphicons_free\glyphicons\png\glyphicons-38-coins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8517" y="2095085"/>
              <a:ext cx="299657" cy="28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7" descr="C:\Users\임승한\Downloads\glyphicons_free\glyphicons_free\glyphicons\png\glyphicons-38-coins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074" y="3328756"/>
              <a:ext cx="299657" cy="28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988839"/>
              <a:ext cx="1214937" cy="1872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" name="Picture 4" descr="C:\Users\임승한\Downloads\1435735279_03.Offic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988840"/>
              <a:ext cx="1625600" cy="1753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직사각형 158"/>
            <p:cNvSpPr/>
            <p:nvPr/>
          </p:nvSpPr>
          <p:spPr>
            <a:xfrm>
              <a:off x="5836617" y="3784764"/>
              <a:ext cx="679599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PG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0" name="Picture 5" descr="C:\Users\임승한\Downloads\glyphicons_free\glyphicons_free\glyphicons\png\glyphicons-524-user-asterisk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504" y="3326689"/>
              <a:ext cx="329623" cy="304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그룹 33"/>
            <p:cNvGrpSpPr/>
            <p:nvPr/>
          </p:nvGrpSpPr>
          <p:grpSpPr>
            <a:xfrm>
              <a:off x="219993" y="4543469"/>
              <a:ext cx="679599" cy="549885"/>
              <a:chOff x="219993" y="4535299"/>
              <a:chExt cx="679599" cy="549885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19993" y="4808185"/>
                <a:ext cx="679599" cy="2769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ko-KR" altLang="en-US" sz="1200" b="1" dirty="0" smtClean="0">
                    <a:latin typeface="맑은 고딕" pitchFamily="50" charset="-127"/>
                    <a:ea typeface="맑은 고딕" pitchFamily="50" charset="-127"/>
                  </a:rPr>
                  <a:t>관리자</a:t>
                </a:r>
                <a:endParaRPr lang="ko-KR" altLang="en-US" sz="12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6" name="그룹 165"/>
              <p:cNvGrpSpPr/>
              <p:nvPr/>
            </p:nvGrpSpPr>
            <p:grpSpPr>
              <a:xfrm>
                <a:off x="350992" y="4535299"/>
                <a:ext cx="420345" cy="247785"/>
                <a:chOff x="278720" y="3109207"/>
                <a:chExt cx="508617" cy="247785"/>
              </a:xfrm>
            </p:grpSpPr>
            <p:pic>
              <p:nvPicPr>
                <p:cNvPr id="167" name="Picture 2" descr="C:\Users\임승한\Downloads\glyphicons_free\glyphicons_free\glyphicons\png\glyphicons-5-girl.png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552" y="3109207"/>
                  <a:ext cx="247785" cy="2477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3" descr="C:\Users\임승한\Downloads\glyphicons_free\glyphicons_free\glyphicons\png\glyphicons-4-user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720" y="3109207"/>
                  <a:ext cx="259049" cy="2477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70" name="Picture 6" descr="C:\Users\임승한\Downloads\glyphicons_free\glyphicons_free\glyphicons\png\glyphicons-447-floppy-save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440" y="5438164"/>
              <a:ext cx="337483" cy="337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그룹 31"/>
            <p:cNvGrpSpPr/>
            <p:nvPr/>
          </p:nvGrpSpPr>
          <p:grpSpPr>
            <a:xfrm>
              <a:off x="7740352" y="4533658"/>
              <a:ext cx="1203952" cy="569507"/>
              <a:chOff x="7740352" y="4515677"/>
              <a:chExt cx="1203952" cy="569507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7740352" y="4808185"/>
                <a:ext cx="1203952" cy="2769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암호코드처리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72" name="Picture 7" descr="C:\Users\임승한\Downloads\glyphicons_free\glyphicons_free\glyphicons\png\glyphicons-45-keys.pn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5653" y="4515677"/>
                <a:ext cx="257027" cy="2784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그룹 32"/>
            <p:cNvGrpSpPr/>
            <p:nvPr/>
          </p:nvGrpSpPr>
          <p:grpSpPr>
            <a:xfrm>
              <a:off x="2564537" y="4526572"/>
              <a:ext cx="822315" cy="583679"/>
              <a:chOff x="2564537" y="4537467"/>
              <a:chExt cx="822315" cy="583679"/>
            </a:xfrm>
          </p:grpSpPr>
          <p:sp>
            <p:nvSpPr>
              <p:cNvPr id="174" name="직사각형 173"/>
              <p:cNvSpPr/>
              <p:nvPr/>
            </p:nvSpPr>
            <p:spPr>
              <a:xfrm>
                <a:off x="2564537" y="4844147"/>
                <a:ext cx="822315" cy="2769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ko-KR" altLang="en-US" sz="1200" smtClean="0">
                    <a:latin typeface="맑은 고딕" pitchFamily="50" charset="-127"/>
                    <a:ea typeface="맑은 고딕" pitchFamily="50" charset="-127"/>
                  </a:rPr>
                  <a:t>통계처리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77" name="Picture 9" descr="C:\Users\임승한\Downloads\glyphicons_free\glyphicons_free\glyphicons\png\glyphicons-511-duplica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7781" y="4537467"/>
                <a:ext cx="334694" cy="320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0" name="그룹 179"/>
            <p:cNvGrpSpPr/>
            <p:nvPr/>
          </p:nvGrpSpPr>
          <p:grpSpPr>
            <a:xfrm>
              <a:off x="931777" y="4501341"/>
              <a:ext cx="1598873" cy="696346"/>
              <a:chOff x="4981002" y="3729733"/>
              <a:chExt cx="671118" cy="696346"/>
            </a:xfrm>
          </p:grpSpPr>
          <p:sp>
            <p:nvSpPr>
              <p:cNvPr id="181" name="Line 22"/>
              <p:cNvSpPr>
                <a:spLocks noChangeShapeType="1"/>
              </p:cNvSpPr>
              <p:nvPr/>
            </p:nvSpPr>
            <p:spPr bwMode="auto">
              <a:xfrm>
                <a:off x="4981002" y="4119276"/>
                <a:ext cx="6711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2" name="Line 41"/>
              <p:cNvSpPr>
                <a:spLocks noChangeShapeType="1"/>
              </p:cNvSpPr>
              <p:nvPr/>
            </p:nvSpPr>
            <p:spPr bwMode="auto">
              <a:xfrm flipH="1">
                <a:off x="4981002" y="4005064"/>
                <a:ext cx="671118" cy="0"/>
              </a:xfrm>
              <a:prstGeom prst="line">
                <a:avLst/>
              </a:prstGeom>
              <a:noFill/>
              <a:ln w="9525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179381" y="3729733"/>
                <a:ext cx="3358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판매통계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5170142" y="4149080"/>
                <a:ext cx="3358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통계기간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3599242" y="4495052"/>
              <a:ext cx="2340910" cy="696346"/>
              <a:chOff x="4981002" y="3729733"/>
              <a:chExt cx="671118" cy="696346"/>
            </a:xfrm>
          </p:grpSpPr>
          <p:sp>
            <p:nvSpPr>
              <p:cNvPr id="186" name="Line 22"/>
              <p:cNvSpPr>
                <a:spLocks noChangeShapeType="1"/>
              </p:cNvSpPr>
              <p:nvPr/>
            </p:nvSpPr>
            <p:spPr bwMode="auto">
              <a:xfrm>
                <a:off x="4981002" y="4119276"/>
                <a:ext cx="6711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7" name="Line 41"/>
              <p:cNvSpPr>
                <a:spLocks noChangeShapeType="1"/>
              </p:cNvSpPr>
              <p:nvPr/>
            </p:nvSpPr>
            <p:spPr bwMode="auto">
              <a:xfrm flipH="1">
                <a:off x="4981002" y="4005064"/>
                <a:ext cx="6711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4989179" y="3729733"/>
                <a:ext cx="2294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맑은 고딕" pitchFamily="50" charset="-127"/>
                    <a:ea typeface="맑은 고딕" pitchFamily="50" charset="-127"/>
                  </a:rPr>
                  <a:t>판매통계</a:t>
                </a: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4989179" y="4149080"/>
                <a:ext cx="2294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맑은 고딕" pitchFamily="50" charset="-127"/>
                    <a:ea typeface="맑은 고딕" pitchFamily="50" charset="-127"/>
                  </a:rPr>
                  <a:t>통계기간</a:t>
                </a:r>
              </a:p>
            </p:txBody>
          </p:sp>
        </p:grpSp>
        <p:sp>
          <p:nvSpPr>
            <p:cNvPr id="190" name="Line 22"/>
            <p:cNvSpPr>
              <a:spLocks noChangeShapeType="1"/>
            </p:cNvSpPr>
            <p:nvPr/>
          </p:nvSpPr>
          <p:spPr bwMode="auto">
            <a:xfrm>
              <a:off x="855720" y="2348880"/>
              <a:ext cx="344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Line 22"/>
            <p:cNvSpPr>
              <a:spLocks noChangeShapeType="1"/>
            </p:cNvSpPr>
            <p:nvPr/>
          </p:nvSpPr>
          <p:spPr bwMode="auto">
            <a:xfrm>
              <a:off x="1835696" y="2348880"/>
              <a:ext cx="8120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2" name="Line 22"/>
            <p:cNvSpPr>
              <a:spLocks noChangeShapeType="1"/>
            </p:cNvSpPr>
            <p:nvPr/>
          </p:nvSpPr>
          <p:spPr bwMode="auto">
            <a:xfrm>
              <a:off x="1433452" y="2719998"/>
              <a:ext cx="0" cy="50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3" name="Line 22"/>
            <p:cNvSpPr>
              <a:spLocks noChangeShapeType="1"/>
            </p:cNvSpPr>
            <p:nvPr/>
          </p:nvSpPr>
          <p:spPr bwMode="auto">
            <a:xfrm flipV="1">
              <a:off x="2280225" y="2460103"/>
              <a:ext cx="0" cy="11849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846539" y="3657556"/>
              <a:ext cx="43680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Line 22"/>
            <p:cNvSpPr>
              <a:spLocks noChangeShapeType="1"/>
            </p:cNvSpPr>
            <p:nvPr/>
          </p:nvSpPr>
          <p:spPr bwMode="auto">
            <a:xfrm>
              <a:off x="3346047" y="2348880"/>
              <a:ext cx="893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813952" y="2140066"/>
              <a:ext cx="6976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결제요청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4931924" y="2531277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결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과</a:t>
              </a:r>
            </a:p>
          </p:txBody>
        </p:sp>
        <p:sp>
          <p:nvSpPr>
            <p:cNvPr id="198" name="Line 41"/>
            <p:cNvSpPr>
              <a:spLocks noChangeShapeType="1"/>
            </p:cNvSpPr>
            <p:nvPr/>
          </p:nvSpPr>
          <p:spPr bwMode="auto">
            <a:xfrm flipH="1">
              <a:off x="4755630" y="2508632"/>
              <a:ext cx="74588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/>
          </p:nvSpPr>
          <p:spPr bwMode="auto">
            <a:xfrm>
              <a:off x="4755630" y="2392752"/>
              <a:ext cx="745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02" name="그룹 201"/>
            <p:cNvGrpSpPr/>
            <p:nvPr/>
          </p:nvGrpSpPr>
          <p:grpSpPr>
            <a:xfrm>
              <a:off x="6566422" y="2132856"/>
              <a:ext cx="755950" cy="637432"/>
              <a:chOff x="4755630" y="2140066"/>
              <a:chExt cx="755950" cy="637432"/>
            </a:xfrm>
          </p:grpSpPr>
          <p:grpSp>
            <p:nvGrpSpPr>
              <p:cNvPr id="203" name="그룹 202"/>
              <p:cNvGrpSpPr/>
              <p:nvPr/>
            </p:nvGrpSpPr>
            <p:grpSpPr>
              <a:xfrm>
                <a:off x="4755630" y="2140066"/>
                <a:ext cx="755950" cy="637432"/>
                <a:chOff x="4981002" y="3757869"/>
                <a:chExt cx="680173" cy="637432"/>
              </a:xfrm>
            </p:grpSpPr>
            <p:sp>
              <p:nvSpPr>
                <p:cNvPr id="20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981002" y="4126435"/>
                  <a:ext cx="6711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5033478" y="3757869"/>
                  <a:ext cx="627697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000" dirty="0" smtClean="0">
                      <a:latin typeface="맑은 고딕" pitchFamily="50" charset="-127"/>
                      <a:ea typeface="맑은 고딕" pitchFamily="50" charset="-127"/>
                    </a:rPr>
                    <a:t>결제요청</a:t>
                  </a:r>
                  <a:endParaRPr lang="ko-KR" altLang="en-US" sz="10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5139624" y="4149080"/>
                  <a:ext cx="39692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000" dirty="0" smtClean="0">
                      <a:latin typeface="맑은 고딕" pitchFamily="50" charset="-127"/>
                      <a:ea typeface="맑은 고딕" pitchFamily="50" charset="-127"/>
                    </a:rPr>
                    <a:t>결</a:t>
                  </a:r>
                  <a:r>
                    <a:rPr lang="ko-KR" altLang="en-US" sz="1000" dirty="0">
                      <a:latin typeface="맑은 고딕" pitchFamily="50" charset="-127"/>
                      <a:ea typeface="맑은 고딕" pitchFamily="50" charset="-127"/>
                    </a:rPr>
                    <a:t>과</a:t>
                  </a:r>
                </a:p>
              </p:txBody>
            </p:sp>
          </p:grpSp>
          <p:sp>
            <p:nvSpPr>
              <p:cNvPr id="204" name="Line 22"/>
              <p:cNvSpPr>
                <a:spLocks noChangeShapeType="1"/>
              </p:cNvSpPr>
              <p:nvPr/>
            </p:nvSpPr>
            <p:spPr bwMode="auto">
              <a:xfrm>
                <a:off x="4755630" y="2392752"/>
                <a:ext cx="7458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11" name="Line 41"/>
            <p:cNvSpPr>
              <a:spLocks noChangeShapeType="1"/>
            </p:cNvSpPr>
            <p:nvPr/>
          </p:nvSpPr>
          <p:spPr bwMode="auto">
            <a:xfrm flipH="1">
              <a:off x="4752156" y="3736198"/>
              <a:ext cx="745886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4928450" y="3758843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결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과</a:t>
              </a:r>
            </a:p>
          </p:txBody>
        </p:sp>
        <p:sp>
          <p:nvSpPr>
            <p:cNvPr id="210" name="Line 22"/>
            <p:cNvSpPr>
              <a:spLocks noChangeShapeType="1"/>
            </p:cNvSpPr>
            <p:nvPr/>
          </p:nvSpPr>
          <p:spPr bwMode="auto">
            <a:xfrm>
              <a:off x="4752154" y="3620318"/>
              <a:ext cx="745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14" name="그룹 213"/>
            <p:cNvGrpSpPr/>
            <p:nvPr/>
          </p:nvGrpSpPr>
          <p:grpSpPr>
            <a:xfrm>
              <a:off x="6588224" y="3367632"/>
              <a:ext cx="755950" cy="637432"/>
              <a:chOff x="4755630" y="2140066"/>
              <a:chExt cx="755950" cy="637432"/>
            </a:xfrm>
          </p:grpSpPr>
          <p:grpSp>
            <p:nvGrpSpPr>
              <p:cNvPr id="215" name="그룹 214"/>
              <p:cNvGrpSpPr/>
              <p:nvPr/>
            </p:nvGrpSpPr>
            <p:grpSpPr>
              <a:xfrm>
                <a:off x="4755632" y="2140066"/>
                <a:ext cx="755948" cy="637432"/>
                <a:chOff x="4981002" y="3757869"/>
                <a:chExt cx="680171" cy="637432"/>
              </a:xfrm>
            </p:grpSpPr>
            <p:sp>
              <p:nvSpPr>
                <p:cNvPr id="21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981002" y="4126435"/>
                  <a:ext cx="6711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5033476" y="3757869"/>
                  <a:ext cx="627697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000" smtClean="0">
                      <a:latin typeface="맑은 고딕" pitchFamily="50" charset="-127"/>
                      <a:ea typeface="맑은 고딕" pitchFamily="50" charset="-127"/>
                    </a:rPr>
                    <a:t>환</a:t>
                  </a:r>
                  <a:r>
                    <a:rPr lang="ko-KR" altLang="en-US" sz="1000">
                      <a:latin typeface="맑은 고딕" pitchFamily="50" charset="-127"/>
                      <a:ea typeface="맑은 고딕" pitchFamily="50" charset="-127"/>
                    </a:rPr>
                    <a:t>불</a:t>
                  </a:r>
                  <a:r>
                    <a:rPr lang="ko-KR" altLang="en-US" sz="1000" smtClean="0">
                      <a:latin typeface="맑은 고딕" pitchFamily="50" charset="-127"/>
                      <a:ea typeface="맑은 고딕" pitchFamily="50" charset="-127"/>
                    </a:rPr>
                    <a:t>요청</a:t>
                  </a:r>
                  <a:endParaRPr lang="ko-KR" altLang="en-US" sz="10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5139624" y="4149080"/>
                  <a:ext cx="39692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000" dirty="0" smtClean="0">
                      <a:latin typeface="맑은 고딕" pitchFamily="50" charset="-127"/>
                      <a:ea typeface="맑은 고딕" pitchFamily="50" charset="-127"/>
                    </a:rPr>
                    <a:t>결</a:t>
                  </a:r>
                  <a:r>
                    <a:rPr lang="ko-KR" altLang="en-US" sz="1000" dirty="0">
                      <a:latin typeface="맑은 고딕" pitchFamily="50" charset="-127"/>
                      <a:ea typeface="맑은 고딕" pitchFamily="50" charset="-127"/>
                    </a:rPr>
                    <a:t>과</a:t>
                  </a:r>
                </a:p>
              </p:txBody>
            </p:sp>
          </p:grpSp>
          <p:sp>
            <p:nvSpPr>
              <p:cNvPr id="216" name="Line 22"/>
              <p:cNvSpPr>
                <a:spLocks noChangeShapeType="1"/>
              </p:cNvSpPr>
              <p:nvPr/>
            </p:nvSpPr>
            <p:spPr bwMode="auto">
              <a:xfrm>
                <a:off x="4755630" y="2392752"/>
                <a:ext cx="7458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0" name="Line 22"/>
            <p:cNvSpPr>
              <a:spLocks noChangeShapeType="1"/>
            </p:cNvSpPr>
            <p:nvPr/>
          </p:nvSpPr>
          <p:spPr bwMode="auto">
            <a:xfrm>
              <a:off x="7036995" y="4600178"/>
              <a:ext cx="738231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2" name="Line 22"/>
            <p:cNvSpPr>
              <a:spLocks noChangeShapeType="1"/>
            </p:cNvSpPr>
            <p:nvPr/>
          </p:nvSpPr>
          <p:spPr bwMode="auto">
            <a:xfrm>
              <a:off x="8149766" y="5117275"/>
              <a:ext cx="0" cy="1938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3" name="Line 22"/>
            <p:cNvSpPr>
              <a:spLocks noChangeShapeType="1"/>
            </p:cNvSpPr>
            <p:nvPr/>
          </p:nvSpPr>
          <p:spPr bwMode="auto">
            <a:xfrm>
              <a:off x="8279714" y="5117275"/>
              <a:ext cx="0" cy="193899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5" name="Line 22"/>
            <p:cNvSpPr>
              <a:spLocks noChangeShapeType="1"/>
            </p:cNvSpPr>
            <p:nvPr/>
          </p:nvSpPr>
          <p:spPr bwMode="auto">
            <a:xfrm>
              <a:off x="7044325" y="4677692"/>
              <a:ext cx="73823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9" name="Line 41"/>
            <p:cNvSpPr>
              <a:spLocks noChangeShapeType="1"/>
            </p:cNvSpPr>
            <p:nvPr/>
          </p:nvSpPr>
          <p:spPr bwMode="auto">
            <a:xfrm flipH="1">
              <a:off x="5698322" y="5820088"/>
              <a:ext cx="197002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0" name="Line 41"/>
            <p:cNvSpPr>
              <a:spLocks noChangeShapeType="1"/>
            </p:cNvSpPr>
            <p:nvPr/>
          </p:nvSpPr>
          <p:spPr bwMode="auto">
            <a:xfrm flipH="1">
              <a:off x="5694324" y="6381328"/>
              <a:ext cx="1970022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3" name="직선 연결선 22"/>
            <p:cNvCxnSpPr>
              <a:endCxn id="232" idx="0"/>
            </p:cNvCxnSpPr>
            <p:nvPr/>
          </p:nvCxnSpPr>
          <p:spPr>
            <a:xfrm>
              <a:off x="4931924" y="2517212"/>
              <a:ext cx="0" cy="21359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Line 22"/>
            <p:cNvSpPr>
              <a:spLocks noChangeShapeType="1"/>
            </p:cNvSpPr>
            <p:nvPr/>
          </p:nvSpPr>
          <p:spPr bwMode="auto">
            <a:xfrm>
              <a:off x="4931924" y="4653136"/>
              <a:ext cx="10082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5983957" y="5312313"/>
              <a:ext cx="1324347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매출통계관리</a:t>
              </a:r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DB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7668344" y="6525344"/>
              <a:ext cx="1203952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데이터관리</a:t>
              </a:r>
              <a:r>
                <a:rPr lang="en-US" altLang="ko-KR" sz="1200" b="1" dirty="0" smtClean="0">
                  <a:latin typeface="맑은 고딕" pitchFamily="50" charset="-127"/>
                  <a:ea typeface="맑은 고딕" pitchFamily="50" charset="-127"/>
                </a:rPr>
                <a:t>DB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4984998" y="3741983"/>
              <a:ext cx="955154" cy="839145"/>
              <a:chOff x="4984998" y="3741983"/>
              <a:chExt cx="955154" cy="839145"/>
            </a:xfrm>
          </p:grpSpPr>
          <p:cxnSp>
            <p:nvCxnSpPr>
              <p:cNvPr id="235" name="직선 연결선 234"/>
              <p:cNvCxnSpPr>
                <a:endCxn id="236" idx="0"/>
              </p:cNvCxnSpPr>
              <p:nvPr/>
            </p:nvCxnSpPr>
            <p:spPr>
              <a:xfrm>
                <a:off x="4984998" y="3741983"/>
                <a:ext cx="0" cy="839145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Line 22"/>
              <p:cNvSpPr>
                <a:spLocks noChangeShapeType="1"/>
              </p:cNvSpPr>
              <p:nvPr/>
            </p:nvSpPr>
            <p:spPr bwMode="auto">
              <a:xfrm>
                <a:off x="4984998" y="4581128"/>
                <a:ext cx="955154" cy="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37" name="직사각형 236"/>
            <p:cNvSpPr/>
            <p:nvPr/>
          </p:nvSpPr>
          <p:spPr>
            <a:xfrm>
              <a:off x="204028" y="2021225"/>
              <a:ext cx="650346" cy="64769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204912" y="4462512"/>
              <a:ext cx="650346" cy="64769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2021149" y="2087164"/>
              <a:ext cx="4411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접속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4939176" y="4321232"/>
              <a:ext cx="1217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지불 및 환불 결과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5796136" y="5561686"/>
              <a:ext cx="1938977" cy="3015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다운로드 허가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암호코드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6156176" y="6135687"/>
              <a:ext cx="1324347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 smtClean="0">
                  <a:latin typeface="맑은 고딕" pitchFamily="50" charset="-127"/>
                  <a:ea typeface="맑은 고딕" pitchFamily="50" charset="-127"/>
                </a:rPr>
                <a:t>암호코드 무효화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810476" y="3367632"/>
              <a:ext cx="6976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불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요청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4" name="Picture 3" descr="C:\Users\임승한\Downloads\glyphicons_free\glyphicons_free\glyphicons\png\glyphicons-204-lock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622" y="6169117"/>
              <a:ext cx="266234" cy="329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7824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컴포넌트 정의 및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8596" y="1324261"/>
            <a:ext cx="510428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1.1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컴포넌트 간 데이터 흐름도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상품 구매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68557" y="2617336"/>
            <a:ext cx="8206886" cy="2827888"/>
            <a:chOff x="358061" y="2617336"/>
            <a:chExt cx="8206886" cy="2827888"/>
          </a:xfrm>
        </p:grpSpPr>
        <p:pic>
          <p:nvPicPr>
            <p:cNvPr id="58" name="Picture 13" descr="C:\Users\임승한\Downloads\glyphicons_free\glyphicons_free\glyphicons\png\glyphicons-196-circle-inf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3515" y="3969718"/>
              <a:ext cx="398844" cy="39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3822297" y="4358228"/>
              <a:ext cx="851515" cy="39241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defTabSz="801688">
                <a:lnSpc>
                  <a:spcPct val="150000"/>
                </a:lnSpc>
              </a:pPr>
              <a:r>
                <a:rPr lang="ko-KR" altLang="en-US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상세정보</a:t>
              </a:r>
              <a:endPara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pic>
          <p:nvPicPr>
            <p:cNvPr id="13319" name="Picture 7" descr="C:\Users\임승한\Downloads\glyphicons_free\glyphicons_free\glyphicons\png\glyphicons-38-coi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560" y="3995201"/>
              <a:ext cx="362585" cy="3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직사각형 74"/>
            <p:cNvSpPr/>
            <p:nvPr/>
          </p:nvSpPr>
          <p:spPr>
            <a:xfrm>
              <a:off x="4932040" y="4377560"/>
              <a:ext cx="518091" cy="35375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defTabSz="801688">
                <a:lnSpc>
                  <a:spcPct val="150000"/>
                </a:lnSpc>
              </a:pPr>
              <a:r>
                <a:rPr lang="ko-KR" altLang="en-US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결제</a:t>
              </a:r>
              <a:endPara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pic>
          <p:nvPicPr>
            <p:cNvPr id="79" name="Picture 6" descr="C:\Users\임승한\Downloads\glyphicons_free\glyphicons_free\glyphicons\png\glyphicons-447-floppy-sav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5448" y="3994636"/>
              <a:ext cx="337483" cy="337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7713432" y="4358228"/>
              <a:ext cx="851515" cy="39241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defTabSz="801688">
                <a:lnSpc>
                  <a:spcPct val="150000"/>
                </a:lnSpc>
              </a:pPr>
              <a:r>
                <a:rPr lang="ko-KR" altLang="en-US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다운로드</a:t>
              </a:r>
              <a:endPara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pic>
          <p:nvPicPr>
            <p:cNvPr id="88" name="Picture 9" descr="C:\Users\임승한\Downloads\glyphicons_free\glyphicons_free\glyphicons\png\glyphicons-526-user-key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899" y="3968568"/>
              <a:ext cx="383504" cy="368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/>
            <p:cNvSpPr/>
            <p:nvPr/>
          </p:nvSpPr>
          <p:spPr>
            <a:xfrm>
              <a:off x="358061" y="4358228"/>
              <a:ext cx="684803" cy="39241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defTabSz="801688">
                <a:lnSpc>
                  <a:spcPct val="150000"/>
                </a:lnSpc>
              </a:pPr>
              <a:r>
                <a:rPr lang="ko-KR" altLang="en-US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로그인</a:t>
              </a:r>
              <a:endPara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pic>
          <p:nvPicPr>
            <p:cNvPr id="2055" name="Picture 7" descr="C:\Users\임승한\Downloads\glyphicons_free\glyphicons_free\glyphicons\png\glyphicons-45-key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1439" y="4035045"/>
              <a:ext cx="311003" cy="336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직사각형 113"/>
            <p:cNvSpPr/>
            <p:nvPr/>
          </p:nvSpPr>
          <p:spPr>
            <a:xfrm>
              <a:off x="6767517" y="4448725"/>
              <a:ext cx="851515" cy="49244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defTabSz="801688"/>
              <a:r>
                <a:rPr lang="ko-KR" altLang="en-US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암호코드</a:t>
              </a:r>
              <a:r>
                <a:rPr lang="en-US" altLang="ko-KR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/>
              </a:r>
              <a:br>
                <a:rPr lang="en-US" altLang="ko-KR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처리</a:t>
              </a:r>
              <a:endPara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3924579" y="2768897"/>
              <a:ext cx="647421" cy="756666"/>
              <a:chOff x="6995939" y="2577604"/>
              <a:chExt cx="647421" cy="75666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995939" y="2895688"/>
                <a:ext cx="647421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1688">
                  <a:lnSpc>
                    <a:spcPct val="150000"/>
                  </a:lnSpc>
                </a:pPr>
                <a:r>
                  <a:rPr lang="en-US" altLang="ko-KR" sz="1500" dirty="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CART</a:t>
                </a:r>
                <a:endPara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109" name="Picture 2" descr="C:\Users\임승한\Downloads\glyphicons_free\glyphicons_free\glyphicons\png\glyphicons-203-shopping-cart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2435" y="2577604"/>
                <a:ext cx="362585" cy="320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Line 36"/>
            <p:cNvSpPr>
              <a:spLocks noChangeShapeType="1"/>
            </p:cNvSpPr>
            <p:nvPr/>
          </p:nvSpPr>
          <p:spPr bwMode="auto">
            <a:xfrm rot="5400000">
              <a:off x="3955447" y="3686178"/>
              <a:ext cx="373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Line 22"/>
            <p:cNvSpPr>
              <a:spLocks noChangeShapeType="1"/>
            </p:cNvSpPr>
            <p:nvPr/>
          </p:nvSpPr>
          <p:spPr bwMode="auto">
            <a:xfrm>
              <a:off x="4572000" y="4301780"/>
              <a:ext cx="3309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Line 22"/>
            <p:cNvSpPr>
              <a:spLocks noChangeShapeType="1"/>
            </p:cNvSpPr>
            <p:nvPr/>
          </p:nvSpPr>
          <p:spPr bwMode="auto">
            <a:xfrm>
              <a:off x="5534572" y="4301780"/>
              <a:ext cx="273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Line 22"/>
            <p:cNvSpPr>
              <a:spLocks noChangeShapeType="1"/>
            </p:cNvSpPr>
            <p:nvPr/>
          </p:nvSpPr>
          <p:spPr bwMode="auto">
            <a:xfrm>
              <a:off x="7524328" y="4301780"/>
              <a:ext cx="273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Line 36"/>
            <p:cNvSpPr>
              <a:spLocks noChangeShapeType="1"/>
            </p:cNvSpPr>
            <p:nvPr/>
          </p:nvSpPr>
          <p:spPr bwMode="auto">
            <a:xfrm rot="5400000" flipH="1">
              <a:off x="4121719" y="3686178"/>
              <a:ext cx="3734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52" name="Picture 4" descr="C:\Users\임승한\Downloads\glyphicons_free\glyphicons_free\glyphicons\png\glyphicons-444-floppy-disk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3011" y="4013553"/>
              <a:ext cx="337483" cy="337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직사각형 120"/>
            <p:cNvSpPr/>
            <p:nvPr/>
          </p:nvSpPr>
          <p:spPr>
            <a:xfrm>
              <a:off x="5753932" y="4377560"/>
              <a:ext cx="684803" cy="35375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defTabSz="801688">
                <a:lnSpc>
                  <a:spcPct val="150000"/>
                </a:lnSpc>
              </a:pPr>
              <a:r>
                <a:rPr lang="ko-KR" altLang="en-US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데이</a:t>
              </a: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터</a:t>
              </a:r>
              <a:endPara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25" name="Line 22"/>
            <p:cNvSpPr>
              <a:spLocks noChangeShapeType="1"/>
            </p:cNvSpPr>
            <p:nvPr/>
          </p:nvSpPr>
          <p:spPr bwMode="auto">
            <a:xfrm>
              <a:off x="6475211" y="4301780"/>
              <a:ext cx="3009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999736" y="2617336"/>
              <a:ext cx="2864073" cy="2827888"/>
              <a:chOff x="1251114" y="2617336"/>
              <a:chExt cx="2864073" cy="2827888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2302358" y="4725144"/>
                <a:ext cx="904547" cy="720080"/>
                <a:chOff x="2543791" y="3645024"/>
                <a:chExt cx="904547" cy="720080"/>
              </a:xfrm>
            </p:grpSpPr>
            <p:pic>
              <p:nvPicPr>
                <p:cNvPr id="13316" name="Picture 4" descr="C:\Users\임승한\Downloads\glyphicons_free\glyphicons_free\glyphicons\png\glyphicons-237-zoom-in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4549" y="3645024"/>
                  <a:ext cx="407094" cy="4070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직사각형 42"/>
                <p:cNvSpPr/>
                <p:nvPr/>
              </p:nvSpPr>
              <p:spPr>
                <a:xfrm>
                  <a:off x="2543791" y="4040225"/>
                  <a:ext cx="904547" cy="32487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ko-KR" altLang="en-US" sz="1400" dirty="0" smtClean="0">
                      <a:latin typeface="맑은 고딕" pitchFamily="50" charset="-127"/>
                      <a:ea typeface="맑은 고딕" pitchFamily="50" charset="-127"/>
                    </a:rPr>
                    <a:t>상품검색</a:t>
                  </a:r>
                  <a:endParaRPr lang="ko-KR" altLang="en-US" sz="14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1251114" y="3538125"/>
                <a:ext cx="631761" cy="1449024"/>
                <a:chOff x="4237292" y="4407616"/>
                <a:chExt cx="1017457" cy="1449024"/>
              </a:xfrm>
            </p:grpSpPr>
            <p:sp>
              <p:nvSpPr>
                <p:cNvPr id="3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518373" y="4407616"/>
                  <a:ext cx="0" cy="14384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Line 22"/>
                <p:cNvSpPr>
                  <a:spLocks noChangeShapeType="1"/>
                </p:cNvSpPr>
                <p:nvPr/>
              </p:nvSpPr>
              <p:spPr bwMode="auto">
                <a:xfrm>
                  <a:off x="4516519" y="4409369"/>
                  <a:ext cx="73823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>
                  <a:off x="4515839" y="5856640"/>
                  <a:ext cx="73891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2" name="Line 28"/>
                <p:cNvSpPr>
                  <a:spLocks noChangeShapeType="1"/>
                </p:cNvSpPr>
                <p:nvPr/>
              </p:nvSpPr>
              <p:spPr bwMode="auto">
                <a:xfrm>
                  <a:off x="4237292" y="5163914"/>
                  <a:ext cx="245659" cy="13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1934205" y="2617336"/>
                <a:ext cx="1592289" cy="1477328"/>
                <a:chOff x="1831103" y="1601786"/>
                <a:chExt cx="1592289" cy="1477328"/>
              </a:xfrm>
            </p:grpSpPr>
            <p:grpSp>
              <p:nvGrpSpPr>
                <p:cNvPr id="28" name="그룹 27"/>
                <p:cNvGrpSpPr/>
                <p:nvPr/>
              </p:nvGrpSpPr>
              <p:grpSpPr>
                <a:xfrm>
                  <a:off x="1979712" y="1601786"/>
                  <a:ext cx="1407822" cy="1477328"/>
                  <a:chOff x="2454816" y="1601786"/>
                  <a:chExt cx="1407822" cy="1477328"/>
                </a:xfrm>
              </p:grpSpPr>
              <p:pic>
                <p:nvPicPr>
                  <p:cNvPr id="13318" name="Picture 6" descr="C:\Users\임승한\Downloads\glyphicons_free\glyphicons_free\glyphicons\png\glyphicons-153-check.png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54816" y="1731304"/>
                    <a:ext cx="279289" cy="2285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직사각형 3"/>
                  <p:cNvSpPr/>
                  <p:nvPr/>
                </p:nvSpPr>
                <p:spPr>
                  <a:xfrm>
                    <a:off x="2716170" y="1601786"/>
                    <a:ext cx="1146468" cy="147732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defTabSz="801688">
                      <a:lnSpc>
                        <a:spcPct val="150000"/>
                      </a:lnSpc>
                    </a:pPr>
                    <a:r>
                      <a:rPr lang="en-US" altLang="ko-KR" sz="15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a:t>CART</a:t>
                    </a:r>
                  </a:p>
                  <a:p>
                    <a:pPr defTabSz="801688">
                      <a:lnSpc>
                        <a:spcPct val="150000"/>
                      </a:lnSpc>
                    </a:pPr>
                    <a:r>
                      <a:rPr lang="ko-KR" altLang="en-US" sz="15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a:t>최신차트</a:t>
                    </a:r>
                    <a:endParaRPr lang="en-US" altLang="ko-KR" sz="15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itchFamily="34" charset="0"/>
                    </a:endParaRPr>
                  </a:p>
                  <a:p>
                    <a:pPr defTabSz="801688">
                      <a:lnSpc>
                        <a:spcPct val="150000"/>
                      </a:lnSpc>
                    </a:pPr>
                    <a:r>
                      <a:rPr lang="en-US" altLang="ko-KR" sz="15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a:t>TOP 10</a:t>
                    </a:r>
                  </a:p>
                  <a:p>
                    <a:pPr defTabSz="801688">
                      <a:lnSpc>
                        <a:spcPct val="150000"/>
                      </a:lnSpc>
                    </a:pPr>
                    <a:r>
                      <a:rPr lang="ko-KR" altLang="en-US" sz="15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a:t>연도별차</a:t>
                    </a:r>
                    <a:r>
                      <a: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rPr>
                      <a:t>트</a:t>
                    </a:r>
                    <a:endParaRPr lang="en-US" altLang="ko-KR" sz="15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itchFamily="34" charset="0"/>
                    </a:endParaRPr>
                  </a:p>
                </p:txBody>
              </p:sp>
              <p:pic>
                <p:nvPicPr>
                  <p:cNvPr id="47" name="Picture 6" descr="C:\Users\임승한\Downloads\glyphicons_free\glyphicons_free\glyphicons\png\glyphicons-153-check.png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54816" y="2068400"/>
                    <a:ext cx="279289" cy="2285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8" name="Picture 6" descr="C:\Users\임승한\Downloads\glyphicons_free\glyphicons_free\glyphicons\png\glyphicons-153-check.png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54816" y="2404020"/>
                    <a:ext cx="279289" cy="2285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9" name="Picture 6" descr="C:\Users\임승한\Downloads\glyphicons_free\glyphicons_free\glyphicons\png\glyphicons-153-check.png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54816" y="2755900"/>
                    <a:ext cx="279289" cy="2285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84" name="Rectangle 45"/>
                <p:cNvSpPr>
                  <a:spLocks noChangeArrowheads="1"/>
                </p:cNvSpPr>
                <p:nvPr/>
              </p:nvSpPr>
              <p:spPr bwMode="auto">
                <a:xfrm>
                  <a:off x="1831103" y="1652064"/>
                  <a:ext cx="1592289" cy="1427050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>
                          <a:alpha val="50000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135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78" name="Line 28"/>
              <p:cNvSpPr>
                <a:spLocks noChangeShapeType="1"/>
              </p:cNvSpPr>
              <p:nvPr/>
            </p:nvSpPr>
            <p:spPr bwMode="auto">
              <a:xfrm>
                <a:off x="3563888" y="4980643"/>
                <a:ext cx="2193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Line 21"/>
              <p:cNvSpPr>
                <a:spLocks noChangeShapeType="1"/>
              </p:cNvSpPr>
              <p:nvPr/>
            </p:nvSpPr>
            <p:spPr bwMode="auto">
              <a:xfrm flipV="1">
                <a:off x="3781648" y="3538692"/>
                <a:ext cx="0" cy="14384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6" name="Line 22"/>
              <p:cNvSpPr>
                <a:spLocks noChangeShapeType="1"/>
              </p:cNvSpPr>
              <p:nvPr/>
            </p:nvSpPr>
            <p:spPr bwMode="auto">
              <a:xfrm>
                <a:off x="3784196" y="4294423"/>
                <a:ext cx="3309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7" name="Line 28"/>
              <p:cNvSpPr>
                <a:spLocks noChangeShapeType="1"/>
              </p:cNvSpPr>
              <p:nvPr/>
            </p:nvSpPr>
            <p:spPr bwMode="auto">
              <a:xfrm>
                <a:off x="3568927" y="3544880"/>
                <a:ext cx="2193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613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컴포넌트 정의 및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8596" y="1324261"/>
            <a:ext cx="510428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1.1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컴포넌트 간 데이터 흐름도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상품 환불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35596" y="3573016"/>
            <a:ext cx="7272808" cy="1188624"/>
            <a:chOff x="683568" y="3968568"/>
            <a:chExt cx="7272808" cy="1188624"/>
          </a:xfrm>
        </p:grpSpPr>
        <p:pic>
          <p:nvPicPr>
            <p:cNvPr id="54" name="Picture 7" descr="C:\Users\임승한\Downloads\glyphicons_free\glyphicons_free\glyphicons\png\glyphicons-38-coi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683" y="3995201"/>
              <a:ext cx="362585" cy="3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1801163" y="4377560"/>
              <a:ext cx="518091" cy="35375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defTabSz="801688">
                <a:lnSpc>
                  <a:spcPct val="150000"/>
                </a:lnSpc>
              </a:pPr>
              <a:r>
                <a:rPr lang="ko-KR" altLang="en-US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환불</a:t>
              </a:r>
              <a:endPara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pic>
          <p:nvPicPr>
            <p:cNvPr id="60" name="Picture 9" descr="C:\Users\임승한\Downloads\glyphicons_free\glyphicons_free\glyphicons\png\glyphicons-526-user-ke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06" y="3968568"/>
              <a:ext cx="383504" cy="368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683568" y="4358228"/>
              <a:ext cx="684803" cy="39241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defTabSz="801688">
                <a:lnSpc>
                  <a:spcPct val="150000"/>
                </a:lnSpc>
              </a:pPr>
              <a:r>
                <a:rPr lang="ko-KR" altLang="en-US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로그인</a:t>
              </a:r>
              <a:endPara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pic>
          <p:nvPicPr>
            <p:cNvPr id="63" name="Picture 7" descr="C:\Users\임승한\Downloads\glyphicons_free\glyphicons_free\glyphicons\png\glyphicons-45-key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365" y="4035045"/>
              <a:ext cx="311003" cy="336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4321443" y="4464695"/>
              <a:ext cx="851515" cy="6924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defTabSz="801688"/>
              <a:r>
                <a:rPr lang="ko-KR" altLang="en-US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해당상품</a:t>
              </a:r>
              <a:r>
                <a:rPr lang="en-US" altLang="ko-KR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/>
              </a:r>
              <a:br>
                <a:rPr lang="en-US" altLang="ko-KR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암호코드</a:t>
              </a:r>
              <a:r>
                <a:rPr lang="en-US" altLang="ko-KR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/>
              </a:r>
              <a:br>
                <a:rPr lang="en-US" altLang="ko-KR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3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처리</a:t>
              </a:r>
              <a:endPara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2445185" y="4301780"/>
              <a:ext cx="3640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Line 22"/>
            <p:cNvSpPr>
              <a:spLocks noChangeShapeType="1"/>
            </p:cNvSpPr>
            <p:nvPr/>
          </p:nvSpPr>
          <p:spPr bwMode="auto">
            <a:xfrm>
              <a:off x="1369115" y="4307164"/>
              <a:ext cx="3309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074" name="Picture 2" descr="C:\Users\임승한\Downloads\glyphicons_free\glyphicons_free\glyphicons\png\glyphicons-529-database-search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544" y="4012281"/>
              <a:ext cx="306803" cy="352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직사각형 110"/>
            <p:cNvSpPr/>
            <p:nvPr/>
          </p:nvSpPr>
          <p:spPr>
            <a:xfrm>
              <a:off x="2737267" y="4408976"/>
              <a:ext cx="1018227" cy="35375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defTabSz="801688">
                <a:lnSpc>
                  <a:spcPct val="150000"/>
                </a:lnSpc>
              </a:pPr>
              <a:r>
                <a:rPr lang="ko-KR" altLang="en-US" sz="130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데이터검색</a:t>
              </a:r>
              <a:endPara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13" name="Line 22"/>
            <p:cNvSpPr>
              <a:spLocks noChangeShapeType="1"/>
            </p:cNvSpPr>
            <p:nvPr/>
          </p:nvSpPr>
          <p:spPr bwMode="auto">
            <a:xfrm>
              <a:off x="3745379" y="4307164"/>
              <a:ext cx="4846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Line 22"/>
            <p:cNvSpPr>
              <a:spLocks noChangeShapeType="1"/>
            </p:cNvSpPr>
            <p:nvPr/>
          </p:nvSpPr>
          <p:spPr bwMode="auto">
            <a:xfrm>
              <a:off x="5113531" y="4307164"/>
              <a:ext cx="4846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473571" y="4007345"/>
              <a:ext cx="1184940" cy="747603"/>
              <a:chOff x="5220072" y="4007345"/>
              <a:chExt cx="1184940" cy="747603"/>
            </a:xfrm>
          </p:grpSpPr>
          <p:pic>
            <p:nvPicPr>
              <p:cNvPr id="46" name="Picture 3" descr="C:\Users\임승한\Downloads\glyphicons_free\glyphicons_free\glyphicons\png\glyphicons-204-lock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5357" y="4007345"/>
                <a:ext cx="266234" cy="329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2" name="직사각형 121"/>
              <p:cNvSpPr/>
              <p:nvPr/>
            </p:nvSpPr>
            <p:spPr>
              <a:xfrm>
                <a:off x="5220072" y="4401197"/>
                <a:ext cx="1184940" cy="353751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defTabSz="801688">
                  <a:lnSpc>
                    <a:spcPct val="150000"/>
                  </a:lnSpc>
                </a:pPr>
                <a:r>
                  <a:rPr lang="ko-KR" altLang="en-US" sz="130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영상만료처리</a:t>
                </a:r>
                <a:endPara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7104861" y="3990996"/>
              <a:ext cx="851515" cy="736110"/>
              <a:chOff x="7006237" y="3990996"/>
              <a:chExt cx="851515" cy="736110"/>
            </a:xfrm>
          </p:grpSpPr>
          <p:pic>
            <p:nvPicPr>
              <p:cNvPr id="123" name="Picture 7" descr="C:\Users\임승한\Downloads\glyphicons_free\glyphicons_free\glyphicons\png\glyphicons-38-coins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3751" y="3990996"/>
                <a:ext cx="362585" cy="3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4" name="직사각형 123"/>
              <p:cNvSpPr/>
              <p:nvPr/>
            </p:nvSpPr>
            <p:spPr>
              <a:xfrm>
                <a:off x="7006237" y="4373355"/>
                <a:ext cx="851515" cy="353751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defTabSz="801688">
                  <a:lnSpc>
                    <a:spcPct val="150000"/>
                  </a:lnSpc>
                </a:pPr>
                <a:r>
                  <a:rPr lang="ko-KR" altLang="en-US" sz="1300" smtClean="0"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환불완료</a:t>
                </a:r>
                <a:endPara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25" name="Line 22"/>
            <p:cNvSpPr>
              <a:spLocks noChangeShapeType="1"/>
            </p:cNvSpPr>
            <p:nvPr/>
          </p:nvSpPr>
          <p:spPr bwMode="auto">
            <a:xfrm>
              <a:off x="6484785" y="4307164"/>
              <a:ext cx="5863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717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컴포넌트 정의 및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596" y="1324261"/>
            <a:ext cx="4571636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1.2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ERD ( Entity-relationship diagram)</a:t>
            </a:r>
          </a:p>
        </p:txBody>
      </p:sp>
      <p:pic>
        <p:nvPicPr>
          <p:cNvPr id="1026" name="Picture 2" descr="C:\Users\임승한\Desktop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" y="1788552"/>
            <a:ext cx="8171790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848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27409" y="2573314"/>
            <a:ext cx="7089182" cy="1711372"/>
            <a:chOff x="1027409" y="3105835"/>
            <a:chExt cx="7089182" cy="1711372"/>
          </a:xfrm>
        </p:grpSpPr>
        <p:sp>
          <p:nvSpPr>
            <p:cNvPr id="3" name="TextBox 2"/>
            <p:cNvSpPr txBox="1"/>
            <p:nvPr/>
          </p:nvSpPr>
          <p:spPr>
            <a:xfrm>
              <a:off x="1027409" y="3105835"/>
              <a:ext cx="7089182" cy="646331"/>
            </a:xfrm>
            <a:prstGeom prst="rect">
              <a:avLst/>
            </a:prstGeom>
            <a:noFill/>
            <a:effectLst>
              <a:outerShdw blurRad="2667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 w="6350">
                    <a:noFill/>
                  </a:ln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181717"/>
                      </a:gs>
                    </a:gsLst>
                    <a:lin ang="5400000" scaled="1"/>
                    <a:tileRect/>
                  </a:gradFill>
                  <a:effectLst>
                    <a:outerShdw blurRad="50800" dist="25400" dir="5400000" algn="t" rotWithShape="0">
                      <a:prstClr val="black">
                        <a:alpha val="4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r>
                <a:rPr lang="en-US" altLang="ko-KR" sz="3600" dirty="0" smtClean="0">
                  <a:ln w="6350">
                    <a:noFill/>
                  </a:ln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181717"/>
                      </a:gs>
                    </a:gsLst>
                    <a:lin ang="5400000" scaled="1"/>
                    <a:tileRect/>
                  </a:gradFill>
                  <a:effectLst>
                    <a:outerShdw blurRad="50800" dist="25400" dir="5400000" algn="t" rotWithShape="0">
                      <a:prstClr val="black">
                        <a:alpha val="4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. </a:t>
              </a:r>
              <a:r>
                <a:rPr lang="ko-KR" altLang="en-US" sz="3600" dirty="0" smtClean="0">
                  <a:ln w="6350">
                    <a:noFill/>
                  </a:ln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181717"/>
                      </a:gs>
                    </a:gsLst>
                    <a:lin ang="5400000" scaled="1"/>
                    <a:tileRect/>
                  </a:gradFill>
                  <a:effectLst>
                    <a:outerShdw blurRad="50800" dist="25400" dir="5400000" algn="t" rotWithShape="0">
                      <a:prstClr val="black">
                        <a:alpha val="40000"/>
                      </a:prstClr>
                    </a:outerShdw>
                  </a:effectLst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사용자 인터페이스 설계</a:t>
              </a:r>
              <a:endParaRPr lang="en-US" altLang="ko-KR" sz="3600" dirty="0" smtClean="0">
                <a:ln w="6350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60000">
                      <a:srgbClr val="181717"/>
                    </a:gs>
                  </a:gsLst>
                  <a:lin ang="5400000" scaled="1"/>
                  <a:tileRect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04999" y="3861048"/>
              <a:ext cx="3307161" cy="956159"/>
            </a:xfrm>
            <a:prstGeom prst="rect">
              <a:avLst/>
            </a:prstGeom>
            <a:noFill/>
            <a:effectLst>
              <a:outerShdw blurRad="2667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ln w="6350">
                    <a:noFill/>
                  </a:ln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181717"/>
                      </a:gs>
                    </a:gsLst>
                    <a:lin ang="5400000" scaled="1"/>
                    <a:tileRect/>
                  </a:gra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WEB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ln w="6350">
                    <a:noFill/>
                  </a:ln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181717"/>
                      </a:gs>
                    </a:gsLst>
                    <a:lin ang="5400000" scaled="1"/>
                    <a:tileRect/>
                  </a:gra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Mobile Web Application</a:t>
              </a:r>
              <a:endParaRPr lang="en-US" altLang="ko-KR" sz="2000" dirty="0">
                <a:ln w="6350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60000">
                      <a:srgbClr val="181717"/>
                    </a:gs>
                  </a:gsLst>
                  <a:lin ang="5400000" scaled="1"/>
                  <a:tileRect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6" name="Picture 2" descr="C:\Users\임승한\Downloads\glyphicons_free\glyphicons_free\glyphicons\png\glyphicons-153-chec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771" y="4063004"/>
              <a:ext cx="253556" cy="207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임승한\Downloads\glyphicons_free\glyphicons_free\glyphicons\png\glyphicons-154-uncheck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0239" y="4526904"/>
              <a:ext cx="240620" cy="1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4408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428596" y="467005"/>
            <a:ext cx="7072362" cy="6000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 인터페이스 설계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596" y="1324261"/>
            <a:ext cx="2010487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2.1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메인화면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01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08054" y="6342057"/>
            <a:ext cx="72789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34840" y="1861853"/>
            <a:ext cx="8274321" cy="444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42701" y="1988840"/>
            <a:ext cx="1229924" cy="56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Logo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70500" y="1984484"/>
            <a:ext cx="135665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SIGN IN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CART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 descr="C:\Users\임승한\Desktop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445" y="2075429"/>
            <a:ext cx="306000" cy="2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4857750" cy="291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5800365" y="3356992"/>
            <a:ext cx="28762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생체역학 데이터 프로모션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915031" y="3912616"/>
            <a:ext cx="2659312" cy="1338828"/>
            <a:chOff x="5915031" y="3429000"/>
            <a:chExt cx="2659312" cy="1338828"/>
          </a:xfrm>
        </p:grpSpPr>
        <p:pic>
          <p:nvPicPr>
            <p:cNvPr id="72" name="Picture 2" descr="C:\Users\임승한\Downloads\glyphicons_free\glyphicons_free\glyphicons\png\glyphicons-153-chec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031" y="3571348"/>
              <a:ext cx="306803" cy="251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임승한\Downloads\glyphicons_free\glyphicons_free\glyphicons\png\glyphicons-153-chec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031" y="3993765"/>
              <a:ext cx="306803" cy="251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임승한\Downloads\glyphicons_free\glyphicons_free\glyphicons\png\glyphicons-153-chec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031" y="4416183"/>
              <a:ext cx="306803" cy="251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6228184" y="3429000"/>
              <a:ext cx="2346159" cy="13388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Product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Information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Product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Information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Product Information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287307" y="5939217"/>
            <a:ext cx="569387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●○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○</a:t>
            </a:r>
            <a:endParaRPr lang="ko-KR" altLang="en-US" sz="1000" dirty="0"/>
          </a:p>
        </p:txBody>
      </p:sp>
      <p:sp>
        <p:nvSpPr>
          <p:cNvPr id="13" name="아래쪽 화살표 12"/>
          <p:cNvSpPr/>
          <p:nvPr/>
        </p:nvSpPr>
        <p:spPr>
          <a:xfrm>
            <a:off x="8332608" y="6302786"/>
            <a:ext cx="511606" cy="4309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96056" y="2348880"/>
            <a:ext cx="1266188" cy="270905"/>
            <a:chOff x="7296056" y="2348880"/>
            <a:chExt cx="1266188" cy="270905"/>
          </a:xfrm>
        </p:grpSpPr>
        <p:pic>
          <p:nvPicPr>
            <p:cNvPr id="2050" name="Picture 2" descr="C:\Users\임승한\Downloads\glyphicons_free\glyphicons_free\glyphicons\png\glyphicons-212-right-arro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07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임승한\Downloads\glyphicons_free\glyphicons_free\glyphicons\png\glyphicons-211-left-arrow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842" y="2390035"/>
              <a:ext cx="209550" cy="188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모서리가 둥근 직사각형 37"/>
            <p:cNvSpPr/>
            <p:nvPr/>
          </p:nvSpPr>
          <p:spPr>
            <a:xfrm>
              <a:off x="7296056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963121" y="2348880"/>
              <a:ext cx="599123" cy="2709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2364136" y="1988841"/>
            <a:ext cx="4520810" cy="703210"/>
            <a:chOff x="2364136" y="1988841"/>
            <a:chExt cx="4520810" cy="703210"/>
          </a:xfrm>
        </p:grpSpPr>
        <p:sp>
          <p:nvSpPr>
            <p:cNvPr id="139" name="직사각형 138"/>
            <p:cNvSpPr/>
            <p:nvPr/>
          </p:nvSpPr>
          <p:spPr>
            <a:xfrm>
              <a:off x="2364136" y="2415052"/>
              <a:ext cx="636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HOME</a:t>
              </a:r>
              <a:endPara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840" y="2059428"/>
              <a:ext cx="358646" cy="267161"/>
            </a:xfrm>
            <a:prstGeom prst="rect">
              <a:avLst/>
            </a:prstGeom>
          </p:spPr>
        </p:pic>
        <p:sp>
          <p:nvSpPr>
            <p:cNvPr id="141" name="직사각형 140"/>
            <p:cNvSpPr/>
            <p:nvPr/>
          </p:nvSpPr>
          <p:spPr>
            <a:xfrm>
              <a:off x="4488356" y="2415052"/>
              <a:ext cx="12116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GUEST BOARD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021440" y="2415052"/>
              <a:ext cx="8635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CONTACT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5030" y="2047373"/>
              <a:ext cx="339083" cy="303326"/>
            </a:xfrm>
            <a:prstGeom prst="rect">
              <a:avLst/>
            </a:prstGeom>
          </p:spPr>
        </p:pic>
        <p:sp>
          <p:nvSpPr>
            <p:cNvPr id="145" name="직사각형 144"/>
            <p:cNvSpPr/>
            <p:nvPr/>
          </p:nvSpPr>
          <p:spPr>
            <a:xfrm>
              <a:off x="3516728" y="2415052"/>
              <a:ext cx="6356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STORE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6" name="Picture 3" descr="C:\Users\임승한\Downloads\glyphicons_free\glyphicons_free\glyphicons\png\glyphicons-90-build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058" y="1988841"/>
              <a:ext cx="304267" cy="35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3941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pptwear4">
      <a:dk1>
        <a:sysClr val="windowText" lastClr="000000"/>
      </a:dk1>
      <a:lt1>
        <a:sysClr val="window" lastClr="FFFFFF"/>
      </a:lt1>
      <a:dk2>
        <a:srgbClr val="333333"/>
      </a:dk2>
      <a:lt2>
        <a:srgbClr val="C0C0C0"/>
      </a:lt2>
      <a:accent1>
        <a:srgbClr val="0048AC"/>
      </a:accent1>
      <a:accent2>
        <a:srgbClr val="0173D4"/>
      </a:accent2>
      <a:accent3>
        <a:srgbClr val="11A6FF"/>
      </a:accent3>
      <a:accent4>
        <a:srgbClr val="85D3F7"/>
      </a:accent4>
      <a:accent5>
        <a:srgbClr val="BAE6FF"/>
      </a:accent5>
      <a:accent6>
        <a:srgbClr val="FFBF00"/>
      </a:accent6>
      <a:hlink>
        <a:srgbClr val="0173D4"/>
      </a:hlink>
      <a:folHlink>
        <a:srgbClr val="11A6FF"/>
      </a:folHlink>
    </a:clrScheme>
    <a:fontScheme name="pptshop 6">
      <a:majorFont>
        <a:latin typeface="Arial"/>
        <a:ea typeface="나눔고딕"/>
        <a:cs typeface=""/>
      </a:majorFont>
      <a:minorFont>
        <a:latin typeface="Calibri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1210</Words>
  <Application>Microsoft Office PowerPoint</Application>
  <PresentationFormat>화면 슬라이드 쇼(4:3)</PresentationFormat>
  <Paragraphs>583</Paragraphs>
  <Slides>38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굴림</vt:lpstr>
      <vt:lpstr>Arial</vt:lpstr>
      <vt:lpstr>맑은 고딕</vt:lpstr>
      <vt:lpstr>나눔고딕</vt:lpstr>
      <vt:lpstr>돋움</vt:lpstr>
      <vt:lpstr>Calibri</vt:lpstr>
      <vt:lpstr>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Heeseung</dc:creator>
  <cp:lastModifiedBy>임승한</cp:lastModifiedBy>
  <cp:revision>291</cp:revision>
  <dcterms:created xsi:type="dcterms:W3CDTF">2015-05-21T11:57:57Z</dcterms:created>
  <dcterms:modified xsi:type="dcterms:W3CDTF">2015-07-23T04:39:28Z</dcterms:modified>
</cp:coreProperties>
</file>