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4" r:id="rId3"/>
    <p:sldId id="265" r:id="rId4"/>
    <p:sldId id="261" r:id="rId5"/>
    <p:sldId id="266" r:id="rId6"/>
    <p:sldId id="267" r:id="rId7"/>
    <p:sldId id="260" r:id="rId8"/>
    <p:sldId id="259" r:id="rId9"/>
    <p:sldId id="258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1F19-BF9E-4DFD-BDEC-E2F4E18D3088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D1B1-7385-403B-9A27-03E618519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67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6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7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4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0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6E95-DC91-4890-8BCE-34BA61BA312F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11B6-C02B-459C-AA72-90AF5CF1D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68560" y="206084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000" b="1" dirty="0" smtClean="0">
                <a:solidFill>
                  <a:schemeClr val="accent1"/>
                </a:solidFill>
              </a:rPr>
              <a:t>CISCO</a:t>
            </a:r>
            <a:r>
              <a:rPr lang="en-US" altLang="ko-KR" sz="5000" b="1" dirty="0" smtClean="0"/>
              <a:t> </a:t>
            </a:r>
            <a:r>
              <a:rPr lang="en-US" altLang="ko-KR" sz="5000" b="1" dirty="0" smtClean="0">
                <a:solidFill>
                  <a:srgbClr val="FF0000"/>
                </a:solidFill>
              </a:rPr>
              <a:t>Networking</a:t>
            </a:r>
            <a:endParaRPr lang="ko-KR" altLang="en-US" sz="50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5047" y="5445224"/>
            <a:ext cx="6949280" cy="2567136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rgbClr val="00B050"/>
                </a:solidFill>
              </a:rPr>
              <a:t>Part 01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네트워크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세상에 들어서며</a:t>
            </a:r>
            <a:r>
              <a:rPr lang="en-US" altLang="ko-KR" sz="2800" dirty="0"/>
              <a:t>	</a:t>
            </a:r>
            <a:r>
              <a:rPr lang="en-US" altLang="ko-KR" sz="2800" dirty="0" smtClean="0"/>
              <a:t> </a:t>
            </a:r>
          </a:p>
          <a:p>
            <a:pPr algn="l"/>
            <a:r>
              <a:rPr lang="en-US" altLang="ko-KR" sz="2800" dirty="0" smtClean="0">
                <a:solidFill>
                  <a:srgbClr val="00B050"/>
                </a:solidFill>
              </a:rPr>
              <a:t>Part 02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네트워크와 케이블 그리고 친구들</a:t>
            </a:r>
            <a:endParaRPr lang="en-US" altLang="ko-KR" sz="2800" dirty="0" smtClean="0"/>
          </a:p>
          <a:p>
            <a:pPr algn="r"/>
            <a:r>
              <a:rPr lang="ko-KR" altLang="en-US" sz="2000" dirty="0" smtClean="0">
                <a:solidFill>
                  <a:schemeClr val="tx1"/>
                </a:solidFill>
              </a:rPr>
              <a:t>김근호 신동환 홍인선 임승한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r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72" y="1"/>
            <a:ext cx="2468332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55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프로토콜</a:t>
            </a:r>
            <a:r>
              <a:rPr lang="en-US" altLang="ko-KR" b="1" dirty="0" smtClean="0"/>
              <a:t>(Protocol)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296" y="5445224"/>
            <a:ext cx="8136904" cy="1213303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800" dirty="0" smtClean="0"/>
              <a:t>컴퓨터간에 정보를 주고받을 때의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통신방법에 대한 규칙과 약속</a:t>
            </a:r>
            <a:endParaRPr lang="ko-KR" altLang="en-US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1804">
            <a:off x="1297901" y="1500312"/>
            <a:ext cx="6192688" cy="34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24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이더넷</a:t>
            </a:r>
            <a:r>
              <a:rPr lang="en-US" altLang="ko-KR" b="1" dirty="0" smtClean="0"/>
              <a:t>(Ethernet)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999" y="5157192"/>
            <a:ext cx="8712968" cy="190080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000" dirty="0" smtClean="0"/>
              <a:t>CSMA/CD</a:t>
            </a:r>
            <a:r>
              <a:rPr lang="en-US" altLang="ko-KR" sz="2000" dirty="0" smtClean="0"/>
              <a:t>(Carrier Sense Multiple Access/Collision Detection)</a:t>
            </a:r>
          </a:p>
          <a:p>
            <a:pPr marL="0" indent="0" fontAlgn="base">
              <a:buNone/>
            </a:pPr>
            <a:r>
              <a:rPr lang="en-US" altLang="ko-KR" sz="2000" dirty="0" smtClean="0"/>
              <a:t>    (</a:t>
            </a:r>
            <a:r>
              <a:rPr lang="ko-KR" altLang="en-US" sz="2000" dirty="0" smtClean="0"/>
              <a:t>네트워크 상 신호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Carrier Sense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다중 접근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충돌 감지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88832" cy="310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12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콜리전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Colision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" y="5417840"/>
            <a:ext cx="8229600" cy="2880320"/>
          </a:xfrm>
        </p:spPr>
        <p:txBody>
          <a:bodyPr/>
          <a:lstStyle/>
          <a:p>
            <a:r>
              <a:rPr lang="ko-KR" altLang="en-US" sz="3000" dirty="0" smtClean="0"/>
              <a:t>데이터를 랜덤</a:t>
            </a:r>
            <a:r>
              <a:rPr lang="en-US" altLang="ko-KR" sz="3000" dirty="0" smtClean="0"/>
              <a:t>(random)</a:t>
            </a:r>
            <a:r>
              <a:rPr lang="ko-KR" altLang="en-US" sz="3000" dirty="0" smtClean="0"/>
              <a:t> 시간 </a:t>
            </a:r>
            <a:r>
              <a:rPr lang="ko-KR" altLang="en-US" sz="3000" dirty="0" smtClean="0"/>
              <a:t>대기 후</a:t>
            </a:r>
            <a:r>
              <a:rPr lang="ko-KR" altLang="en-US" sz="3000" dirty="0" smtClean="0"/>
              <a:t> 재전송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68802"/>
            <a:ext cx="6984776" cy="32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25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MAC(Media Access Control)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4725144"/>
            <a:ext cx="8229600" cy="1905075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Media Access Control 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미디어 </a:t>
            </a:r>
            <a:r>
              <a:rPr lang="ko-KR" altLang="en-US" sz="2500" dirty="0" err="1" smtClean="0"/>
              <a:t>엑세스</a:t>
            </a:r>
            <a:r>
              <a:rPr lang="ko-KR" altLang="en-US" sz="2500" dirty="0" smtClean="0"/>
              <a:t> 컨트롤</a:t>
            </a:r>
            <a:r>
              <a:rPr lang="en-US" altLang="ko-KR" sz="2500" dirty="0" smtClean="0"/>
              <a:t>)</a:t>
            </a:r>
          </a:p>
          <a:p>
            <a:pPr fontAlgn="base"/>
            <a:r>
              <a:rPr lang="ko-KR" altLang="en-US" sz="2500" dirty="0" smtClean="0"/>
              <a:t>네트워크 통신 상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 서로를 구분시켜주는 일종의 주소</a:t>
            </a:r>
            <a:endParaRPr lang="en-US" altLang="ko-KR" sz="25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1682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91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MAC(Media Access Control)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4365104"/>
            <a:ext cx="8229600" cy="204909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00-60-97</a:t>
            </a:r>
            <a:r>
              <a:rPr lang="en-US" altLang="ko-KR" dirty="0" smtClean="0"/>
              <a:t>-</a:t>
            </a:r>
            <a:r>
              <a:rPr lang="en-US" altLang="ko-KR" dirty="0" smtClean="0">
                <a:solidFill>
                  <a:srgbClr val="0070C0"/>
                </a:solidFill>
              </a:rPr>
              <a:t>8F-4F-86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00:60:97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rgbClr val="0070C0"/>
                </a:solidFill>
              </a:rPr>
              <a:t>8F:4F:86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fontAlgn="base"/>
            <a:r>
              <a:rPr lang="en-US" altLang="ko-KR" dirty="0" smtClean="0">
                <a:solidFill>
                  <a:srgbClr val="FF0000"/>
                </a:solidFill>
              </a:rPr>
              <a:t>0060.97</a:t>
            </a:r>
            <a:r>
              <a:rPr lang="en-US" altLang="ko-KR" dirty="0" smtClean="0">
                <a:solidFill>
                  <a:srgbClr val="0070C0"/>
                </a:solidFill>
              </a:rPr>
              <a:t>8F.4F86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75655" y="1268760"/>
            <a:ext cx="6048672" cy="271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372">
            <a:off x="1027985" y="845273"/>
            <a:ext cx="5527950" cy="63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ARP(Address Resolution Protocol)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45224"/>
            <a:ext cx="8686800" cy="122413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상대의 맥 어드레스를 알아내기 위해서 하는 동작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73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유니캐스트</a:t>
            </a:r>
            <a:r>
              <a:rPr lang="en-US" altLang="ko-KR" b="1" dirty="0" smtClean="0"/>
              <a:t>(Unicast)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5805264"/>
            <a:ext cx="9361040" cy="13129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800" dirty="0" smtClean="0"/>
              <a:t>특정 </a:t>
            </a:r>
            <a:r>
              <a:rPr lang="ko-KR" altLang="en-US" sz="2800" dirty="0"/>
              <a:t>목적지의 주소 하나만을 가지고 통신하는 </a:t>
            </a:r>
            <a:r>
              <a:rPr lang="ko-KR" altLang="en-US" sz="2800" dirty="0" smtClean="0"/>
              <a:t>방식</a:t>
            </a:r>
            <a:endParaRPr lang="ko-KR" alt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877">
            <a:off x="2122377" y="1869604"/>
            <a:ext cx="5101760" cy="316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7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브로드캐스트</a:t>
            </a:r>
            <a:r>
              <a:rPr lang="en-US" altLang="ko-KR" b="1" dirty="0" smtClean="0"/>
              <a:t>(Broadcast)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7711" y="5013176"/>
            <a:ext cx="11045049" cy="2016224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500" dirty="0" smtClean="0"/>
              <a:t>네트워크 안의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모든 </a:t>
            </a:r>
            <a:r>
              <a:rPr lang="ko-KR" altLang="en-US" sz="2500" dirty="0"/>
              <a:t>네트워크 장비들에게 통신할 때 쓰기 위한 방식</a:t>
            </a:r>
          </a:p>
          <a:p>
            <a:endParaRPr lang="ko-KR" altLang="en-US" sz="25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8501"/>
            <a:ext cx="6552728" cy="300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3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멀티캐스트</a:t>
            </a:r>
            <a:r>
              <a:rPr lang="en-US" altLang="ko-KR" b="1" dirty="0" smtClean="0"/>
              <a:t>(Multicast)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5589240"/>
            <a:ext cx="8229600" cy="9647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특정 그룹에게 데이터를 보내</a:t>
            </a:r>
            <a:r>
              <a:rPr lang="ko-KR" altLang="en-US" dirty="0"/>
              <a:t>는</a:t>
            </a:r>
            <a:r>
              <a:rPr lang="ko-KR" altLang="en-US" dirty="0" smtClean="0"/>
              <a:t> 방법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176464" cy="35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65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118</Words>
  <Application>Microsoft Office PowerPoint</Application>
  <PresentationFormat>화면 슬라이드 쇼(4:3)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CISCO Networking</vt:lpstr>
      <vt:lpstr>이더넷(Ethernet)</vt:lpstr>
      <vt:lpstr>콜리전(Colision)</vt:lpstr>
      <vt:lpstr>MAC(Media Access Control)</vt:lpstr>
      <vt:lpstr>MAC(Media Access Control)</vt:lpstr>
      <vt:lpstr>ARP(Address Resolution Protocol)</vt:lpstr>
      <vt:lpstr>유니캐스트(Unicast)</vt:lpstr>
      <vt:lpstr>브로드캐스트(Broadcast)</vt:lpstr>
      <vt:lpstr>멀티캐스트(Multicast)</vt:lpstr>
      <vt:lpstr>프로토콜(Protocol)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임승한</dc:creator>
  <cp:lastModifiedBy>임승한</cp:lastModifiedBy>
  <cp:revision>25</cp:revision>
  <cp:lastPrinted>2014-04-06T18:22:36Z</cp:lastPrinted>
  <dcterms:created xsi:type="dcterms:W3CDTF">2014-04-06T16:53:08Z</dcterms:created>
  <dcterms:modified xsi:type="dcterms:W3CDTF">2014-04-06T18:27:02Z</dcterms:modified>
</cp:coreProperties>
</file>