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82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6" r:id="rId14"/>
    <p:sldId id="311" r:id="rId15"/>
    <p:sldId id="312" r:id="rId16"/>
    <p:sldId id="315" r:id="rId17"/>
    <p:sldId id="313" r:id="rId18"/>
    <p:sldId id="317" r:id="rId19"/>
    <p:sldId id="318" r:id="rId20"/>
    <p:sldId id="314" r:id="rId21"/>
    <p:sldId id="321" r:id="rId22"/>
    <p:sldId id="320" r:id="rId23"/>
    <p:sldId id="319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109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45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78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5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9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21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6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5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63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1A20-C187-40AA-B86A-860B4299B835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1D96C-F5E8-46A4-A005-3B9B46569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2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454" y="1844824"/>
            <a:ext cx="6778922" cy="378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364088" y="5949280"/>
            <a:ext cx="4640560" cy="694928"/>
          </a:xfrm>
        </p:spPr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김희승 임승한</a:t>
            </a:r>
            <a:endParaRPr lang="en-US" altLang="ko-KR" b="1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IoT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And Arduino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172721"/>
              </p:ext>
            </p:extLst>
          </p:nvPr>
        </p:nvGraphicFramePr>
        <p:xfrm>
          <a:off x="6474355" y="5783770"/>
          <a:ext cx="2562141" cy="957598"/>
        </p:xfrm>
        <a:graphic>
          <a:graphicData uri="http://schemas.openxmlformats.org/drawingml/2006/table">
            <a:tbl>
              <a:tblPr/>
              <a:tblGrid>
                <a:gridCol w="1078935"/>
                <a:gridCol w="1483206"/>
              </a:tblGrid>
              <a:tr h="9575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kern="0" spc="-10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OneScore</a:t>
                      </a:r>
                      <a:endParaRPr lang="en-US" sz="1000" kern="0" spc="-1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100" dirty="0">
                          <a:solidFill>
                            <a:srgbClr val="000000"/>
                          </a:solidFill>
                          <a:effectLst/>
                          <a:latin typeface="굴림"/>
                        </a:rPr>
                        <a:t>Sung Han Lim</a:t>
                      </a:r>
                      <a:endParaRPr lang="en-US" sz="1000" kern="0" spc="-1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552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7811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쓸모없어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보이는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Things”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물 끓임 감지 주전자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:: Application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알림 </a:t>
            </a:r>
            <a:r>
              <a:rPr lang="ko-KR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서비스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물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섭취량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Check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물병</a:t>
            </a:r>
          </a:p>
          <a:p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양치질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Check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칫솔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:: Web, App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연동 건강관리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Check</a:t>
            </a:r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8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Web</a:t>
            </a:r>
            <a:r>
              <a:rPr lang="en-US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App </a:t>
            </a:r>
            <a:r>
              <a:rPr lang="ko-KR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연동 몸무게 변화 </a:t>
            </a:r>
            <a:r>
              <a:rPr lang="en-US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Check </a:t>
            </a:r>
            <a:r>
              <a:rPr lang="ko-KR" altLang="ko-KR" sz="18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체중계</a:t>
            </a:r>
          </a:p>
          <a:p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Arduino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이용한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TV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시청 시간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Check Device</a:t>
            </a:r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압전센서</a:t>
            </a:r>
            <a:r>
              <a:rPr lang="ko-KR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의자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ex) Desktop on/off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각종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Device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연동</a:t>
            </a: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314" name="Picture 2" descr="C:\Users\임승한\Desktop\새 폴더\캡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177">
            <a:off x="6528746" y="3543334"/>
            <a:ext cx="2276793" cy="305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27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1396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“인생의 ⅓은 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잠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</a:p>
          <a:p>
            <a:pPr fontAlgn="base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비교적 수면 상태와 연관되어있는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Application, Device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많지 않은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편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“Wearable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답지 않은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Wearable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Device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</a:p>
          <a:p>
            <a:pPr fontAlgn="base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딱딱한 외형의 디지털 스마트 시계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x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kairos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Smart Watch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27185"/>
              </p:ext>
            </p:extLst>
          </p:nvPr>
        </p:nvGraphicFramePr>
        <p:xfrm>
          <a:off x="971600" y="3140968"/>
          <a:ext cx="7056784" cy="33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8392"/>
                <a:gridCol w="3528392"/>
              </a:tblGrid>
              <a:tr h="3312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48392"/>
            <a:ext cx="3353544" cy="298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12976"/>
            <a:ext cx="3419475" cy="321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071" y="3212976"/>
            <a:ext cx="3453403" cy="321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212976"/>
            <a:ext cx="3419475" cy="3213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72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220" y="3864957"/>
            <a:ext cx="3241284" cy="2974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>
            <a:normAutofit/>
          </a:bodyPr>
          <a:lstStyle/>
          <a:p>
            <a:pPr marL="514350" indent="-514350"/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Designing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온도 측정 센서를 이용한 건강상태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Check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Device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:: Application, Web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연동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의사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정보 전달 서비스 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::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아이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반려견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건강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상태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Check</a:t>
            </a: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문제점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운동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후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체온 상승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건강에 이상이 있다고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판단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방안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::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움직임이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없을 때 체온이 상승하면 이상이 있다고 판단할 수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있는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Device</a:t>
            </a:r>
          </a:p>
          <a:p>
            <a:pPr marL="0" indent="0" fontAlgn="base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::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압전센서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응용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내장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압전센서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장판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침대 등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응용 가능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분야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사용자의 수면 상태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Check :: Web &amp;&amp;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Application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연동</a:t>
            </a: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398476"/>
            <a:ext cx="4145632" cy="504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Smart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보청기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보청기를 이용하더라도 의사소통에 불편함을 느끼는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People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多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:: Application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&amp;&amp;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음성 인식 기술 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상대방의 말을 음성인식을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통해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Application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으로 문자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출력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해결해야 할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문제점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주변 잡음 소리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27984" y="1412776"/>
            <a:ext cx="4145632" cy="5040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Smart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오토바이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자전거 헬멧</a:t>
            </a:r>
            <a:endParaRPr lang="en-US" altLang="ko-KR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헬멧에 가해지는 충격 측정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사고 발생 시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서버 전송을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통한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알림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서비스 구현</a:t>
            </a: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해결해야 할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문제점</a:t>
            </a:r>
          </a:p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판단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헬멧을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바닥에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떨어뜨림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지나가던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사람이 헬멧을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침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 fontAlgn="base"/>
            <a:r>
              <a:rPr lang="ko-KR" altLang="en-US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아두이노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( Arduino 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098" name="Picture 2" descr="C:\Users\임승한\Desktop\새 폴더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5976664" cy="413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01336" y="6052646"/>
            <a:ext cx="1878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Arduino Uno R3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2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130" y="4221088"/>
            <a:ext cx="263437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Arduino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아두이노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 Arduino )</a:t>
            </a:r>
          </a:p>
          <a:p>
            <a:pPr marL="0" indent="0" fontAlgn="base">
              <a:buNone/>
            </a:pP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마이크로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컨트롤러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(micro controller)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내장한 기기 제어용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기판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오픈소스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하드웨어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(Open-Source Hardware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자유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소프트웨어 운동에서 출발한 오픈 소스라는 개념을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하드웨어 부문까지 확산시킨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것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컴퓨터 상 소프트웨어 로드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(load)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통해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제어용 전자 장치부터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빛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소리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접촉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움직임 등에 반응하거나 이러한 것들을 제어할 수 있는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도구를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만들 수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57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Arduino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3360" y="1456184"/>
            <a:ext cx="8229600" cy="5069160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아두이노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 통합 개발 환경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(IDE)</a:t>
            </a:r>
          </a:p>
          <a:p>
            <a:pPr marL="0" indent="0" fontAlgn="base">
              <a:buNone/>
            </a:pP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스케치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(sketch)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이두이노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기능을 제어하는 컴퓨터 명령이 포함된 소스 코드</a:t>
            </a: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44824"/>
            <a:ext cx="5976664" cy="367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315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Arduino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6632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아두이노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통합 개발 환경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(IDE)</a:t>
            </a:r>
          </a:p>
        </p:txBody>
      </p:sp>
      <p:pic>
        <p:nvPicPr>
          <p:cNvPr id="2050" name="Picture 2" descr="C:\Users\임승한\Desktop\새 폴더\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37298"/>
            <a:ext cx="4677428" cy="466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5796136" y="1988840"/>
            <a:ext cx="3106688" cy="4536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① 컴파일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② 보드에 업로드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③ 새 스케치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④ 기존 스케치 열기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⑤ 스케치 저장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⑥ 시리얼 모니터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⑦ 탭 단추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⑧ 텍스트 콘솔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상태 및 오류 메시지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56102" y="20515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①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44134" y="20515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②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132166" y="20515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③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420198" y="20515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④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691680" y="205155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⑤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4732566" y="2060848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588550" y="2492896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⑦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5220072" y="587727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29892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0" grpId="0"/>
      <p:bldP spid="11" grpId="0"/>
      <p:bldP spid="15" grpId="0"/>
      <p:bldP spid="16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아두이노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 Arduino )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이용한 예</a:t>
            </a: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435271"/>
              </p:ext>
            </p:extLst>
          </p:nvPr>
        </p:nvGraphicFramePr>
        <p:xfrm>
          <a:off x="683568" y="2060848"/>
          <a:ext cx="7776864" cy="432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/>
                <a:gridCol w="3888432"/>
              </a:tblGrid>
              <a:tr h="21602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1602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293096"/>
            <a:ext cx="3582928" cy="192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2132855"/>
            <a:ext cx="3582929" cy="200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20027" y="1258455"/>
            <a:ext cx="1974732" cy="372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47" y="4293095"/>
            <a:ext cx="3717812" cy="201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3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98" y="4077072"/>
            <a:ext cx="4619205" cy="273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아두이노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 Arduino ) 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응용</a:t>
            </a: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GPIO(general purpose input/output,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다용도 입출력 포트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),</a:t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타이머 기반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LED / FND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출력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디바이스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온도 센서 입력 하드웨어</a:t>
            </a:r>
          </a:p>
          <a:p>
            <a:pPr lvl="0" fontAlgn="base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빛 센서 입력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하드웨어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적외선 </a:t>
            </a:r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리모콘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송수신 하드웨어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PWM(pulse width modulation,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펄스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폭 변조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응용 디바이스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(LED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밝기 조정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DC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모터 속도 제어 등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fontAlgn="base"/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08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아두이노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 Arduino ) 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심화</a:t>
            </a: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홈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제어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(Smart Home)</a:t>
            </a:r>
          </a:p>
          <a:p>
            <a:pPr lvl="0" fontAlgn="base"/>
            <a:r>
              <a:rPr lang="ko-KR" altLang="en-US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스마트폰과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아두이노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블루투스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송수신 시스템 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가스 감지 시스템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원격검침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Remote Reading Of Meter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lvl="0"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TV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제어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냉장고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제어 시스템 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세탁기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제어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보일러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제어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커튼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제어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시스템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전등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제어 시스템 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298" y="4077072"/>
            <a:ext cx="4619205" cy="2736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962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Contents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1560" y="1772816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Internet of Things</a:t>
            </a:r>
          </a:p>
          <a:p>
            <a:pPr marL="514350" indent="-514350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  <a:p>
            <a:pPr marL="514350" indent="-514350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Designing</a:t>
            </a:r>
          </a:p>
          <a:p>
            <a:pPr marL="514350" indent="-514350"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Arduino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Designing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429000"/>
            <a:ext cx="29051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54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Designing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서보를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동작 제어</a:t>
            </a: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물리적인 이동을 정밀하게 제어하는 데 유용하다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도부터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180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도 사이에서 대상을 회전시킬 때 이상적이다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10788"/>
            <a:ext cx="7848872" cy="304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892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13176"/>
            <a:ext cx="3038613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Designing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68551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서보를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동작 제어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:: </a:t>
            </a:r>
            <a:r>
              <a:rPr lang="ko-KR" altLang="en-US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서보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위치 제어</a:t>
            </a: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#include &lt;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Servo.h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&gt;			</a:t>
            </a: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Servo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myservo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 			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ko-KR" altLang="en-US" sz="18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서보를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제어할 </a:t>
            </a:r>
            <a:r>
              <a:rPr lang="ko-KR" altLang="en-US" sz="18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서보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오브젝트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</a:t>
            </a:r>
            <a:endParaRPr lang="en-US" altLang="ko-KR" sz="1800" dirty="0" smtClean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angle = 0; 			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ko-KR" altLang="en-US" sz="18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서보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위치를 저장할 변수</a:t>
            </a:r>
            <a:endParaRPr lang="en-US" altLang="ko-KR" sz="1800" dirty="0" smtClean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void setup()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myservo.attach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(9);			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핀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9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ko-KR" altLang="en-US" sz="18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서보를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서보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오브젝트에 연결</a:t>
            </a:r>
            <a:endParaRPr lang="en-US" altLang="ko-KR" sz="1800" dirty="0" smtClean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void loop()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for(angle = 0; angle &lt; 180; angle += 1)  	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//0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도에서 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180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도로 이동</a:t>
            </a:r>
            <a:endParaRPr lang="en-US" altLang="ko-KR" sz="1800" dirty="0" smtClean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{                                        		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//1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도씩 변경</a:t>
            </a:r>
            <a:endParaRPr lang="en-US" altLang="ko-KR" sz="1800" dirty="0" smtClean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myservo.write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(angle);    		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//angle 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변수의 위치로 </a:t>
            </a:r>
            <a:r>
              <a:rPr lang="ko-KR" altLang="en-US" sz="18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서보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이동</a:t>
            </a:r>
            <a:endParaRPr lang="en-US" altLang="ko-KR" sz="1800" dirty="0" smtClean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delay(20);               		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ko-KR" altLang="en-US" sz="18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서보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명령 간에 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20ms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기다린다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}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for(angle = 180; angle &gt;= 1; angle -= 1) 	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//180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도에서 </a:t>
            </a:r>
            <a:r>
              <a:rPr lang="en-US" altLang="ko-KR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18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도로 이동</a:t>
            </a:r>
            <a:endParaRPr lang="en-US" altLang="ko-KR" sz="1800" dirty="0" smtClean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{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myservo.write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(angle);           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delay(20);                      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}</a:t>
            </a:r>
          </a:p>
          <a:p>
            <a:pPr marL="0" indent="0" fontAlgn="base">
              <a:buNone/>
            </a:pP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7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13176"/>
            <a:ext cx="3038614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Designing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54461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1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서보를</a:t>
            </a: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동작 제어</a:t>
            </a:r>
            <a:r>
              <a:rPr lang="en-US" altLang="ko-KR" sz="11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컴퓨터 명령으로 </a:t>
            </a:r>
            <a:r>
              <a:rPr lang="ko-KR" altLang="en-US" sz="11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서보</a:t>
            </a:r>
            <a:r>
              <a:rPr lang="ko-KR" altLang="en-US" sz="1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제어</a:t>
            </a:r>
            <a:endParaRPr lang="en-US" altLang="ko-KR" sz="11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#include &lt;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Servo.h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&gt; 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//Servo </a:t>
            </a:r>
            <a:r>
              <a:rPr lang="ko-KR" altLang="en-US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라이브러리</a:t>
            </a:r>
            <a:endParaRPr lang="en-US" altLang="ko-KR" sz="1100" dirty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#define SERVOS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servoPins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[SERVOS] = {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7};		</a:t>
            </a:r>
            <a:r>
              <a:rPr lang="en-US" altLang="ko-KR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ko-KR" altLang="en-US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핀</a:t>
            </a:r>
            <a:r>
              <a:rPr lang="en-US" altLang="ko-KR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7 </a:t>
            </a:r>
            <a:r>
              <a:rPr lang="ko-KR" altLang="en-US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연결</a:t>
            </a:r>
            <a:endParaRPr lang="en-US" altLang="ko-KR" sz="1100" dirty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Servo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myservo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[SERVOS];</a:t>
            </a:r>
          </a:p>
          <a:p>
            <a:pPr marL="0" indent="0" fontAlgn="base">
              <a:buNone/>
            </a:pP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void setup()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Serial.begin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(9600);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for(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=0;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&lt; SERVOS;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++)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myservo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].attach(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servoPins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]);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void loop()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serviceSerial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();		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void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serviceSerial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static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pos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0;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if (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Serial.available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()) {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char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ch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Serial.read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();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if(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isDigit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ch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 )         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	</a:t>
            </a:r>
            <a:r>
              <a:rPr lang="en-US" altLang="ko-KR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en-US" altLang="ko-KR" sz="11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</a:t>
            </a:r>
            <a:r>
              <a:rPr lang="ko-KR" altLang="en-US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숫자라면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pos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=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pos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* 10 +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ch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- '0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';		</a:t>
            </a:r>
            <a:r>
              <a:rPr lang="en-US" altLang="ko-KR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ko-KR" altLang="en-US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값을 누적시킨다</a:t>
            </a:r>
            <a:r>
              <a:rPr lang="en-US" altLang="ko-KR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else if(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ch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&gt;= 'a' &amp;&amp;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ch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&lt;= 'a'+ SERVOS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en-US" altLang="ko-KR" sz="11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</a:t>
            </a:r>
            <a:r>
              <a:rPr lang="ko-KR" altLang="en-US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 </a:t>
            </a:r>
            <a:r>
              <a:rPr lang="ko-KR" altLang="en-US" sz="1100" dirty="0" err="1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서보에</a:t>
            </a:r>
            <a:r>
              <a:rPr lang="ko-KR" altLang="en-US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해당하는 문자라면</a:t>
            </a:r>
            <a:endParaRPr lang="en-US" altLang="ko-KR" sz="1100" dirty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myservo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ch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- 'a'].write(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pos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);   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	</a:t>
            </a:r>
            <a:r>
              <a:rPr lang="en-US" altLang="ko-KR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</a:t>
            </a:r>
            <a:r>
              <a:rPr lang="ko-KR" altLang="en-US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위치 배열에 위치를 저장한다</a:t>
            </a:r>
            <a:r>
              <a:rPr lang="en-US" altLang="ko-KR" sz="1100" dirty="0" smtClean="0">
                <a:solidFill>
                  <a:srgbClr val="0099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100" dirty="0">
              <a:solidFill>
                <a:srgbClr val="0099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}</a:t>
            </a:r>
          </a:p>
          <a:p>
            <a:pPr marL="0" indent="0" fontAlgn="base">
              <a:buNone/>
            </a:pP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설명선 1(테두리 및 강조선) 2"/>
          <p:cNvSpPr/>
          <p:nvPr/>
        </p:nvSpPr>
        <p:spPr>
          <a:xfrm>
            <a:off x="4901208" y="2348880"/>
            <a:ext cx="3271192" cy="1152128"/>
          </a:xfrm>
          <a:prstGeom prst="accentBorderCallout1">
            <a:avLst>
              <a:gd name="adj1" fmla="val 18750"/>
              <a:gd name="adj2" fmla="val -8333"/>
              <a:gd name="adj3" fmla="val 158796"/>
              <a:gd name="adj4" fmla="val -98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serviceSerial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() :</a:t>
            </a:r>
          </a:p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시리얼 포트를 검사한 후 수신된 데이터를 사용하여 위치를 갱신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660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Designing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6371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lvl="0" indent="0" fontAlgn="base">
              <a:buNone/>
            </a:pPr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ko-KR" altLang="en-US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서보를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이용한 동작 제어</a:t>
            </a:r>
            <a:endParaRPr lang="en-US" altLang="ko-KR" sz="18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960" y="3621795"/>
            <a:ext cx="3804208" cy="59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Internet of Things</a:t>
            </a:r>
            <a:endParaRPr lang="en-US" altLang="ko-KR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sz="1800" b="1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IoT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: Internet of Things</a:t>
            </a:r>
            <a:b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생활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속 사물들을 유무선 네트워크로 연결해 정보를 공유하는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환경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051" name="_x191328960" descr="EMB000002e42b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80928"/>
            <a:ext cx="5581735" cy="278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191329520" descr="EMB000002e42b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559" y="2996952"/>
            <a:ext cx="5688632" cy="348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Internet of Things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가전제품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전자기기뿐만 아니라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/>
            </a:r>
            <a:b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다양한 분야에서 사물 네트워크로 연결해 정보를 공유</a:t>
            </a:r>
          </a:p>
          <a:p>
            <a:pPr fontAlgn="base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036015"/>
              </p:ext>
            </p:extLst>
          </p:nvPr>
        </p:nvGraphicFramePr>
        <p:xfrm>
          <a:off x="755576" y="2492896"/>
          <a:ext cx="7560840" cy="3828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0"/>
                <a:gridCol w="3780420"/>
              </a:tblGrid>
              <a:tr h="1908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Fuel-bend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kern="1200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NFC Smart</a:t>
                      </a:r>
                      <a:r>
                        <a:rPr lang="en-US" altLang="ko-KR" sz="2000" b="1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Ring</a:t>
                      </a:r>
                      <a:endParaRPr lang="en-US" altLang="ko-KR" sz="20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20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(Near Field Communication)</a:t>
                      </a:r>
                    </a:p>
                    <a:p>
                      <a:pPr latinLnBrk="1"/>
                      <a:endParaRPr lang="en-US" altLang="ko-KR" sz="20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  <a:tr h="19082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kern="1200" dirty="0" smtClean="0"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+mn-cs"/>
                        </a:rPr>
                        <a:t>Smart Glass</a:t>
                      </a:r>
                      <a:endParaRPr lang="en-US" altLang="ko-KR" sz="2000" kern="1200" dirty="0" smtClean="0"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  <a:cs typeface="+mn-cs"/>
                      </a:endParaRPr>
                    </a:p>
                    <a:p>
                      <a:pPr latinLnBrk="1"/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b="1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Remote</a:t>
                      </a:r>
                      <a:r>
                        <a:rPr lang="en-US" altLang="ko-KR" sz="2000" b="1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Reading Of Meter</a:t>
                      </a:r>
                      <a:endParaRPr lang="ko-KR" altLang="en-US" sz="2000" b="1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20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5" name="_x191328880" descr="EMB000002e42b3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34" y="2564904"/>
            <a:ext cx="363545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7" name="_x191328320" descr="EMB000002e42b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4904"/>
            <a:ext cx="3600400" cy="182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79" name="_x191329840" descr="EMB000002e42b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4904"/>
            <a:ext cx="3600400" cy="182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3081" name="_x191329360" descr="EMB000002e42b4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34" y="4539828"/>
            <a:ext cx="3635450" cy="1697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640" y="4516670"/>
            <a:ext cx="3600400" cy="166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7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964703"/>
          </a:xfrm>
        </p:spPr>
        <p:txBody>
          <a:bodyPr>
            <a:noAutofit/>
          </a:bodyPr>
          <a:lstStyle/>
          <a:p>
            <a:pPr marL="0" lv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변화하는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문화의 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흐름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</a:p>
          <a:p>
            <a:pPr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Single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증가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직장인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원룸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오피스텔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Single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족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대형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냉장고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or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多기능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Device </a:t>
            </a:r>
            <a:r>
              <a:rPr lang="en-US" altLang="ko-KR" sz="18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&lt;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Design</a:t>
            </a:r>
          </a:p>
          <a:p>
            <a:pPr fontAlgn="base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92" y="2852936"/>
            <a:ext cx="7409008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6" y="3119968"/>
            <a:ext cx="7905248" cy="306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08920"/>
            <a:ext cx="7239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6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7" y="2204864"/>
            <a:ext cx="4653749" cy="4270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600201"/>
            <a:ext cx="8435280" cy="604663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타이밍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사회 분위기는 곧 산업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0" fontAlgn="base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043608" y="2287920"/>
            <a:ext cx="2592288" cy="193316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내가 느끼는 것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220072" y="2204864"/>
            <a:ext cx="2592288" cy="193316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너도 느끼는 것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043608" y="4581128"/>
            <a:ext cx="2592288" cy="19331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같이 느끼는 것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5220072" y="4592176"/>
            <a:ext cx="2592288" cy="193316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공통적인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느낌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315934"/>
            <a:ext cx="1344445" cy="1057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45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964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타이밍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사회 분위기는 곧 산업</a:t>
            </a:r>
            <a:r>
              <a:rPr lang="en-US" altLang="ko-KR" sz="1800" b="1" dirty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</a:p>
          <a:p>
            <a:pPr lvl="0" fontAlgn="base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이전의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휴식이란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개념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누워서 잠을 자거나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공원에 누워 쉬는 것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or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독서</a:t>
            </a:r>
          </a:p>
          <a:p>
            <a:pPr lvl="0" fontAlgn="base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현재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10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대들의 휴식 개념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 n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개의 스크린 가동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Computer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Phone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App, iPad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671" y="4128297"/>
            <a:ext cx="50768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14854"/>
            <a:ext cx="2554560" cy="2443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566" y="2780928"/>
            <a:ext cx="2736530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0566">
            <a:off x="4973781" y="3191618"/>
            <a:ext cx="30670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82492">
            <a:off x="861864" y="2808352"/>
            <a:ext cx="2304256" cy="190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79616">
            <a:off x="4931077" y="3177514"/>
            <a:ext cx="3471611" cy="3155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15556">
            <a:off x="2003580" y="4077446"/>
            <a:ext cx="3239236" cy="13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421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07644"/>
            <a:ext cx="3635862" cy="25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59" y="3476791"/>
            <a:ext cx="3744446" cy="259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8926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거부하지 않는 소비자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227885"/>
              </p:ext>
            </p:extLst>
          </p:nvPr>
        </p:nvGraphicFramePr>
        <p:xfrm>
          <a:off x="755576" y="2204864"/>
          <a:ext cx="7776864" cy="4032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8432"/>
                <a:gridCol w="3888432"/>
              </a:tblGrid>
              <a:tr h="7580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반려견</a:t>
                      </a:r>
                      <a:endParaRPr lang="ko-KR" altLang="en-US" sz="1800" dirty="0" smtClean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</a:t>
                      </a:r>
                      <a:r>
                        <a:rPr lang="en-US" altLang="ko-KR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~3</a:t>
                      </a:r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 아이들 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  <a:tr h="484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baseline="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언어구사능력 취약</a:t>
                      </a:r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278957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827584" y="3429000"/>
            <a:ext cx="7631753" cy="663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/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반려견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건강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Check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목걸이 및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악세서리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27584" y="4077072"/>
            <a:ext cx="7631753" cy="6480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/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아이들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건강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Check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의류 및 </a:t>
            </a:r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악세서리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28679" y="4725143"/>
            <a:ext cx="7631753" cy="7920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/>
            <a:r>
              <a:rPr lang="ko-KR" altLang="en-US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반려견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식사 챙겨주는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device OR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훈련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놀아주는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device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27584" y="5517232"/>
            <a:ext cx="7631753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fontAlgn="base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반려견과의 화상통화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device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336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Action Items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" name="내용 개체 틀 2"/>
          <p:cNvSpPr txBox="1">
            <a:spLocks/>
          </p:cNvSpPr>
          <p:nvPr/>
        </p:nvSpPr>
        <p:spPr>
          <a:xfrm>
            <a:off x="251520" y="1600201"/>
            <a:ext cx="8435280" cy="4349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buNone/>
            </a:pP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▣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모든 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Thing</a:t>
            </a:r>
            <a:r>
              <a:rPr lang="ko-KR" altLang="en-US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들에게 의사소통 능력을</a:t>
            </a:r>
            <a:r>
              <a:rPr lang="en-US" altLang="ko-KR" sz="18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”</a:t>
            </a:r>
          </a:p>
          <a:p>
            <a:pPr marL="0" indent="0">
              <a:buNone/>
            </a:pPr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정원 관리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Application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연동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Device 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공 모양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360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˚ 촬영 기능 카메라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::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하늘에 던져 </a:t>
            </a:r>
            <a:r>
              <a:rPr lang="ko-KR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공기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온도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방사능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Check 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센서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Device  </a:t>
            </a:r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ex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후쿠오카</a:t>
            </a:r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자전거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ko-KR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fontAlgn="base"/>
            <a:r>
              <a:rPr lang="ko-K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음악이 나오는 샤워부스</a:t>
            </a:r>
          </a:p>
          <a:p>
            <a:pPr marL="0" lvl="0" indent="0" fontAlgn="base">
              <a:buNone/>
            </a:pP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 fontAlgn="base">
              <a:buNone/>
            </a:pP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634990"/>
            <a:ext cx="1800200" cy="2818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49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</TotalTime>
  <Words>678</Words>
  <Application>Microsoft Office PowerPoint</Application>
  <PresentationFormat>화면 슬라이드 쇼(4:3)</PresentationFormat>
  <Paragraphs>303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Contents</vt:lpstr>
      <vt:lpstr>Internet of Things</vt:lpstr>
      <vt:lpstr>Internet of Things</vt:lpstr>
      <vt:lpstr>Action Items</vt:lpstr>
      <vt:lpstr>Action Items</vt:lpstr>
      <vt:lpstr>Action Items</vt:lpstr>
      <vt:lpstr>Action Items</vt:lpstr>
      <vt:lpstr>Action Items</vt:lpstr>
      <vt:lpstr>Action Items</vt:lpstr>
      <vt:lpstr>Action Items</vt:lpstr>
      <vt:lpstr>Designing</vt:lpstr>
      <vt:lpstr>아두이노( Arduino )</vt:lpstr>
      <vt:lpstr>Arduino</vt:lpstr>
      <vt:lpstr>Arduino</vt:lpstr>
      <vt:lpstr>Arduino</vt:lpstr>
      <vt:lpstr>Action Items</vt:lpstr>
      <vt:lpstr>Action Items</vt:lpstr>
      <vt:lpstr>Action Items</vt:lpstr>
      <vt:lpstr>Designing</vt:lpstr>
      <vt:lpstr>Designing</vt:lpstr>
      <vt:lpstr>Designing</vt:lpstr>
      <vt:lpstr>Designing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The Web Service</dc:title>
  <dc:creator>임승한</dc:creator>
  <cp:lastModifiedBy>임승한</cp:lastModifiedBy>
  <cp:revision>153</cp:revision>
  <dcterms:created xsi:type="dcterms:W3CDTF">2014-05-26T07:25:20Z</dcterms:created>
  <dcterms:modified xsi:type="dcterms:W3CDTF">2014-08-05T06:37:21Z</dcterms:modified>
</cp:coreProperties>
</file>