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82" r:id="rId4"/>
    <p:sldId id="283" r:id="rId5"/>
    <p:sldId id="284" r:id="rId6"/>
    <p:sldId id="285" r:id="rId7"/>
    <p:sldId id="286" r:id="rId8"/>
    <p:sldId id="288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109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45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7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5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4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90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21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6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9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95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3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1A20-C187-40AA-B86A-860B4299B835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32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46138"/>
            <a:ext cx="7533084" cy="566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64088" y="5949280"/>
            <a:ext cx="4640560" cy="694928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김희승 임승한</a:t>
            </a:r>
            <a:endParaRPr lang="en-US" altLang="ko-KR" b="1" dirty="0" smtClean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Linux Master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148064" y="6021288"/>
            <a:ext cx="5399162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OneScore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임승한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5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Linux Master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201"/>
            <a:ext cx="8435280" cy="964703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mv :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파일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이동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&amp;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파일명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변경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_x165720816" descr="EMB000007d036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15776"/>
            <a:ext cx="7920000" cy="34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66521704" descr="EMB000007d036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15775"/>
            <a:ext cx="7920000" cy="34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165569768" descr="EMB000007d0365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15774"/>
            <a:ext cx="7880801" cy="343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_x166521704" descr="EMB000007d036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37009"/>
            <a:ext cx="7920000" cy="34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아래쪽 화살표 10"/>
          <p:cNvSpPr/>
          <p:nvPr/>
        </p:nvSpPr>
        <p:spPr>
          <a:xfrm>
            <a:off x="4533662" y="2737008"/>
            <a:ext cx="326370" cy="2676455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21" name="_x165720976" descr="EMB000007d036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2709704"/>
            <a:ext cx="7920000" cy="343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아래쪽 화살표 21"/>
          <p:cNvSpPr/>
          <p:nvPr/>
        </p:nvSpPr>
        <p:spPr>
          <a:xfrm>
            <a:off x="899592" y="3618820"/>
            <a:ext cx="326370" cy="1668343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Linux Master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201"/>
            <a:ext cx="8435280" cy="964703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rm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파일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</a:p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_x165720816" descr="EMB000007d036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15776"/>
            <a:ext cx="7920000" cy="34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66521704" descr="EMB000007d036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15775"/>
            <a:ext cx="7920000" cy="34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165569768" descr="EMB000007d0365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15774"/>
            <a:ext cx="7880801" cy="343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_x166521704" descr="EMB000007d036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37009"/>
            <a:ext cx="7920000" cy="34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165569928" descr="EMB000007d0366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07037"/>
            <a:ext cx="7880801" cy="344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아래쪽 화살표 10"/>
          <p:cNvSpPr/>
          <p:nvPr/>
        </p:nvSpPr>
        <p:spPr>
          <a:xfrm>
            <a:off x="971600" y="3717032"/>
            <a:ext cx="326370" cy="1236295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6084168" y="3919115"/>
            <a:ext cx="326370" cy="1236295"/>
          </a:xfrm>
          <a:prstGeom prst="down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02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Linux Master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201"/>
            <a:ext cx="8435280" cy="964703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rmdir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비어 있는 디렉터리를 삭제하는 명령어</a:t>
            </a:r>
          </a:p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_x165720816" descr="EMB000007d036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15776"/>
            <a:ext cx="7920000" cy="34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66521704" descr="EMB000007d036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15775"/>
            <a:ext cx="7920000" cy="34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165569768" descr="EMB000007d0365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15774"/>
            <a:ext cx="7880801" cy="343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_x166521704" descr="EMB000007d036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37009"/>
            <a:ext cx="7920000" cy="34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165569928" descr="EMB000007d0366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07037"/>
            <a:ext cx="7880801" cy="344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165721216" descr="EMB000007d0367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07037"/>
            <a:ext cx="7880801" cy="344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아래쪽 화살표 10"/>
          <p:cNvSpPr/>
          <p:nvPr/>
        </p:nvSpPr>
        <p:spPr>
          <a:xfrm>
            <a:off x="4067944" y="2060849"/>
            <a:ext cx="326370" cy="2984688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10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Linux Master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201"/>
            <a:ext cx="8435280" cy="964703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wc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(word counter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파일의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정보를 추출하는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명령어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파일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내의 단어 수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라인 수 등의 정보를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제공   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_x165720816" descr="EMB000007d036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15776"/>
            <a:ext cx="7920000" cy="34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66521704" descr="EMB000007d036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15775"/>
            <a:ext cx="7920000" cy="34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165569768" descr="EMB000007d0365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15774"/>
            <a:ext cx="7880801" cy="343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_x166521704" descr="EMB000007d036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37009"/>
            <a:ext cx="7920000" cy="34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165569928" descr="EMB000007d0366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07037"/>
            <a:ext cx="7880801" cy="344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165721216" descr="EMB000007d0367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07037"/>
            <a:ext cx="7880801" cy="344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165570248" descr="EMB000007d0367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37009"/>
            <a:ext cx="7880801" cy="341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오른쪽 중괄호 18"/>
          <p:cNvSpPr/>
          <p:nvPr/>
        </p:nvSpPr>
        <p:spPr>
          <a:xfrm>
            <a:off x="7103208" y="3284984"/>
            <a:ext cx="576064" cy="1955534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430439" y="3501008"/>
            <a:ext cx="1246017" cy="49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contents</a:t>
            </a:r>
            <a:endParaRPr lang="ko-KR" altLang="en-US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5508104" y="2564904"/>
            <a:ext cx="326370" cy="26756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347864" y="2204864"/>
            <a:ext cx="5184576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라인 수 </a:t>
            </a:r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10, </a:t>
            </a:r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단어 수 </a:t>
            </a:r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15, </a:t>
            </a:r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문자 수 </a:t>
            </a:r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219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23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1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Linux Master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340768"/>
            <a:ext cx="8435280" cy="1540767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grep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특정 파일 내용 검색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명령어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특정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단어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문자열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문장을 포함하는 파일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탐색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파일의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수가 많아 어떤 파일이 특정 문자나 문구를 포함하고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있는지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알고자 할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때 유용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_x165720816" descr="EMB000007d036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15776"/>
            <a:ext cx="7920000" cy="34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66521704" descr="EMB000007d036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15775"/>
            <a:ext cx="7920000" cy="34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165569768" descr="EMB000007d0365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15774"/>
            <a:ext cx="7880801" cy="343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_x166521704" descr="EMB000007d036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37009"/>
            <a:ext cx="7920000" cy="34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165569928" descr="EMB000007d0366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07037"/>
            <a:ext cx="7880801" cy="344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165721216" descr="EMB000007d0367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07037"/>
            <a:ext cx="7880801" cy="344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165570248" descr="EMB000007d0367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37009"/>
            <a:ext cx="7880801" cy="341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166024056" descr="EMB000007d0368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1" y="2737008"/>
            <a:ext cx="7880801" cy="343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아래쪽 화살표 28"/>
          <p:cNvSpPr/>
          <p:nvPr/>
        </p:nvSpPr>
        <p:spPr>
          <a:xfrm>
            <a:off x="4788024" y="2492897"/>
            <a:ext cx="398377" cy="2336616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1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Linux Master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201"/>
            <a:ext cx="8435280" cy="964703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리다이렉션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(redirection)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명령어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70995"/>
              </p:ext>
            </p:extLst>
          </p:nvPr>
        </p:nvGraphicFramePr>
        <p:xfrm>
          <a:off x="683568" y="2780927"/>
          <a:ext cx="7704855" cy="3261360"/>
        </p:xfrm>
        <a:graphic>
          <a:graphicData uri="http://schemas.openxmlformats.org/drawingml/2006/table">
            <a:tbl>
              <a:tblPr/>
              <a:tblGrid>
                <a:gridCol w="2568285"/>
                <a:gridCol w="2568285"/>
                <a:gridCol w="2568285"/>
              </a:tblGrid>
              <a:tr h="4982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명령어 형식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2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명령어 </a:t>
                      </a: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 </a:t>
                      </a: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file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명령의 출력을 </a:t>
                      </a: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file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 보냄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2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명령어 </a:t>
                      </a: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 </a:t>
                      </a: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file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file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명령어 입력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13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&gt;&gt;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명령어 </a:t>
                      </a: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&gt;&gt; </a:t>
                      </a: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file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명령의 출력을 </a:t>
                      </a: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file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 덧붙임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26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|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명령어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 |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명령어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명령어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을 실행하고 출력 결과를 명령어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보냄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1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Linux Master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201"/>
            <a:ext cx="8435280" cy="964703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리다이렉션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(redirection)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명령어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_x165720816" descr="EMB000007d036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15776"/>
            <a:ext cx="7920000" cy="34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66521704" descr="EMB000007d036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15775"/>
            <a:ext cx="7920000" cy="34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165569768" descr="EMB000007d0365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15774"/>
            <a:ext cx="7880801" cy="343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_x166521704" descr="EMB000007d036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37009"/>
            <a:ext cx="7920000" cy="34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165569928" descr="EMB000007d0366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07037"/>
            <a:ext cx="7880801" cy="344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165721216" descr="EMB000007d0367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07037"/>
            <a:ext cx="7880801" cy="344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165492256" descr="EMB000007d036a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42" y="2688744"/>
            <a:ext cx="7900920" cy="345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아래쪽 화살표 설명선 18"/>
          <p:cNvSpPr/>
          <p:nvPr/>
        </p:nvSpPr>
        <p:spPr>
          <a:xfrm>
            <a:off x="2699792" y="2060848"/>
            <a:ext cx="2232248" cy="1728192"/>
          </a:xfrm>
          <a:prstGeom prst="downArrow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cat</a:t>
            </a: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명령으로 </a:t>
            </a: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sunghan.txt</a:t>
            </a: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</a:t>
            </a:r>
            <a:endParaRPr lang="en-US" altLang="ko-KR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내용 </a:t>
            </a:r>
            <a:r>
              <a:rPr lang="ko-KR" altLang="en-US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확인</a:t>
            </a:r>
          </a:p>
          <a:p>
            <a:pPr algn="ctr"/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아래쪽 화살표 설명선 24"/>
          <p:cNvSpPr/>
          <p:nvPr/>
        </p:nvSpPr>
        <p:spPr>
          <a:xfrm>
            <a:off x="1835696" y="2060848"/>
            <a:ext cx="3960440" cy="2232248"/>
          </a:xfrm>
          <a:prstGeom prst="downArrow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cat</a:t>
            </a:r>
            <a:r>
              <a:rPr lang="ko-KR" altLang="en-US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r>
              <a:rPr lang="en-US" altLang="ko-KR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명령을 이용하여</a:t>
            </a:r>
          </a:p>
          <a:p>
            <a:pPr fontAlgn="base"/>
            <a:r>
              <a:rPr lang="en-US" altLang="ko-KR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test01.txt</a:t>
            </a: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파일을 </a:t>
            </a:r>
            <a:r>
              <a:rPr lang="ko-KR" altLang="en-US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생성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하면서</a:t>
            </a:r>
            <a:endParaRPr lang="en-US" altLang="ko-KR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en-US" altLang="ko-KR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sunghan.txt</a:t>
            </a:r>
            <a:r>
              <a:rPr lang="ko-KR" altLang="en-US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파일의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</a:t>
            </a:r>
            <a:endParaRPr lang="en-US" altLang="ko-KR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en-US" altLang="ko-KR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test01.txt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파일에 입력</a:t>
            </a:r>
          </a:p>
          <a:p>
            <a:pPr algn="ctr"/>
            <a:endParaRPr lang="ko-KR" altLang="en-US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아래쪽 화살표 설명선 25"/>
          <p:cNvSpPr/>
          <p:nvPr/>
        </p:nvSpPr>
        <p:spPr>
          <a:xfrm>
            <a:off x="4139952" y="3789040"/>
            <a:ext cx="1152128" cy="1503236"/>
          </a:xfrm>
          <a:prstGeom prst="downArrowCallou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test01.txt</a:t>
            </a:r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내용확인</a:t>
            </a:r>
            <a:endParaRPr lang="ko-KR" altLang="en-US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14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Linux Master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201"/>
            <a:ext cx="8435280" cy="964703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tar(tape </a:t>
            </a:r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archiver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파일 압축 및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Archive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관련 명령어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b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파일과 디렉터리를 하나의 파일로 묶어주는 </a:t>
            </a:r>
            <a:r>
              <a:rPr lang="ko-KR" altLang="en-US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아카이브를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생성하는 유틸리티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사용법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1800" b="1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tar[</a:t>
            </a:r>
            <a:r>
              <a:rPr lang="ko-KR" altLang="en-US" sz="1800" b="1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옵션</a:t>
            </a:r>
            <a:r>
              <a:rPr lang="en-US" altLang="ko-KR" sz="1800" b="1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 </a:t>
            </a:r>
            <a:r>
              <a:rPr lang="ko-KR" altLang="en-US" sz="1800" b="1" dirty="0" err="1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아카이브명</a:t>
            </a:r>
            <a:r>
              <a:rPr lang="en-US" altLang="ko-KR" sz="1800" b="1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tar </a:t>
            </a:r>
            <a:r>
              <a:rPr lang="ko-KR" altLang="en-US" sz="1800" b="1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디렉터리 및 파일</a:t>
            </a:r>
          </a:p>
          <a:p>
            <a:pPr fontAlgn="base"/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241176" y="2780928"/>
            <a:ext cx="8435280" cy="964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tar :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파일의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크기를 줄이는 압축의 용도로 쓰는 것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보다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파일이나 디렉터리를 묶는 용도로 사용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241176" y="3717032"/>
            <a:ext cx="8435280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여러 디렉터리를 묶을 수 있고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파일의 소유권과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액세스 </a:t>
            </a:r>
            <a:r>
              <a:rPr lang="ko-KR" altLang="en-US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퍼미션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(permission) 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등 그대로 보존 가능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b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NFS(network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file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system)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</a:t>
            </a:r>
            <a:r>
              <a:rPr lang="ko-KR" altLang="en-US" sz="1800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마운트</a:t>
            </a:r>
            <a:r>
              <a:rPr lang="ko-KR" altLang="en-US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된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원격 파일시스템을 백업하는 데 유용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377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Linux Master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201"/>
            <a:ext cx="8435280" cy="964703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tar(tape </a:t>
            </a:r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archiver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파일 압축 및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Archive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관련 명령어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b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파일과 디렉터리를 하나의 파일로 묶어주는 </a:t>
            </a:r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아카이브를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생성하는 유틸리티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사용법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1800" b="1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tar[</a:t>
            </a:r>
            <a:r>
              <a:rPr lang="ko-KR" altLang="en-US" sz="1800" b="1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옵션</a:t>
            </a:r>
            <a:r>
              <a:rPr lang="en-US" altLang="ko-KR" sz="1800" b="1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 </a:t>
            </a:r>
            <a:r>
              <a:rPr lang="ko-KR" altLang="en-US" sz="1800" b="1" dirty="0" err="1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아카이브명</a:t>
            </a:r>
            <a:r>
              <a:rPr lang="en-US" altLang="ko-KR" sz="1800" b="1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tar </a:t>
            </a:r>
            <a:r>
              <a:rPr lang="ko-KR" altLang="en-US" sz="1800" b="1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디렉터리 및 파일</a:t>
            </a:r>
          </a:p>
          <a:p>
            <a:pPr fontAlgn="base"/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_x165720816" descr="EMB000007d036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15776"/>
            <a:ext cx="7920000" cy="34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66521704" descr="EMB000007d036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15775"/>
            <a:ext cx="7920000" cy="34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165569768" descr="EMB000007d0365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15774"/>
            <a:ext cx="7880801" cy="343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_x166521704" descr="EMB000007d036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37009"/>
            <a:ext cx="7920000" cy="34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165569928" descr="EMB000007d0366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07037"/>
            <a:ext cx="7880801" cy="344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165721216" descr="EMB000007d0367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07037"/>
            <a:ext cx="7880801" cy="344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165492256" descr="EMB000007d036a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42" y="2688744"/>
            <a:ext cx="7900920" cy="345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167270680" descr="EMB000007d036b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15774"/>
            <a:ext cx="7920000" cy="343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아래쪽 화살표 설명선 18"/>
          <p:cNvSpPr/>
          <p:nvPr/>
        </p:nvSpPr>
        <p:spPr>
          <a:xfrm>
            <a:off x="3131840" y="2688744"/>
            <a:ext cx="2232248" cy="1728192"/>
          </a:xfrm>
          <a:prstGeom prst="downArrow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ls</a:t>
            </a: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명령어로 </a:t>
            </a: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test directory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내부</a:t>
            </a:r>
            <a:endParaRPr lang="en-US" altLang="ko-KR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contents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확인</a:t>
            </a:r>
            <a:endParaRPr lang="ko-KR" altLang="en-US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5" name="_x167267000" descr="EMB000007d036b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09" y="2685386"/>
            <a:ext cx="7924153" cy="347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아래쪽 화살표 설명선 29"/>
          <p:cNvSpPr/>
          <p:nvPr/>
        </p:nvSpPr>
        <p:spPr>
          <a:xfrm>
            <a:off x="809286" y="1772816"/>
            <a:ext cx="6571026" cy="1440160"/>
          </a:xfrm>
          <a:prstGeom prst="downArrow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Tar Archive </a:t>
            </a:r>
            <a:r>
              <a:rPr lang="ko-KR" altLang="en-US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 생성</a:t>
            </a:r>
            <a:r>
              <a:rPr lang="en-US" altLang="ko-KR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(-c(create) </a:t>
            </a: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-v(verbose)) :</a:t>
            </a:r>
            <a:b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옵션 </a:t>
            </a: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이용하여 </a:t>
            </a:r>
            <a:r>
              <a:rPr lang="en-US" altLang="ko-KR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/test </a:t>
            </a:r>
            <a:r>
              <a:rPr lang="ko-KR" altLang="en-US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디렉터리 압축</a:t>
            </a:r>
          </a:p>
        </p:txBody>
      </p:sp>
      <p:sp>
        <p:nvSpPr>
          <p:cNvPr id="31" name="아래쪽 화살표 설명선 30"/>
          <p:cNvSpPr/>
          <p:nvPr/>
        </p:nvSpPr>
        <p:spPr>
          <a:xfrm>
            <a:off x="4166807" y="620688"/>
            <a:ext cx="1413305" cy="1339748"/>
          </a:xfrm>
          <a:prstGeom prst="downArrowCallou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상세한 정보 </a:t>
            </a:r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출력에 추가</a:t>
            </a:r>
            <a:endParaRPr lang="ko-KR" altLang="en-US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7184939" y="2707037"/>
            <a:ext cx="267381" cy="2522163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68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0" grpId="0" animBg="1"/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Linux Master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201"/>
            <a:ext cx="8435280" cy="964703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tar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파일 압축해제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(-x(extract)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아카이브로부터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파일을 추출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_x165720816" descr="EMB000007d036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15776"/>
            <a:ext cx="7920000" cy="34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66521704" descr="EMB000007d036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15775"/>
            <a:ext cx="7920000" cy="34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165569768" descr="EMB000007d0365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15774"/>
            <a:ext cx="7880801" cy="343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_x166521704" descr="EMB000007d036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37009"/>
            <a:ext cx="7920000" cy="34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165569928" descr="EMB000007d0366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07037"/>
            <a:ext cx="7880801" cy="344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165721216" descr="EMB000007d0367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07037"/>
            <a:ext cx="7880801" cy="344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165492256" descr="EMB000007d036a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42" y="2688744"/>
            <a:ext cx="7900920" cy="345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167270680" descr="EMB000007d036b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15774"/>
            <a:ext cx="7920000" cy="343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167269720" descr="EMB000007d036bc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15774"/>
            <a:ext cx="7920000" cy="345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아래쪽 화살표 31"/>
          <p:cNvSpPr/>
          <p:nvPr/>
        </p:nvSpPr>
        <p:spPr>
          <a:xfrm>
            <a:off x="4932040" y="1988840"/>
            <a:ext cx="267381" cy="1588094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995936" y="4293097"/>
            <a:ext cx="5148064" cy="1854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 test_archive.tar</a:t>
            </a: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해제 결과 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test</a:t>
            </a:r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라는 디렉터리가 형성되면서 본래 파일이 있었던 </a:t>
            </a: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위치로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압축이 </a:t>
            </a:r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풀린다</a:t>
            </a:r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65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Linux Master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º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Part 1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리눅스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일반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- Chapter 1 </a:t>
            </a:r>
            <a:r>
              <a:rPr lang="ko-KR" altLang="en-US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리눅스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이해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- Chapter 2 </a:t>
            </a:r>
            <a:r>
              <a:rPr lang="ko-KR" altLang="en-US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리눅스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설치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- Chapter 3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기본 명령어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º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Part 2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리눅스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운영 및 관리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- Chapter 1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파일 시스템 관련 명령어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- Chapter 2 Shell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- Chapter 3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프로세스 관리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- Chapter 4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에디터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- Chapter 5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소프트웨어 설치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- Chapter 6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장치 설정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º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Part 3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리눅스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활용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- Chapter 1  X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윈도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- Chapter 2 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인터넷 활용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- Chapter 3 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기본 신기술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왼쪽 화살표 3"/>
          <p:cNvSpPr/>
          <p:nvPr/>
        </p:nvSpPr>
        <p:spPr>
          <a:xfrm>
            <a:off x="5724128" y="2171774"/>
            <a:ext cx="720080" cy="360040"/>
          </a:xfrm>
          <a:prstGeom prst="lef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화살표 4"/>
          <p:cNvSpPr/>
          <p:nvPr/>
        </p:nvSpPr>
        <p:spPr>
          <a:xfrm>
            <a:off x="5730123" y="3645024"/>
            <a:ext cx="720080" cy="360040"/>
          </a:xfrm>
          <a:prstGeom prst="lef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화살표 5"/>
          <p:cNvSpPr/>
          <p:nvPr/>
        </p:nvSpPr>
        <p:spPr>
          <a:xfrm>
            <a:off x="5730123" y="5229200"/>
            <a:ext cx="720080" cy="360040"/>
          </a:xfrm>
          <a:prstGeom prst="lef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50203" y="1844824"/>
            <a:ext cx="1290149" cy="100811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b="1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차 필기</a:t>
            </a:r>
            <a:endParaRPr lang="ko-KR" altLang="en-US" b="1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81460" y="3320988"/>
            <a:ext cx="1290149" cy="100811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C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b="1" dirty="0" smtClean="0">
                <a:solidFill>
                  <a:srgbClr val="FFC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차 필기</a:t>
            </a:r>
            <a:endParaRPr lang="ko-KR" altLang="en-US" b="1" dirty="0">
              <a:solidFill>
                <a:srgbClr val="FFC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95310" y="4905164"/>
            <a:ext cx="1290149" cy="100811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C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b="1" dirty="0" smtClean="0">
                <a:solidFill>
                  <a:srgbClr val="FFC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차 필기</a:t>
            </a:r>
            <a:endParaRPr lang="ko-KR" altLang="en-US" b="1" dirty="0">
              <a:solidFill>
                <a:srgbClr val="FFC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54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Linux Master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201"/>
            <a:ext cx="8435280" cy="1324743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Linux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'</a:t>
            </a:r>
            <a:r>
              <a:rPr lang="ko-KR" altLang="en-US" sz="18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마운트</a:t>
            </a:r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(Mount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)'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 개념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물리적인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장치를 특정한 위치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대개는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디렉터리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에 연결시켜 주는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과정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Linux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에서는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하드디스크의 파티션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CD/DVD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USB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메모리 등을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사용하려면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특정한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위치에 연결을 해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줘야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함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indent="0" fontAlgn="base"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4944"/>
            <a:ext cx="7488832" cy="378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0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Linux Master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435280" cy="96470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sz="23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Q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wc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(word counter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는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파일의 정보를 추출하는 명령어이다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파일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내의 단어 수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라인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수의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정보를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바르게 나타낸 것은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165570248" descr="EMB000007d036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060848"/>
            <a:ext cx="7880801" cy="341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오른쪽 중괄호 18"/>
          <p:cNvSpPr/>
          <p:nvPr/>
        </p:nvSpPr>
        <p:spPr>
          <a:xfrm>
            <a:off x="7103208" y="2636912"/>
            <a:ext cx="576064" cy="195553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457200" y="5704657"/>
            <a:ext cx="8435280" cy="964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① 라인 수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10,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단어 수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15,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문자 수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219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② 문자 수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10,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단어 수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15,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라인 수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219</a:t>
            </a:r>
          </a:p>
          <a:p>
            <a:pPr marL="0" indent="0" fontAlgn="base">
              <a:buNone/>
            </a:pP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③ 안철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수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10,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옥수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수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15,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미지 수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219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④ 단어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수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10,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라인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수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15,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라인 수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219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번개 19"/>
          <p:cNvSpPr/>
          <p:nvPr/>
        </p:nvSpPr>
        <p:spPr>
          <a:xfrm>
            <a:off x="179512" y="5517232"/>
            <a:ext cx="360040" cy="278795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02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Linux Master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users </a:t>
            </a:r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계정 조회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현재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시스템에 로그인한 사용자 계정을 조회하는 명령어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65737040" descr="EMB000007d036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74" y="2708921"/>
            <a:ext cx="7920000" cy="337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아래쪽 화살표 7"/>
          <p:cNvSpPr/>
          <p:nvPr/>
        </p:nvSpPr>
        <p:spPr>
          <a:xfrm>
            <a:off x="6876256" y="2564904"/>
            <a:ext cx="326370" cy="1668343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Linux Master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7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cat :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파일의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내용을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출력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&amp;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텍스트파일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생성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_x165720816" descr="EMB000007d036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15776"/>
            <a:ext cx="7920000" cy="34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446856" y="1988840"/>
            <a:ext cx="8229600" cy="460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① sunghan.txt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생성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endPara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5724128" y="1989620"/>
            <a:ext cx="326370" cy="1668343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8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Linux Master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7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cat :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파일의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내용을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출력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&amp;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텍스트파일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생성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_x165720816" descr="EMB000007d036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15776"/>
            <a:ext cx="7920000" cy="34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446856" y="1988840"/>
            <a:ext cx="8229600" cy="460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②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sunghan.txt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에 내용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추가하기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endPara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66018840" descr="EMB000007d0363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1" y="2715775"/>
            <a:ext cx="7920001" cy="34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아래쪽 화살표 10"/>
          <p:cNvSpPr/>
          <p:nvPr/>
        </p:nvSpPr>
        <p:spPr>
          <a:xfrm>
            <a:off x="5796136" y="2780928"/>
            <a:ext cx="326370" cy="1668343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26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Linux Master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7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cat :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파일의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내용을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출력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&amp;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텍스트파일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생성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_x165720816" descr="EMB000007d036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15776"/>
            <a:ext cx="7920000" cy="34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446856" y="1988840"/>
            <a:ext cx="8229600" cy="460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③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sunghan.txt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결과값 보기</a:t>
            </a:r>
          </a:p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endPara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66018840" descr="EMB000007d0363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1" y="2715775"/>
            <a:ext cx="7920001" cy="34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65446640" descr="EMB000007d036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683768"/>
            <a:ext cx="7920000" cy="346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오른쪽 중괄호 8"/>
          <p:cNvSpPr/>
          <p:nvPr/>
        </p:nvSpPr>
        <p:spPr>
          <a:xfrm flipH="1">
            <a:off x="107504" y="4797152"/>
            <a:ext cx="339352" cy="100811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19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Linux Master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7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cat :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파일의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내용을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출력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&amp;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텍스트파일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생성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_x165720816" descr="EMB000007d036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15776"/>
            <a:ext cx="7920000" cy="34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446856" y="1988840"/>
            <a:ext cx="8229600" cy="460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④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sunghan.txt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에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행 번호를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추가하여 한 화면씩 끊어 출력하기</a:t>
            </a:r>
          </a:p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endPara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65569688" descr="EMB000007d036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42103"/>
            <a:ext cx="7920000" cy="340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사각형 설명선 10"/>
          <p:cNvSpPr/>
          <p:nvPr/>
        </p:nvSpPr>
        <p:spPr>
          <a:xfrm flipH="1">
            <a:off x="1115616" y="786134"/>
            <a:ext cx="7405598" cy="1612775"/>
          </a:xfrm>
          <a:prstGeom prst="wedgeRectCallou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more </a:t>
            </a:r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주어진 파일의 내용을 화면 단위로 </a:t>
            </a: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출력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| (</a:t>
            </a:r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파이프</a:t>
            </a:r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: </a:t>
            </a:r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두 개 이상의 명령을 조합하여 사용하는 </a:t>
            </a: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것으로</a:t>
            </a:r>
            <a:endParaRPr lang="en-US" altLang="ko-KR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‘ 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’</a:t>
            </a:r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기호를 </a:t>
            </a: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중심으로 왼쪽 </a:t>
            </a:r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명령의 결과가 오른쪽 명령의 입력 값이 </a:t>
            </a: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됨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0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Linux Master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201"/>
            <a:ext cx="8435280" cy="964703"/>
          </a:xfrm>
        </p:spPr>
        <p:txBody>
          <a:bodyPr>
            <a:noAutofit/>
          </a:bodyPr>
          <a:lstStyle/>
          <a:p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디렉터리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(directory)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파일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시스템을 관리하고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각 파일이 있는 장소를 쉽게 찾도록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디스크의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요소를 </a:t>
            </a:r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분할ㆍ검색하는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정보를 포함하는 레코드의 집합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52936"/>
            <a:ext cx="590465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25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Linux Master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201"/>
            <a:ext cx="8435280" cy="964703"/>
          </a:xfrm>
        </p:spPr>
        <p:txBody>
          <a:bodyPr>
            <a:noAutofit/>
          </a:bodyPr>
          <a:lstStyle/>
          <a:p>
            <a:r>
              <a:rPr lang="en-US" altLang="ko-KR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mkdir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디렉터리 생성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sunghan_directory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생성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_x165720816" descr="EMB000007d036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15776"/>
            <a:ext cx="7920000" cy="34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66521704" descr="EMB000007d036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2" y="2715775"/>
            <a:ext cx="7920000" cy="34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구부러진 연결선 13"/>
          <p:cNvCxnSpPr/>
          <p:nvPr/>
        </p:nvCxnSpPr>
        <p:spPr>
          <a:xfrm rot="16200000" flipH="1">
            <a:off x="2856510" y="2452328"/>
            <a:ext cx="1800200" cy="1593304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/>
          <p:nvPr/>
        </p:nvCxnSpPr>
        <p:spPr>
          <a:xfrm rot="16200000" flipH="1">
            <a:off x="2411759" y="2708919"/>
            <a:ext cx="2520280" cy="2088233"/>
          </a:xfrm>
          <a:prstGeom prst="curvedConnector3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71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624</Words>
  <Application>Microsoft Office PowerPoint</Application>
  <PresentationFormat>화면 슬라이드 쇼(4:3)</PresentationFormat>
  <Paragraphs>127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Linux Master</vt:lpstr>
      <vt:lpstr>Linux Master</vt:lpstr>
      <vt:lpstr>Linux Master</vt:lpstr>
      <vt:lpstr>Linux Master</vt:lpstr>
      <vt:lpstr>Linux Master</vt:lpstr>
      <vt:lpstr>Linux Master</vt:lpstr>
      <vt:lpstr>Linux Master</vt:lpstr>
      <vt:lpstr>Linux Master</vt:lpstr>
      <vt:lpstr>Linux Master</vt:lpstr>
      <vt:lpstr>Linux Master</vt:lpstr>
      <vt:lpstr>Linux Master</vt:lpstr>
      <vt:lpstr>Linux Master</vt:lpstr>
      <vt:lpstr>Linux Master</vt:lpstr>
      <vt:lpstr>Linux Master</vt:lpstr>
      <vt:lpstr>Linux Master</vt:lpstr>
      <vt:lpstr>Linux Master</vt:lpstr>
      <vt:lpstr>Linux Master</vt:lpstr>
      <vt:lpstr>Linux Master</vt:lpstr>
      <vt:lpstr>Linux Master</vt:lpstr>
      <vt:lpstr>Linux Master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The Web Service</dc:title>
  <dc:creator>임승한</dc:creator>
  <cp:lastModifiedBy>임승한</cp:lastModifiedBy>
  <cp:revision>64</cp:revision>
  <dcterms:created xsi:type="dcterms:W3CDTF">2014-05-26T07:25:20Z</dcterms:created>
  <dcterms:modified xsi:type="dcterms:W3CDTF">2015-02-25T07:05:30Z</dcterms:modified>
</cp:coreProperties>
</file>