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3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109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1A20-C187-40AA-B86A-860B4299B835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ea typeface="굴림" panose="020B0600000101010101" pitchFamily="50" charset="-127"/>
              </a:rPr>
              <a:t>Making The </a:t>
            </a:r>
            <a:r>
              <a:rPr lang="en-US" altLang="ko-KR" sz="5000" b="1" dirty="0" smtClean="0">
                <a:ea typeface="굴림" panose="020B0600000101010101" pitchFamily="50" charset="-127"/>
              </a:rPr>
              <a:t>Web </a:t>
            </a:r>
            <a:r>
              <a:rPr lang="en-US" altLang="ko-KR" sz="5000" b="1" dirty="0" smtClean="0">
                <a:ea typeface="굴림" panose="020B0600000101010101" pitchFamily="50" charset="-127"/>
              </a:rPr>
              <a:t>Service</a:t>
            </a:r>
            <a:endParaRPr lang="ko-KR" altLang="en-US" sz="5000" b="1" dirty="0"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5949280"/>
            <a:ext cx="4640560" cy="69492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김희승 임승한</a:t>
            </a:r>
            <a:endParaRPr lang="en-US" altLang="ko-KR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188">
            <a:off x="671513" y="2612200"/>
            <a:ext cx="8014067" cy="268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5949280"/>
            <a:ext cx="8229600" cy="752947"/>
          </a:xfrm>
        </p:spPr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New-&gt;File-&gt;File Name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입력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-&gt;Finish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217" name="_x159557576" descr="EMB000012643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" y="1430187"/>
            <a:ext cx="8927900" cy="430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159558136" descr="EMB0000126431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" y="1406052"/>
            <a:ext cx="89279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156564896" descr="EMB0000126431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" y="1377470"/>
            <a:ext cx="8927900" cy="43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5" name="_x156564896" descr="EMB000012643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" y="1377470"/>
            <a:ext cx="8927900" cy="43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59558136" descr="EMB0000126431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33" y="1377470"/>
            <a:ext cx="4335463" cy="43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155408144" descr="EMB0000126431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" y="1361462"/>
            <a:ext cx="8927900" cy="43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8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348880"/>
            <a:ext cx="9659416" cy="1257003"/>
          </a:xfrm>
        </p:spPr>
        <p:txBody>
          <a:bodyPr/>
          <a:lstStyle/>
          <a:p>
            <a:r>
              <a:rPr lang="ko-KR" altLang="en-US" sz="2700" dirty="0" err="1" smtClean="0"/>
              <a:t>주소창</a:t>
            </a:r>
            <a:r>
              <a:rPr lang="ko-KR" altLang="en-US" sz="2700" dirty="0" smtClean="0"/>
              <a:t> 입력 </a:t>
            </a:r>
            <a:r>
              <a:rPr lang="en-US" altLang="ko-KR" sz="2700" dirty="0" smtClean="0"/>
              <a:t>: </a:t>
            </a:r>
            <a:br>
              <a:rPr lang="en-US" altLang="ko-KR" sz="2700" dirty="0" smtClean="0"/>
            </a:br>
            <a:r>
              <a:rPr lang="en-US" altLang="ko-KR" sz="2600" dirty="0" err="1" smtClean="0"/>
              <a:t>locallhost</a:t>
            </a:r>
            <a:r>
              <a:rPr lang="en-US" altLang="ko-KR" sz="2600" dirty="0" smtClean="0"/>
              <a:t>/</a:t>
            </a:r>
            <a:r>
              <a:rPr lang="en-US" altLang="ko-KR" sz="2600" dirty="0" err="1" smtClean="0"/>
              <a:t>opentutorials</a:t>
            </a:r>
            <a:r>
              <a:rPr lang="ko-KR" altLang="en-US" sz="2600" dirty="0"/>
              <a:t>이라는 폴더 밑에 </a:t>
            </a:r>
            <a:r>
              <a:rPr lang="en-US" altLang="ko-KR" sz="2600" dirty="0" smtClean="0">
                <a:solidFill>
                  <a:srgbClr val="FF0000"/>
                </a:solidFill>
              </a:rPr>
              <a:t>smple.html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입력</a:t>
            </a:r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4941"/>
            <a:ext cx="864096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_x156565456" descr="EMB000012643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903649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12292" name="_x156564896" descr="EMB000012643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67" y="1196752"/>
            <a:ext cx="204973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13313" name="_x31341712" descr="EMB000012643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" y="1196752"/>
            <a:ext cx="896769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77480" y="3861048"/>
            <a:ext cx="5987008" cy="676671"/>
          </a:xfr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title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&gt;opentutorials.org&lt;/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title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위쪽 화살표 5"/>
          <p:cNvSpPr/>
          <p:nvPr/>
        </p:nvSpPr>
        <p:spPr>
          <a:xfrm>
            <a:off x="7308304" y="1916832"/>
            <a:ext cx="360040" cy="1944216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14337" name="_x155407904" descr="EMB0000126431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96752"/>
            <a:ext cx="896448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 화살표 6"/>
          <p:cNvSpPr/>
          <p:nvPr/>
        </p:nvSpPr>
        <p:spPr>
          <a:xfrm>
            <a:off x="7668344" y="2060848"/>
            <a:ext cx="1152128" cy="504056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입력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339" name="_x159664072" descr="EMB0000126431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4" y="1196752"/>
            <a:ext cx="890833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Question</a:t>
            </a:r>
            <a:endParaRPr lang="ko-KR" altLang="en-US" b="1" dirty="0"/>
          </a:p>
        </p:txBody>
      </p:sp>
      <p:pic>
        <p:nvPicPr>
          <p:cNvPr id="15361" name="_x159664152" descr="EMB000012643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3690"/>
            <a:ext cx="7920880" cy="290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5013177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&lt;  </a:t>
            </a:r>
            <a:r>
              <a:rPr lang="en-US" altLang="ko-KR" sz="4000" b="1" dirty="0">
                <a:latin typeface="굴림" panose="020B0600000101010101" pitchFamily="50" charset="-127"/>
                <a:ea typeface="굴림" panose="020B0600000101010101" pitchFamily="50" charset="-127"/>
              </a:rPr>
              <a:t>&gt;Hello world&lt;/ </a:t>
            </a:r>
            <a:r>
              <a:rPr lang="en-US" altLang="ko-KR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&gt;</a:t>
            </a:r>
            <a:endParaRPr lang="en-US" altLang="ko-KR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6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굴림" panose="020B0600000101010101" pitchFamily="50" charset="-127"/>
              </a:rPr>
              <a:t>HTML, CSS, </a:t>
            </a:r>
            <a:r>
              <a:rPr lang="en-US" altLang="ko-KR" b="1" dirty="0" smtClean="0">
                <a:ea typeface="굴림" panose="020B0600000101010101" pitchFamily="50" charset="-127"/>
              </a:rPr>
              <a:t>JavaScript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HTML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웹 페이지를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만들기 위한 언어</a:t>
            </a:r>
          </a:p>
          <a:p>
            <a:pPr fontAlgn="base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CSS</a:t>
            </a:r>
            <a:b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7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웹페이지를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디자인적으로 아름답게 꾸며주는 언어</a:t>
            </a:r>
          </a:p>
          <a:p>
            <a:pPr fontAlgn="base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단순한 </a:t>
            </a:r>
            <a:r>
              <a:rPr lang="ko-KR" altLang="en-US" dirty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문서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복잡한 작업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수행할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수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</a:t>
            </a:r>
            <a:r>
              <a:rPr lang="en-US" altLang="ko-KR" sz="27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프로그램으로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끌어올려 주는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언어</a:t>
            </a:r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6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HTML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558" y="5157192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 Browser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에게 소스 전달</a:t>
            </a:r>
            <a:endParaRPr lang="en-US" altLang="ko-KR" sz="27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 Browser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이 문법들을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해석</a:t>
            </a:r>
            <a:endParaRPr lang="en-US" altLang="ko-KR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 Page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만들어서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49" name="_x155408144" descr="EMB0000126430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8" y="1412776"/>
            <a:ext cx="743684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HTML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마크업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(mark-up)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형식의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언어</a:t>
            </a:r>
            <a:endParaRPr lang="en-US" altLang="ko-KR" sz="27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7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마크업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(mark-up) 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어떤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정보가 있을 때 그 정보의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성격 및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기능을 태그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형식으로 감싸는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</a:t>
            </a:r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3" name="_x156563296" descr="EMB0000126430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" y="3717032"/>
            <a:ext cx="914477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3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태그</a:t>
            </a:r>
            <a:r>
              <a:rPr lang="en-US" altLang="ko-KR" sz="3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(tag)</a:t>
            </a:r>
            <a:r>
              <a:rPr lang="ko-KR" altLang="en-US" sz="3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9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900" dirty="0">
                <a:latin typeface="굴림" panose="020B0600000101010101" pitchFamily="50" charset="-127"/>
                <a:ea typeface="굴림" panose="020B0600000101010101" pitchFamily="50" charset="-127"/>
              </a:rPr>
              <a:t>고유의 의미와 고유의 </a:t>
            </a:r>
            <a:r>
              <a:rPr lang="ko-KR" altLang="en-US" sz="3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기능을</a:t>
            </a:r>
            <a:r>
              <a:rPr lang="en-US" altLang="ko-KR" sz="39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갖고 있음</a:t>
            </a:r>
            <a:endParaRPr lang="en-US" altLang="ko-KR" sz="39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&lt;&gt;</a:t>
            </a:r>
            <a:r>
              <a:rPr lang="en-US" altLang="ko-KR" sz="3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: </a:t>
            </a:r>
            <a:r>
              <a:rPr lang="ko-KR" altLang="en-US" sz="3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열리는 태그</a:t>
            </a:r>
            <a:endParaRPr lang="en-US" altLang="ko-KR" sz="39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&lt;/ &gt;</a:t>
            </a:r>
            <a:r>
              <a:rPr lang="en-US" altLang="ko-KR" sz="3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39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닫치는 </a:t>
            </a:r>
            <a:r>
              <a:rPr lang="ko-KR" altLang="en-US" sz="3900" dirty="0">
                <a:latin typeface="굴림" panose="020B0600000101010101" pitchFamily="50" charset="-127"/>
                <a:ea typeface="굴림" panose="020B0600000101010101" pitchFamily="50" charset="-127"/>
              </a:rPr>
              <a:t>태그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_x156563296" descr="EMB0000126430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" y="1412776"/>
            <a:ext cx="914477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156565616" descr="EMB0000126430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65" y="1217591"/>
            <a:ext cx="5472608" cy="348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Link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1" name="_x156566656" descr="EMB0000126430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154749" cy="16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155407904" descr="EMB0000126430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0" y="2254028"/>
            <a:ext cx="8494818" cy="4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176" y="2636912"/>
            <a:ext cx="2314600" cy="720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tag 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링크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5" name="_x155408304" descr="EMB0000126430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8292"/>
            <a:ext cx="8863113" cy="4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위쪽 화살표 4"/>
          <p:cNvSpPr/>
          <p:nvPr/>
        </p:nvSpPr>
        <p:spPr>
          <a:xfrm>
            <a:off x="899592" y="1844824"/>
            <a:ext cx="288032" cy="79208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>
            <a:off x="3347864" y="1844824"/>
            <a:ext cx="288032" cy="1512168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33464" y="3429000"/>
            <a:ext cx="2314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Contents Section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1331640" y="1844824"/>
            <a:ext cx="288032" cy="2664296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18864" y="4653136"/>
            <a:ext cx="729349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7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href</a:t>
            </a:r>
            <a:r>
              <a:rPr lang="en-US" altLang="ko-KR" sz="2700" b="1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링크가 어떤 문서를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가리키는지 명시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어디론가 이동할 수 있도록 링크를 거는 역할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5660203"/>
            <a:ext cx="8869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브라우저에게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소스 전달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컴퓨터 해석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링크 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			     (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화면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표시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/>
      <p:bldP spid="9" grpId="0" animBg="1"/>
      <p:bldP spid="1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124944"/>
          </a:xfrm>
        </p:spPr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http://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opentutorials.org/course/8</a:t>
            </a:r>
          </a:p>
          <a:p>
            <a:pPr marL="0" indent="0"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태그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사전의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목록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(HTML </a:t>
            </a:r>
            <a:r>
              <a:rPr lang="ko-KR" altLang="en-US" sz="2800" dirty="0" err="1">
                <a:latin typeface="굴림" panose="020B0600000101010101" pitchFamily="50" charset="-127"/>
                <a:ea typeface="굴림" panose="020B0600000101010101" pitchFamily="50" charset="-127"/>
              </a:rPr>
              <a:t>웹페이지를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 만드는데 동원되는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태그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다양한 태그를 통해서 복잡한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웹 페이지 구성 가능</a:t>
            </a:r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69" name="_x159558536" descr="EMB000012643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3"/>
            <a:ext cx="8280920" cy="44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HTML</a:t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Actual Practice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517232"/>
            <a:ext cx="9900592" cy="1268760"/>
          </a:xfrm>
        </p:spPr>
        <p:txBody>
          <a:bodyPr>
            <a:noAutofit/>
          </a:bodyPr>
          <a:lstStyle/>
          <a:p>
            <a:r>
              <a:rPr lang="en-US" altLang="ko-KR" sz="2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Aptana</a:t>
            </a:r>
            <a:r>
              <a:rPr lang="en-US" altLang="ko-KR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만들고자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하는 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프로그램이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어떻게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동작하게 할 것인지 코딩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(coding)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한 소스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수정하는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                      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22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</a:t>
            </a:r>
            <a:endParaRPr lang="ko-KR" altLang="en-US" sz="2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193" name="_x159557576" descr="EMB0000126431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032448" cy="361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56234" y="6238473"/>
            <a:ext cx="5485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6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집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1310" y="6237312"/>
            <a:ext cx="466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</a:t>
            </a:r>
            <a:endParaRPr lang="ko-KR" altLang="en-US" sz="2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167</Words>
  <Application>Microsoft Office PowerPoint</Application>
  <PresentationFormat>화면 슬라이드 쇼(4:3)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Making The Web Service</vt:lpstr>
      <vt:lpstr>HTML, CSS, JavaScript</vt:lpstr>
      <vt:lpstr>HTML</vt:lpstr>
      <vt:lpstr>HTML</vt:lpstr>
      <vt:lpstr>HTML</vt:lpstr>
      <vt:lpstr>HTML</vt:lpstr>
      <vt:lpstr>HTML</vt:lpstr>
      <vt:lpstr>HTML</vt:lpstr>
      <vt:lpstr>HTML Actual Practice </vt:lpstr>
      <vt:lpstr>HTML Actual Practice </vt:lpstr>
      <vt:lpstr>HTML Actual Practice </vt:lpstr>
      <vt:lpstr>HTML Actual Practice </vt:lpstr>
      <vt:lpstr>HTML Actual Practice </vt:lpstr>
      <vt:lpstr>HTML Actual Practice </vt:lpstr>
      <vt:lpstr>HTML Actual Practice 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Web Service</dc:title>
  <dc:creator>임승한</dc:creator>
  <cp:lastModifiedBy>임승한</cp:lastModifiedBy>
  <cp:revision>40</cp:revision>
  <dcterms:created xsi:type="dcterms:W3CDTF">2014-05-26T07:25:20Z</dcterms:created>
  <dcterms:modified xsi:type="dcterms:W3CDTF">2014-07-09T07:40:53Z</dcterms:modified>
</cp:coreProperties>
</file>