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  <p:sldId id="279" r:id="rId5"/>
    <p:sldId id="281" r:id="rId6"/>
    <p:sldId id="280" r:id="rId7"/>
    <p:sldId id="278" r:id="rId8"/>
    <p:sldId id="282" r:id="rId9"/>
    <p:sldId id="270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1090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1A20-C187-40AA-B86A-860B4299B835}" type="datetimeFigureOut">
              <a:rPr lang="ko-KR" altLang="en-US" smtClean="0"/>
              <a:t>2014-06-10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1D96C-F5E8-46A4-A005-3B9B46569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457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1A20-C187-40AA-B86A-860B4299B835}" type="datetimeFigureOut">
              <a:rPr lang="ko-KR" altLang="en-US" smtClean="0"/>
              <a:t>2014-06-10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1D96C-F5E8-46A4-A005-3B9B46569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378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1A20-C187-40AA-B86A-860B4299B835}" type="datetimeFigureOut">
              <a:rPr lang="ko-KR" altLang="en-US" smtClean="0"/>
              <a:t>2014-06-10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1D96C-F5E8-46A4-A005-3B9B46569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756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1A20-C187-40AA-B86A-860B4299B835}" type="datetimeFigureOut">
              <a:rPr lang="ko-KR" altLang="en-US" smtClean="0"/>
              <a:t>2014-06-10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1D96C-F5E8-46A4-A005-3B9B46569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444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1A20-C187-40AA-B86A-860B4299B835}" type="datetimeFigureOut">
              <a:rPr lang="ko-KR" altLang="en-US" smtClean="0"/>
              <a:t>2014-06-10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1D96C-F5E8-46A4-A005-3B9B46569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27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1A20-C187-40AA-B86A-860B4299B835}" type="datetimeFigureOut">
              <a:rPr lang="ko-KR" altLang="en-US" smtClean="0"/>
              <a:t>2014-06-10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1D96C-F5E8-46A4-A005-3B9B46569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900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1A20-C187-40AA-B86A-860B4299B835}" type="datetimeFigureOut">
              <a:rPr lang="ko-KR" altLang="en-US" smtClean="0"/>
              <a:t>2014-06-10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1D96C-F5E8-46A4-A005-3B9B46569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219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1A20-C187-40AA-B86A-860B4299B835}" type="datetimeFigureOut">
              <a:rPr lang="ko-KR" altLang="en-US" smtClean="0"/>
              <a:t>2014-06-10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1D96C-F5E8-46A4-A005-3B9B46569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366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1A20-C187-40AA-B86A-860B4299B835}" type="datetimeFigureOut">
              <a:rPr lang="ko-KR" altLang="en-US" smtClean="0"/>
              <a:t>2014-06-10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1D96C-F5E8-46A4-A005-3B9B46569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591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1A20-C187-40AA-B86A-860B4299B835}" type="datetimeFigureOut">
              <a:rPr lang="ko-KR" altLang="en-US" smtClean="0"/>
              <a:t>2014-06-10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1D96C-F5E8-46A4-A005-3B9B46569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953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1A20-C187-40AA-B86A-860B4299B835}" type="datetimeFigureOut">
              <a:rPr lang="ko-KR" altLang="en-US" smtClean="0"/>
              <a:t>2014-06-10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1D96C-F5E8-46A4-A005-3B9B46569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631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41A20-C187-40AA-B86A-860B4299B835}" type="datetimeFigureOut">
              <a:rPr lang="ko-KR" altLang="en-US" smtClean="0"/>
              <a:t>2014-06-10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1D96C-F5E8-46A4-A005-3B9B46569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323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470025"/>
          </a:xfrm>
        </p:spPr>
        <p:txBody>
          <a:bodyPr>
            <a:normAutofit fontScale="90000"/>
          </a:bodyPr>
          <a:lstStyle/>
          <a:p>
            <a:pPr fontAlgn="base" latinLnBrk="0"/>
            <a:r>
              <a:rPr lang="en-US" altLang="ko-KR" sz="5400" b="1" dirty="0">
                <a:solidFill>
                  <a:srgbClr val="FF0000"/>
                </a:solidFill>
              </a:rPr>
              <a:t>Informative</a:t>
            </a:r>
            <a:r>
              <a:rPr lang="en-US" altLang="ko-KR" sz="5400" b="1" dirty="0"/>
              <a:t> </a:t>
            </a:r>
            <a:r>
              <a:rPr lang="en-US" altLang="ko-KR" sz="5400" b="1" dirty="0">
                <a:solidFill>
                  <a:srgbClr val="FFFF00"/>
                </a:solidFill>
              </a:rPr>
              <a:t>Quiz</a:t>
            </a:r>
            <a:r>
              <a:rPr lang="en-US" altLang="ko-KR" sz="5400" b="1" dirty="0"/>
              <a:t> </a:t>
            </a:r>
            <a:r>
              <a:rPr lang="en-US" altLang="ko-KR" sz="5400" b="1" dirty="0">
                <a:solidFill>
                  <a:srgbClr val="109006"/>
                </a:solidFill>
              </a:rPr>
              <a:t>Program</a:t>
            </a:r>
            <a:r>
              <a:rPr lang="en-US" altLang="ko-KR" sz="5400" b="1" dirty="0"/>
              <a:t> </a:t>
            </a:r>
            <a:r>
              <a:rPr lang="en-US" altLang="ko-KR" sz="5400" b="1" dirty="0">
                <a:solidFill>
                  <a:srgbClr val="0070C0"/>
                </a:solidFill>
              </a:rPr>
              <a:t>Project</a:t>
            </a:r>
            <a:endParaRPr lang="en-US" altLang="ko-KR" sz="5400" dirty="0">
              <a:solidFill>
                <a:srgbClr val="0070C0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372601"/>
              </p:ext>
            </p:extLst>
          </p:nvPr>
        </p:nvGraphicFramePr>
        <p:xfrm>
          <a:off x="5316760" y="5500072"/>
          <a:ext cx="3503712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1856"/>
                <a:gridCol w="1751856"/>
              </a:tblGrid>
              <a:tr h="3567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학부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컴퓨터공학부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16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학번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201203146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16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이름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임승한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22374">
            <a:off x="1424150" y="2653507"/>
            <a:ext cx="6638155" cy="2761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위쪽 화살표 7"/>
          <p:cNvSpPr/>
          <p:nvPr/>
        </p:nvSpPr>
        <p:spPr>
          <a:xfrm>
            <a:off x="281231" y="5716454"/>
            <a:ext cx="288032" cy="792088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위쪽 화살표 8"/>
          <p:cNvSpPr/>
          <p:nvPr/>
        </p:nvSpPr>
        <p:spPr>
          <a:xfrm>
            <a:off x="882008" y="4996374"/>
            <a:ext cx="288032" cy="1512168"/>
          </a:xfrm>
          <a:prstGeom prst="up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위쪽 화살표 9"/>
          <p:cNvSpPr/>
          <p:nvPr/>
        </p:nvSpPr>
        <p:spPr>
          <a:xfrm>
            <a:off x="1475656" y="3844246"/>
            <a:ext cx="288032" cy="2664296"/>
          </a:xfrm>
          <a:prstGeom prst="up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655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" y="116632"/>
            <a:ext cx="9011344" cy="1143000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Informative</a:t>
            </a:r>
            <a:r>
              <a:rPr lang="en-US" altLang="ko-KR" b="1" dirty="0"/>
              <a:t> </a:t>
            </a:r>
            <a:r>
              <a:rPr lang="en-US" altLang="ko-KR" b="1" dirty="0">
                <a:solidFill>
                  <a:srgbClr val="FFFF00"/>
                </a:solidFill>
              </a:rPr>
              <a:t>Quiz</a:t>
            </a:r>
            <a:r>
              <a:rPr lang="en-US" altLang="ko-KR" b="1" dirty="0"/>
              <a:t> </a:t>
            </a:r>
            <a:r>
              <a:rPr lang="en-US" altLang="ko-KR" b="1" dirty="0">
                <a:solidFill>
                  <a:srgbClr val="109006"/>
                </a:solidFill>
              </a:rPr>
              <a:t>Program</a:t>
            </a:r>
            <a:r>
              <a:rPr lang="en-US" altLang="ko-KR" b="1" dirty="0"/>
              <a:t> </a:t>
            </a:r>
            <a:r>
              <a:rPr lang="en-US" altLang="ko-KR" b="1" dirty="0">
                <a:solidFill>
                  <a:srgbClr val="0070C0"/>
                </a:solidFill>
              </a:rPr>
              <a:t>Project</a:t>
            </a:r>
            <a:endParaRPr lang="ko-KR" altLang="en-US" dirty="0"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412776"/>
            <a:ext cx="8496944" cy="5112568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ko-KR" altLang="en-US" sz="3500">
                <a:latin typeface="굴림" panose="020B0600000101010101" pitchFamily="50" charset="-127"/>
                <a:ea typeface="굴림" panose="020B0600000101010101" pitchFamily="50" charset="-127"/>
              </a:rPr>
              <a:t>▣ </a:t>
            </a:r>
            <a:r>
              <a:rPr lang="ko-KR" altLang="en-US" sz="350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3500" b="1" smtClean="0">
                <a:latin typeface="굴림" panose="020B0600000101010101" pitchFamily="50" charset="-127"/>
                <a:ea typeface="굴림" panose="020B0600000101010101" pitchFamily="50" charset="-127"/>
              </a:rPr>
              <a:t>목적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 fontAlgn="base">
              <a:buNone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사람을 향한 </a:t>
            </a:r>
            <a:r>
              <a:rPr lang="ko-KR" altLang="en-US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혁신교육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을 선도</a:t>
            </a:r>
          </a:p>
          <a:p>
            <a:pPr marL="0" indent="0" fontAlgn="base">
              <a:buNone/>
            </a:pP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혁신을 통한 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스마트 교육</a:t>
            </a:r>
          </a:p>
          <a:p>
            <a:pPr marL="0" indent="0" fontAlgn="base">
              <a:buNone/>
            </a:pP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b="1" dirty="0" smtClean="0">
                <a:solidFill>
                  <a:srgbClr val="0099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따뜻한 지성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함양</a:t>
            </a:r>
          </a:p>
          <a:p>
            <a:pPr marL="0" indent="0" fontAlgn="base">
              <a:buNone/>
            </a:pP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한국사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세계사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일반상식 공부를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재미있게 할 수 있도록 도와주는 것</a:t>
            </a:r>
          </a:p>
          <a:p>
            <a:pPr marL="0" indent="0" fontAlgn="base">
              <a:buNone/>
            </a:pP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논리적으로 생각해보는 </a:t>
            </a:r>
            <a:r>
              <a:rPr lang="ko-KR" altLang="en-US" b="1" dirty="0" smtClean="0">
                <a:solidFill>
                  <a:srgbClr val="FFFF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수학학습</a:t>
            </a:r>
          </a:p>
          <a:p>
            <a:pPr marL="0" indent="0" fontAlgn="base">
              <a:buNone/>
            </a:pP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즐기면서 공부하는 </a:t>
            </a:r>
            <a:r>
              <a:rPr lang="ko-KR" altLang="en-US" b="1" dirty="0" smtClean="0">
                <a:solidFill>
                  <a:srgbClr val="7030A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차세대 공부 방법 제시</a:t>
            </a:r>
            <a:endParaRPr lang="ko-KR" altLang="en-US" b="1" dirty="0">
              <a:solidFill>
                <a:srgbClr val="7030A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961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" y="116632"/>
            <a:ext cx="9011344" cy="1143000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Informative</a:t>
            </a:r>
            <a:r>
              <a:rPr lang="en-US" altLang="ko-KR" b="1" dirty="0"/>
              <a:t> </a:t>
            </a:r>
            <a:r>
              <a:rPr lang="en-US" altLang="ko-KR" b="1" dirty="0">
                <a:solidFill>
                  <a:srgbClr val="FFFF00"/>
                </a:solidFill>
              </a:rPr>
              <a:t>Quiz</a:t>
            </a:r>
            <a:r>
              <a:rPr lang="en-US" altLang="ko-KR" b="1" dirty="0"/>
              <a:t> </a:t>
            </a:r>
            <a:r>
              <a:rPr lang="en-US" altLang="ko-KR" b="1" dirty="0">
                <a:solidFill>
                  <a:srgbClr val="109006"/>
                </a:solidFill>
              </a:rPr>
              <a:t>Program</a:t>
            </a:r>
            <a:r>
              <a:rPr lang="en-US" altLang="ko-KR" b="1" dirty="0"/>
              <a:t> </a:t>
            </a:r>
            <a:r>
              <a:rPr lang="en-US" altLang="ko-KR" b="1" dirty="0">
                <a:solidFill>
                  <a:srgbClr val="0070C0"/>
                </a:solidFill>
              </a:rPr>
              <a:t>Project</a:t>
            </a:r>
            <a:endParaRPr lang="ko-KR" altLang="en-US" dirty="0"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044" y="5345832"/>
            <a:ext cx="8496944" cy="1512168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sz="25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en-US" altLang="ko-KR" sz="25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25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Random </a:t>
            </a:r>
            <a:r>
              <a:rPr lang="ko-KR" altLang="en-US" sz="2500" b="1" dirty="0">
                <a:latin typeface="굴림" panose="020B0600000101010101" pitchFamily="50" charset="-127"/>
                <a:ea typeface="굴림" panose="020B0600000101010101" pitchFamily="50" charset="-127"/>
              </a:rPr>
              <a:t>함수</a:t>
            </a:r>
          </a:p>
          <a:p>
            <a:pPr marL="0" lvl="0" indent="0" fontAlgn="base">
              <a:buNone/>
            </a:pPr>
            <a:r>
              <a:rPr lang="en-US" altLang="ko-KR" sz="25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:</a:t>
            </a:r>
            <a:r>
              <a:rPr lang="ko-KR" altLang="en-US" sz="25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슬롯 </a:t>
            </a:r>
            <a:r>
              <a:rPr lang="ko-KR" altLang="en-US" sz="2500" dirty="0">
                <a:latin typeface="굴림" panose="020B0600000101010101" pitchFamily="50" charset="-127"/>
                <a:ea typeface="굴림" panose="020B0600000101010101" pitchFamily="50" charset="-127"/>
              </a:rPr>
              <a:t>게임</a:t>
            </a:r>
            <a:r>
              <a:rPr lang="en-US" altLang="ko-KR" sz="25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2500" dirty="0">
                <a:latin typeface="굴림" panose="020B0600000101010101" pitchFamily="50" charset="-127"/>
                <a:ea typeface="굴림" panose="020B0600000101010101" pitchFamily="50" charset="-127"/>
              </a:rPr>
              <a:t>힌트 지급</a:t>
            </a:r>
            <a:r>
              <a:rPr lang="en-US" altLang="ko-KR" sz="2500" dirty="0">
                <a:latin typeface="굴림" panose="020B0600000101010101" pitchFamily="50" charset="-127"/>
                <a:ea typeface="굴림" panose="020B0600000101010101" pitchFamily="50" charset="-127"/>
              </a:rPr>
              <a:t>), </a:t>
            </a:r>
            <a:r>
              <a:rPr lang="en-US" altLang="ko-KR" sz="25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sz="2500" dirty="0" smtClean="0"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25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ko-KR" altLang="en-US" sz="25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매번 </a:t>
            </a:r>
            <a:r>
              <a:rPr lang="ko-KR" altLang="en-US" sz="2500" dirty="0">
                <a:latin typeface="굴림" panose="020B0600000101010101" pitchFamily="50" charset="-127"/>
                <a:ea typeface="굴림" panose="020B0600000101010101" pitchFamily="50" charset="-127"/>
              </a:rPr>
              <a:t>다르게 출력되는 문제 순서 함수 구현</a:t>
            </a:r>
            <a:r>
              <a:rPr lang="en-US" altLang="ko-KR" sz="25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25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 fontAlgn="base">
              <a:buNone/>
            </a:pPr>
            <a:endParaRPr lang="ko-KR" altLang="en-US" sz="25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 fontAlgn="base">
              <a:buNone/>
            </a:pPr>
            <a:endParaRPr lang="en-US" altLang="ko-KR" sz="2500" b="1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323528" y="1052736"/>
            <a:ext cx="8496944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Arial" panose="020B0604020202020204" pitchFamily="34" charset="0"/>
              <a:buNone/>
            </a:pPr>
            <a:r>
              <a:rPr lang="ko-KR" altLang="en-US" sz="35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▣  </a:t>
            </a:r>
            <a:r>
              <a:rPr lang="ko-KR" altLang="en-US" sz="35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프로젝트 특징</a:t>
            </a:r>
            <a:endParaRPr lang="ko-KR" altLang="en-US" sz="35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 fontAlgn="base">
              <a:buFont typeface="Arial" panose="020B0604020202020204" pitchFamily="34" charset="0"/>
              <a:buNone/>
            </a:pPr>
            <a:endParaRPr lang="en-US" altLang="ko-KR" sz="3500" b="1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7" name="_x222470048" descr="EMB000015bc18f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28" y="1700808"/>
            <a:ext cx="7912496" cy="3727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22" y="1708250"/>
            <a:ext cx="7912496" cy="3746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내용 개체 틀 4"/>
          <p:cNvSpPr txBox="1">
            <a:spLocks/>
          </p:cNvSpPr>
          <p:nvPr/>
        </p:nvSpPr>
        <p:spPr>
          <a:xfrm>
            <a:off x="5292080" y="5949280"/>
            <a:ext cx="3312368" cy="676671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7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ko-KR" altLang="en-US" sz="2700" b="1" dirty="0" smtClean="0">
                <a:solidFill>
                  <a:schemeClr val="accent1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명품</a:t>
            </a:r>
            <a:r>
              <a:rPr lang="en-US" altLang="ko-KR" sz="27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] </a:t>
            </a:r>
            <a:r>
              <a:rPr lang="en-US" altLang="ko-KR" sz="2700" b="1" dirty="0">
                <a:latin typeface="굴림" panose="020B0600000101010101" pitchFamily="50" charset="-127"/>
                <a:ea typeface="굴림" panose="020B0600000101010101" pitchFamily="50" charset="-127"/>
              </a:rPr>
              <a:t>C</a:t>
            </a:r>
            <a:r>
              <a:rPr lang="ko-KR" altLang="en-US" sz="27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언어프로젝트</a:t>
            </a:r>
            <a:r>
              <a:rPr lang="en-US" altLang="ko-KR" sz="27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sz="27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27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Page. 500</a:t>
            </a:r>
            <a:endParaRPr lang="ko-KR" altLang="en-US" sz="27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" name="위쪽 화살표 9"/>
          <p:cNvSpPr/>
          <p:nvPr/>
        </p:nvSpPr>
        <p:spPr>
          <a:xfrm>
            <a:off x="6948264" y="4005064"/>
            <a:ext cx="360040" cy="1944216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645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" y="116632"/>
            <a:ext cx="9011344" cy="1143000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Informative</a:t>
            </a:r>
            <a:r>
              <a:rPr lang="en-US" altLang="ko-KR" b="1" dirty="0"/>
              <a:t> </a:t>
            </a:r>
            <a:r>
              <a:rPr lang="en-US" altLang="ko-KR" b="1" dirty="0">
                <a:solidFill>
                  <a:srgbClr val="FFFF00"/>
                </a:solidFill>
              </a:rPr>
              <a:t>Quiz</a:t>
            </a:r>
            <a:r>
              <a:rPr lang="en-US" altLang="ko-KR" b="1" dirty="0"/>
              <a:t> </a:t>
            </a:r>
            <a:r>
              <a:rPr lang="en-US" altLang="ko-KR" b="1" dirty="0">
                <a:solidFill>
                  <a:srgbClr val="109006"/>
                </a:solidFill>
              </a:rPr>
              <a:t>Program</a:t>
            </a:r>
            <a:r>
              <a:rPr lang="en-US" altLang="ko-KR" b="1" dirty="0"/>
              <a:t> </a:t>
            </a:r>
            <a:r>
              <a:rPr lang="en-US" altLang="ko-KR" b="1" dirty="0">
                <a:solidFill>
                  <a:srgbClr val="0070C0"/>
                </a:solidFill>
              </a:rPr>
              <a:t>Project</a:t>
            </a:r>
            <a:endParaRPr lang="ko-KR" altLang="en-US" dirty="0"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044" y="5949280"/>
            <a:ext cx="8496944" cy="908720"/>
          </a:xfrm>
        </p:spPr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altLang="ko-KR" sz="25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sz="25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랭킹 구현</a:t>
            </a:r>
            <a:r>
              <a:rPr lang="en-US" altLang="ko-KR" sz="25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5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함수</a:t>
            </a:r>
          </a:p>
          <a:p>
            <a:pPr marL="0" lvl="0" indent="0" fontAlgn="base">
              <a:buNone/>
            </a:pPr>
            <a:r>
              <a:rPr lang="en-US" altLang="ko-KR" sz="25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</a:t>
            </a:r>
            <a:endParaRPr lang="en-US" altLang="ko-KR" sz="2500" b="1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323528" y="1052736"/>
            <a:ext cx="8496944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Arial" panose="020B0604020202020204" pitchFamily="34" charset="0"/>
              <a:buNone/>
            </a:pPr>
            <a:r>
              <a:rPr lang="ko-KR" altLang="en-US" sz="35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▣  </a:t>
            </a:r>
            <a:r>
              <a:rPr lang="ko-KR" altLang="en-US" sz="35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프로젝트 특징</a:t>
            </a:r>
            <a:endParaRPr lang="ko-KR" altLang="en-US" sz="35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 fontAlgn="base">
              <a:buFont typeface="Arial" panose="020B0604020202020204" pitchFamily="34" charset="0"/>
              <a:buNone/>
            </a:pPr>
            <a:endParaRPr lang="en-US" altLang="ko-KR" sz="3500" b="1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5121" name="_x222473088" descr="EMB000015bc19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700808"/>
            <a:ext cx="7864845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700808"/>
            <a:ext cx="7957048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8154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" y="116632"/>
            <a:ext cx="9011344" cy="1143000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Informative</a:t>
            </a:r>
            <a:r>
              <a:rPr lang="en-US" altLang="ko-KR" b="1" dirty="0"/>
              <a:t> </a:t>
            </a:r>
            <a:r>
              <a:rPr lang="en-US" altLang="ko-KR" b="1" dirty="0">
                <a:solidFill>
                  <a:srgbClr val="FFFF00"/>
                </a:solidFill>
              </a:rPr>
              <a:t>Quiz</a:t>
            </a:r>
            <a:r>
              <a:rPr lang="en-US" altLang="ko-KR" b="1" dirty="0"/>
              <a:t> </a:t>
            </a:r>
            <a:r>
              <a:rPr lang="en-US" altLang="ko-KR" b="1" dirty="0">
                <a:solidFill>
                  <a:srgbClr val="109006"/>
                </a:solidFill>
              </a:rPr>
              <a:t>Program</a:t>
            </a:r>
            <a:r>
              <a:rPr lang="en-US" altLang="ko-KR" b="1" dirty="0"/>
              <a:t> </a:t>
            </a:r>
            <a:r>
              <a:rPr lang="en-US" altLang="ko-KR" b="1" dirty="0">
                <a:solidFill>
                  <a:srgbClr val="0070C0"/>
                </a:solidFill>
              </a:rPr>
              <a:t>Project</a:t>
            </a:r>
            <a:endParaRPr lang="ko-KR" altLang="en-US" dirty="0"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044" y="5085184"/>
            <a:ext cx="8496944" cy="1772816"/>
          </a:xfrm>
        </p:spPr>
        <p:txBody>
          <a:bodyPr>
            <a:normAutofit fontScale="92500" lnSpcReduction="10000"/>
          </a:bodyPr>
          <a:lstStyle/>
          <a:p>
            <a:pPr marL="0" indent="0" fontAlgn="base">
              <a:buNone/>
            </a:pPr>
            <a:r>
              <a:rPr lang="en-US" altLang="ko-KR" sz="27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sz="27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파일 입력</a:t>
            </a:r>
            <a:r>
              <a:rPr lang="en-US" altLang="ko-KR" sz="27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7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출력</a:t>
            </a:r>
          </a:p>
          <a:p>
            <a:pPr marL="0" indent="0" fontAlgn="base">
              <a:buNone/>
            </a:pPr>
            <a:r>
              <a:rPr lang="en-US" altLang="ko-KR" sz="27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</a:t>
            </a:r>
            <a:r>
              <a:rPr lang="ko-KR" altLang="en-US" sz="27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사용자 </a:t>
            </a:r>
            <a:r>
              <a:rPr lang="ko-KR" altLang="en-US" sz="2700" dirty="0">
                <a:latin typeface="굴림" panose="020B0600000101010101" pitchFamily="50" charset="-127"/>
                <a:ea typeface="굴림" panose="020B0600000101010101" pitchFamily="50" charset="-127"/>
              </a:rPr>
              <a:t>로그인</a:t>
            </a:r>
            <a:r>
              <a:rPr lang="en-US" altLang="ko-KR" sz="27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</a:p>
          <a:p>
            <a:pPr marL="0" indent="0" fontAlgn="base">
              <a:buNone/>
            </a:pPr>
            <a:r>
              <a:rPr lang="en-US" altLang="ko-KR" sz="27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</a:t>
            </a:r>
            <a:r>
              <a:rPr lang="ko-KR" altLang="en-US" sz="27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회원 </a:t>
            </a:r>
            <a:r>
              <a:rPr lang="ko-KR" altLang="en-US" sz="2700" dirty="0">
                <a:latin typeface="굴림" panose="020B0600000101010101" pitchFamily="50" charset="-127"/>
                <a:ea typeface="굴림" panose="020B0600000101010101" pitchFamily="50" charset="-127"/>
              </a:rPr>
              <a:t>정보 검색 기능</a:t>
            </a:r>
            <a:r>
              <a:rPr lang="en-US" altLang="ko-KR" sz="27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endParaRPr lang="en-US" altLang="ko-KR" sz="27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 fontAlgn="base">
              <a:buNone/>
            </a:pPr>
            <a:r>
              <a:rPr lang="ko-KR" altLang="en-US" sz="27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관리자 </a:t>
            </a:r>
            <a:r>
              <a:rPr lang="ko-KR" altLang="en-US" sz="2700" dirty="0">
                <a:latin typeface="굴림" panose="020B0600000101010101" pitchFamily="50" charset="-127"/>
                <a:ea typeface="굴림" panose="020B0600000101010101" pitchFamily="50" charset="-127"/>
              </a:rPr>
              <a:t>계정 특수 권한 기능</a:t>
            </a:r>
            <a:r>
              <a:rPr lang="en-US" altLang="ko-KR" sz="27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27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 fontAlgn="base">
              <a:buNone/>
            </a:pPr>
            <a:endParaRPr lang="ko-KR" altLang="en-US" sz="25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 fontAlgn="base">
              <a:buNone/>
            </a:pPr>
            <a:endParaRPr lang="en-US" altLang="ko-KR" sz="2500" b="1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323528" y="1052736"/>
            <a:ext cx="8496944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Arial" panose="020B0604020202020204" pitchFamily="34" charset="0"/>
              <a:buNone/>
            </a:pPr>
            <a:r>
              <a:rPr lang="ko-KR" altLang="en-US" sz="35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▣  </a:t>
            </a:r>
            <a:r>
              <a:rPr lang="ko-KR" altLang="en-US" sz="35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프로젝트 특징</a:t>
            </a:r>
            <a:endParaRPr lang="ko-KR" altLang="en-US" sz="35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 fontAlgn="base">
              <a:buFont typeface="Arial" panose="020B0604020202020204" pitchFamily="34" charset="0"/>
              <a:buNone/>
            </a:pPr>
            <a:endParaRPr lang="en-US" altLang="ko-KR" sz="3500" b="1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3073" name="_x222468768" descr="EMB000015bc190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53" y="1772816"/>
            <a:ext cx="7669763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52" y="1750225"/>
            <a:ext cx="7669763" cy="3284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내용 개체 틀 4"/>
          <p:cNvSpPr txBox="1">
            <a:spLocks/>
          </p:cNvSpPr>
          <p:nvPr/>
        </p:nvSpPr>
        <p:spPr>
          <a:xfrm>
            <a:off x="5292080" y="5949280"/>
            <a:ext cx="3312368" cy="676671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7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ko-KR" altLang="en-US" sz="2700" b="1" dirty="0" smtClean="0">
                <a:solidFill>
                  <a:schemeClr val="accent1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명품</a:t>
            </a:r>
            <a:r>
              <a:rPr lang="en-US" altLang="ko-KR" sz="27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] </a:t>
            </a:r>
            <a:r>
              <a:rPr lang="en-US" altLang="ko-KR" sz="2700" b="1" dirty="0">
                <a:latin typeface="굴림" panose="020B0600000101010101" pitchFamily="50" charset="-127"/>
                <a:ea typeface="굴림" panose="020B0600000101010101" pitchFamily="50" charset="-127"/>
              </a:rPr>
              <a:t>C</a:t>
            </a:r>
            <a:r>
              <a:rPr lang="ko-KR" altLang="en-US" sz="27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언어프로젝트</a:t>
            </a:r>
            <a:r>
              <a:rPr lang="en-US" altLang="ko-KR" sz="27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sz="27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27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Page. 750</a:t>
            </a:r>
            <a:endParaRPr lang="ko-KR" altLang="en-US" sz="27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위쪽 화살표 7"/>
          <p:cNvSpPr/>
          <p:nvPr/>
        </p:nvSpPr>
        <p:spPr>
          <a:xfrm>
            <a:off x="6948264" y="4797152"/>
            <a:ext cx="360040" cy="1152128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93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" y="116632"/>
            <a:ext cx="9011344" cy="1143000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Informative</a:t>
            </a:r>
            <a:r>
              <a:rPr lang="en-US" altLang="ko-KR" b="1" dirty="0"/>
              <a:t> </a:t>
            </a:r>
            <a:r>
              <a:rPr lang="en-US" altLang="ko-KR" b="1" dirty="0">
                <a:solidFill>
                  <a:srgbClr val="FFFF00"/>
                </a:solidFill>
              </a:rPr>
              <a:t>Quiz</a:t>
            </a:r>
            <a:r>
              <a:rPr lang="en-US" altLang="ko-KR" b="1" dirty="0"/>
              <a:t> </a:t>
            </a:r>
            <a:r>
              <a:rPr lang="en-US" altLang="ko-KR" b="1" dirty="0">
                <a:solidFill>
                  <a:srgbClr val="109006"/>
                </a:solidFill>
              </a:rPr>
              <a:t>Program</a:t>
            </a:r>
            <a:r>
              <a:rPr lang="en-US" altLang="ko-KR" b="1" dirty="0"/>
              <a:t> </a:t>
            </a:r>
            <a:r>
              <a:rPr lang="en-US" altLang="ko-KR" b="1" dirty="0">
                <a:solidFill>
                  <a:srgbClr val="0070C0"/>
                </a:solidFill>
              </a:rPr>
              <a:t>Project</a:t>
            </a:r>
            <a:endParaRPr lang="ko-KR" altLang="en-US" dirty="0"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044" y="5345832"/>
            <a:ext cx="8496944" cy="1512168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sz="25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en-US" altLang="ko-KR" sz="2800" dirty="0">
                <a:latin typeface="굴림" panose="020B0600000101010101" pitchFamily="50" charset="-127"/>
                <a:ea typeface="굴림" panose="020B0600000101010101" pitchFamily="50" charset="-127"/>
              </a:rPr>
              <a:t>ASCII</a:t>
            </a:r>
          </a:p>
          <a:p>
            <a:pPr marL="0" indent="0" fontAlgn="base">
              <a:buNone/>
            </a:pPr>
            <a:r>
              <a:rPr lang="en-US" altLang="ko-KR" sz="25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:</a:t>
            </a:r>
            <a:r>
              <a:rPr lang="ko-KR" altLang="en-US" sz="25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800" dirty="0">
                <a:latin typeface="굴림" panose="020B0600000101010101" pitchFamily="50" charset="-127"/>
                <a:ea typeface="굴림" panose="020B0600000101010101" pitchFamily="50" charset="-127"/>
              </a:rPr>
              <a:t>방향키를 이용한 매뉴얼 선택 기능</a:t>
            </a:r>
            <a:r>
              <a:rPr lang="en-US" altLang="ko-KR" sz="28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2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 fontAlgn="base">
              <a:buNone/>
            </a:pPr>
            <a:endParaRPr lang="ko-KR" altLang="en-US" sz="25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 fontAlgn="base">
              <a:buNone/>
            </a:pPr>
            <a:endParaRPr lang="en-US" altLang="ko-KR" sz="2500" b="1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323528" y="1052736"/>
            <a:ext cx="8496944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Arial" panose="020B0604020202020204" pitchFamily="34" charset="0"/>
              <a:buNone/>
            </a:pPr>
            <a:r>
              <a:rPr lang="ko-KR" altLang="en-US" sz="35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▣  </a:t>
            </a:r>
            <a:r>
              <a:rPr lang="ko-KR" altLang="en-US" sz="35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프로젝트 특징</a:t>
            </a:r>
            <a:endParaRPr lang="ko-KR" altLang="en-US" sz="35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 fontAlgn="base">
              <a:buFont typeface="Arial" panose="020B0604020202020204" pitchFamily="34" charset="0"/>
              <a:buNone/>
            </a:pPr>
            <a:endParaRPr lang="en-US" altLang="ko-KR" sz="3500" b="1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4097" name="_x222472448" descr="EMB000015bc19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21449"/>
            <a:ext cx="8424936" cy="3574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00808"/>
            <a:ext cx="8424936" cy="3613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내용 개체 틀 4"/>
          <p:cNvSpPr txBox="1">
            <a:spLocks/>
          </p:cNvSpPr>
          <p:nvPr/>
        </p:nvSpPr>
        <p:spPr>
          <a:xfrm>
            <a:off x="5436096" y="6025339"/>
            <a:ext cx="3312368" cy="676671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7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ko-KR" altLang="en-US" sz="2700" b="1" dirty="0" smtClean="0">
                <a:solidFill>
                  <a:schemeClr val="accent1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명품</a:t>
            </a:r>
            <a:r>
              <a:rPr lang="en-US" altLang="ko-KR" sz="27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] </a:t>
            </a:r>
            <a:r>
              <a:rPr lang="en-US" altLang="ko-KR" sz="2700" b="1" dirty="0">
                <a:latin typeface="굴림" panose="020B0600000101010101" pitchFamily="50" charset="-127"/>
                <a:ea typeface="굴림" panose="020B0600000101010101" pitchFamily="50" charset="-127"/>
              </a:rPr>
              <a:t>C</a:t>
            </a:r>
            <a:r>
              <a:rPr lang="ko-KR" altLang="en-US" sz="27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언어프로젝트</a:t>
            </a:r>
            <a:r>
              <a:rPr lang="en-US" altLang="ko-KR" sz="27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sz="27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27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Page. 111</a:t>
            </a:r>
            <a:endParaRPr lang="ko-KR" altLang="en-US" sz="27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위쪽 화살표 7"/>
          <p:cNvSpPr/>
          <p:nvPr/>
        </p:nvSpPr>
        <p:spPr>
          <a:xfrm>
            <a:off x="7092280" y="4081123"/>
            <a:ext cx="360040" cy="1944216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984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" y="116632"/>
            <a:ext cx="9011344" cy="1143000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Informative</a:t>
            </a:r>
            <a:r>
              <a:rPr lang="en-US" altLang="ko-KR" b="1" dirty="0"/>
              <a:t> </a:t>
            </a:r>
            <a:r>
              <a:rPr lang="en-US" altLang="ko-KR" b="1" dirty="0">
                <a:solidFill>
                  <a:srgbClr val="FFFF00"/>
                </a:solidFill>
              </a:rPr>
              <a:t>Quiz</a:t>
            </a:r>
            <a:r>
              <a:rPr lang="en-US" altLang="ko-KR" b="1" dirty="0"/>
              <a:t> </a:t>
            </a:r>
            <a:r>
              <a:rPr lang="en-US" altLang="ko-KR" b="1" dirty="0">
                <a:solidFill>
                  <a:srgbClr val="109006"/>
                </a:solidFill>
              </a:rPr>
              <a:t>Program</a:t>
            </a:r>
            <a:r>
              <a:rPr lang="en-US" altLang="ko-KR" b="1" dirty="0"/>
              <a:t> </a:t>
            </a:r>
            <a:r>
              <a:rPr lang="en-US" altLang="ko-KR" b="1" dirty="0">
                <a:solidFill>
                  <a:srgbClr val="0070C0"/>
                </a:solidFill>
              </a:rPr>
              <a:t>Project</a:t>
            </a:r>
            <a:endParaRPr lang="ko-KR" altLang="en-US" dirty="0"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044" y="5345832"/>
            <a:ext cx="8496944" cy="1512168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sz="25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sz="2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배열이용 디지털 숫자 표현</a:t>
            </a:r>
            <a:endParaRPr lang="ko-KR" altLang="en-US" sz="25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 fontAlgn="base">
              <a:buNone/>
            </a:pPr>
            <a:endParaRPr lang="en-US" altLang="ko-KR" sz="2500" b="1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323528" y="1052736"/>
            <a:ext cx="8496944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Arial" panose="020B0604020202020204" pitchFamily="34" charset="0"/>
              <a:buNone/>
            </a:pPr>
            <a:r>
              <a:rPr lang="ko-KR" altLang="en-US" sz="35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▣  </a:t>
            </a:r>
            <a:r>
              <a:rPr lang="ko-KR" altLang="en-US" sz="35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프로젝트 특징</a:t>
            </a:r>
            <a:endParaRPr lang="ko-KR" altLang="en-US" sz="35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 fontAlgn="base">
              <a:buFont typeface="Arial" panose="020B0604020202020204" pitchFamily="34" charset="0"/>
              <a:buNone/>
            </a:pPr>
            <a:endParaRPr lang="en-US" altLang="ko-KR" sz="3500" b="1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6145" name="_x222471728" descr="EMB000015bc19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16832"/>
            <a:ext cx="7848871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935569"/>
            <a:ext cx="7848872" cy="3293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478" y="1901845"/>
            <a:ext cx="7848871" cy="3342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내용 개체 틀 4"/>
          <p:cNvSpPr txBox="1">
            <a:spLocks/>
          </p:cNvSpPr>
          <p:nvPr/>
        </p:nvSpPr>
        <p:spPr>
          <a:xfrm>
            <a:off x="5292080" y="5949280"/>
            <a:ext cx="3312368" cy="676671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7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ko-KR" altLang="en-US" sz="2700" b="1" dirty="0" smtClean="0">
                <a:solidFill>
                  <a:schemeClr val="accent1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명품</a:t>
            </a:r>
            <a:r>
              <a:rPr lang="en-US" altLang="ko-KR" sz="27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] </a:t>
            </a:r>
            <a:r>
              <a:rPr lang="en-US" altLang="ko-KR" sz="2700" b="1" dirty="0">
                <a:latin typeface="굴림" panose="020B0600000101010101" pitchFamily="50" charset="-127"/>
                <a:ea typeface="굴림" panose="020B0600000101010101" pitchFamily="50" charset="-127"/>
              </a:rPr>
              <a:t>C</a:t>
            </a:r>
            <a:r>
              <a:rPr lang="ko-KR" altLang="en-US" sz="27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언어프로젝트</a:t>
            </a:r>
            <a:r>
              <a:rPr lang="en-US" altLang="ko-KR" sz="27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sz="27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27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Page. 380</a:t>
            </a:r>
            <a:endParaRPr lang="ko-KR" altLang="en-US" sz="27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위쪽 화살표 8"/>
          <p:cNvSpPr/>
          <p:nvPr/>
        </p:nvSpPr>
        <p:spPr>
          <a:xfrm>
            <a:off x="6948264" y="4437112"/>
            <a:ext cx="360040" cy="1512168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761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" y="116632"/>
            <a:ext cx="9011344" cy="1143000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Informative</a:t>
            </a:r>
            <a:r>
              <a:rPr lang="en-US" altLang="ko-KR" b="1" dirty="0"/>
              <a:t> </a:t>
            </a:r>
            <a:r>
              <a:rPr lang="en-US" altLang="ko-KR" b="1" dirty="0">
                <a:solidFill>
                  <a:srgbClr val="FFFF00"/>
                </a:solidFill>
              </a:rPr>
              <a:t>Quiz</a:t>
            </a:r>
            <a:r>
              <a:rPr lang="en-US" altLang="ko-KR" b="1" dirty="0"/>
              <a:t> </a:t>
            </a:r>
            <a:r>
              <a:rPr lang="en-US" altLang="ko-KR" b="1" dirty="0">
                <a:solidFill>
                  <a:srgbClr val="109006"/>
                </a:solidFill>
              </a:rPr>
              <a:t>Program</a:t>
            </a:r>
            <a:r>
              <a:rPr lang="en-US" altLang="ko-KR" b="1" dirty="0"/>
              <a:t> </a:t>
            </a:r>
            <a:r>
              <a:rPr lang="en-US" altLang="ko-KR" b="1" dirty="0">
                <a:solidFill>
                  <a:srgbClr val="0070C0"/>
                </a:solidFill>
              </a:rPr>
              <a:t>Project</a:t>
            </a:r>
            <a:endParaRPr lang="ko-KR" altLang="en-US" dirty="0"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7056" y="5661248"/>
            <a:ext cx="8496944" cy="1512168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sz="25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sz="2800" dirty="0">
                <a:latin typeface="굴림" panose="020B0600000101010101" pitchFamily="50" charset="-127"/>
                <a:ea typeface="굴림" panose="020B0600000101010101" pitchFamily="50" charset="-127"/>
              </a:rPr>
              <a:t>콘솔 창 색상 </a:t>
            </a:r>
            <a:r>
              <a:rPr lang="ko-KR" altLang="en-US" sz="2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변경</a:t>
            </a:r>
            <a:endParaRPr lang="ko-KR" altLang="en-US" sz="25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 fontAlgn="base">
              <a:buNone/>
            </a:pPr>
            <a:endParaRPr lang="en-US" altLang="ko-KR" sz="2500" b="1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323528" y="1052736"/>
            <a:ext cx="8496944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Arial" panose="020B0604020202020204" pitchFamily="34" charset="0"/>
              <a:buNone/>
            </a:pPr>
            <a:r>
              <a:rPr lang="ko-KR" altLang="en-US" sz="35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▣  </a:t>
            </a:r>
            <a:r>
              <a:rPr lang="ko-KR" altLang="en-US" sz="35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프로젝트 특징</a:t>
            </a:r>
            <a:endParaRPr lang="ko-KR" altLang="en-US" sz="35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 fontAlgn="base">
              <a:buFont typeface="Arial" panose="020B0604020202020204" pitchFamily="34" charset="0"/>
              <a:buNone/>
            </a:pPr>
            <a:endParaRPr lang="en-US" altLang="ko-KR" sz="3500" b="1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0241" name="_x222469168" descr="EMB000015bc191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1" y="1988840"/>
            <a:ext cx="8568061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0" y="1988840"/>
            <a:ext cx="8568062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0" y="1988840"/>
            <a:ext cx="8568062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9225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0290" cy="688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888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157</Words>
  <Application>Microsoft Office PowerPoint</Application>
  <PresentationFormat>화면 슬라이드 쇼(4:3)</PresentationFormat>
  <Paragraphs>43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Informative Quiz Program Project</vt:lpstr>
      <vt:lpstr>Informative Quiz Program Project</vt:lpstr>
      <vt:lpstr>Informative Quiz Program Project</vt:lpstr>
      <vt:lpstr>Informative Quiz Program Project</vt:lpstr>
      <vt:lpstr>Informative Quiz Program Project</vt:lpstr>
      <vt:lpstr>Informative Quiz Program Project</vt:lpstr>
      <vt:lpstr>Informative Quiz Program Project</vt:lpstr>
      <vt:lpstr>Informative Quiz Program Project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The Web Service</dc:title>
  <dc:creator>임승한</dc:creator>
  <cp:lastModifiedBy>임승한</cp:lastModifiedBy>
  <cp:revision>51</cp:revision>
  <dcterms:created xsi:type="dcterms:W3CDTF">2014-05-26T07:25:20Z</dcterms:created>
  <dcterms:modified xsi:type="dcterms:W3CDTF">2014-06-10T13:46:53Z</dcterms:modified>
</cp:coreProperties>
</file>