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2" r:id="rId16"/>
    <p:sldId id="271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0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9D84F-2A0C-44F0-89E0-7EA0BB17C1F3}" type="datetimeFigureOut">
              <a:rPr lang="ko-KR" altLang="en-US" smtClean="0"/>
              <a:t>2025-04-16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B2B4F-9B3C-4565-9784-AE1FFE6514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7908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9D84F-2A0C-44F0-89E0-7EA0BB17C1F3}" type="datetimeFigureOut">
              <a:rPr lang="ko-KR" altLang="en-US" smtClean="0"/>
              <a:t>2025-04-16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B2B4F-9B3C-4565-9784-AE1FFE6514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0158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9D84F-2A0C-44F0-89E0-7EA0BB17C1F3}" type="datetimeFigureOut">
              <a:rPr lang="ko-KR" altLang="en-US" smtClean="0"/>
              <a:t>2025-04-16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B2B4F-9B3C-4565-9784-AE1FFE6514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355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9D84F-2A0C-44F0-89E0-7EA0BB17C1F3}" type="datetimeFigureOut">
              <a:rPr lang="ko-KR" altLang="en-US" smtClean="0"/>
              <a:t>2025-04-16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B2B4F-9B3C-4565-9784-AE1FFE6514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8348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9D84F-2A0C-44F0-89E0-7EA0BB17C1F3}" type="datetimeFigureOut">
              <a:rPr lang="ko-KR" altLang="en-US" smtClean="0"/>
              <a:t>2025-04-16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B2B4F-9B3C-4565-9784-AE1FFE6514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4872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9D84F-2A0C-44F0-89E0-7EA0BB17C1F3}" type="datetimeFigureOut">
              <a:rPr lang="ko-KR" altLang="en-US" smtClean="0"/>
              <a:t>2025-04-16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B2B4F-9B3C-4565-9784-AE1FFE6514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5602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9D84F-2A0C-44F0-89E0-7EA0BB17C1F3}" type="datetimeFigureOut">
              <a:rPr lang="ko-KR" altLang="en-US" smtClean="0"/>
              <a:t>2025-04-16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B2B4F-9B3C-4565-9784-AE1FFE6514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4101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9D84F-2A0C-44F0-89E0-7EA0BB17C1F3}" type="datetimeFigureOut">
              <a:rPr lang="ko-KR" altLang="en-US" smtClean="0"/>
              <a:t>2025-04-16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B2B4F-9B3C-4565-9784-AE1FFE6514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5412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9D84F-2A0C-44F0-89E0-7EA0BB17C1F3}" type="datetimeFigureOut">
              <a:rPr lang="ko-KR" altLang="en-US" smtClean="0"/>
              <a:t>2025-04-16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B2B4F-9B3C-4565-9784-AE1FFE6514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9437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9D84F-2A0C-44F0-89E0-7EA0BB17C1F3}" type="datetimeFigureOut">
              <a:rPr lang="ko-KR" altLang="en-US" smtClean="0"/>
              <a:t>2025-04-16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B2B4F-9B3C-4565-9784-AE1FFE6514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023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9D84F-2A0C-44F0-89E0-7EA0BB17C1F3}" type="datetimeFigureOut">
              <a:rPr lang="ko-KR" altLang="en-US" smtClean="0"/>
              <a:t>2025-04-16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B2B4F-9B3C-4565-9784-AE1FFE6514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4669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39D84F-2A0C-44F0-89E0-7EA0BB17C1F3}" type="datetimeFigureOut">
              <a:rPr lang="ko-KR" altLang="en-US" smtClean="0"/>
              <a:t>2025-04-16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8B2B4F-9B3C-4565-9784-AE1FFE6514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147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8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2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6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6231467" y="2531533"/>
            <a:ext cx="2099733" cy="34205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/>
          <p:cNvCxnSpPr/>
          <p:nvPr/>
        </p:nvCxnSpPr>
        <p:spPr>
          <a:xfrm>
            <a:off x="6231467" y="4394200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6231467" y="2810933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6231467" y="3488265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374478" y="4241800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-48(</a:t>
            </a:r>
            <a:r>
              <a:rPr lang="en-US" altLang="ko-KR" dirty="0" err="1" smtClean="0"/>
              <a:t>sp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cxnSp>
        <p:nvCxnSpPr>
          <p:cNvPr id="14" name="직선 연결선 13"/>
          <p:cNvCxnSpPr/>
          <p:nvPr/>
        </p:nvCxnSpPr>
        <p:spPr>
          <a:xfrm>
            <a:off x="6231467" y="3107266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825919" y="3118933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이전 </a:t>
            </a:r>
            <a:r>
              <a:rPr lang="en-US" altLang="ko-KR" dirty="0" smtClean="0"/>
              <a:t>s0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088011" y="2762764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ra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8426851" y="2286335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S0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8374478" y="2762764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-4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374478" y="3126830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-8</a:t>
            </a:r>
            <a:endParaRPr lang="ko-KR" altLang="en-US" dirty="0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4760" y="1542886"/>
            <a:ext cx="1905266" cy="7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4569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8576734" y="662000"/>
            <a:ext cx="2099733" cy="58742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715578" y="5141381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-48(</a:t>
            </a:r>
            <a:r>
              <a:rPr lang="en-US" altLang="ko-KR" dirty="0" err="1" smtClean="0"/>
              <a:t>sp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cxnSp>
        <p:nvCxnSpPr>
          <p:cNvPr id="26" name="직선 연결선 25"/>
          <p:cNvCxnSpPr/>
          <p:nvPr/>
        </p:nvCxnSpPr>
        <p:spPr>
          <a:xfrm>
            <a:off x="8576734" y="1726629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4953000" y="662000"/>
            <a:ext cx="2544675" cy="58742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2" name="직선 연결선 41"/>
          <p:cNvCxnSpPr/>
          <p:nvPr/>
        </p:nvCxnSpPr>
        <p:spPr>
          <a:xfrm>
            <a:off x="4953000" y="3157953"/>
            <a:ext cx="25446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4978247" y="2735762"/>
            <a:ext cx="2544675" cy="80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7556067" y="2735762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a5</a:t>
            </a:r>
            <a:endParaRPr lang="ko-KR" altLang="en-US" dirty="0"/>
          </a:p>
        </p:txBody>
      </p:sp>
      <p:cxnSp>
        <p:nvCxnSpPr>
          <p:cNvPr id="48" name="직선 연결선 47"/>
          <p:cNvCxnSpPr/>
          <p:nvPr/>
        </p:nvCxnSpPr>
        <p:spPr>
          <a:xfrm>
            <a:off x="4978247" y="1056652"/>
            <a:ext cx="2544675" cy="80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4978247" y="1478843"/>
            <a:ext cx="2544675" cy="80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7556067" y="687320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a0</a:t>
            </a:r>
            <a:endParaRPr lang="ko-KR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7556067" y="1095898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a1</a:t>
            </a:r>
            <a:endParaRPr lang="ko-KR" alt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9219974" y="981048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main</a:t>
            </a:r>
            <a:endParaRPr lang="ko-KR" altLang="en-US" dirty="0"/>
          </a:p>
        </p:txBody>
      </p:sp>
      <p:cxnSp>
        <p:nvCxnSpPr>
          <p:cNvPr id="58" name="직선 연결선 57"/>
          <p:cNvCxnSpPr/>
          <p:nvPr/>
        </p:nvCxnSpPr>
        <p:spPr>
          <a:xfrm>
            <a:off x="8576734" y="5326047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8576734" y="2031925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>
            <a:off x="8576734" y="2709257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8576734" y="2328258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9171186" y="2339925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이전 </a:t>
            </a:r>
            <a:r>
              <a:rPr lang="en-US" altLang="ko-KR" dirty="0" smtClean="0"/>
              <a:t>s0</a:t>
            </a:r>
            <a:endParaRPr lang="ko-KR" alt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9433278" y="1983756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ra</a:t>
            </a:r>
            <a:endParaRPr lang="ko-KR" alt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10719745" y="1983756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44(</a:t>
            </a:r>
            <a:r>
              <a:rPr lang="en-US" altLang="ko-KR" dirty="0" err="1" smtClean="0"/>
              <a:t>sp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10681277" y="3176269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-20(s0)</a:t>
            </a:r>
            <a:endParaRPr lang="ko-KR" alt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10676467" y="1541963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s0</a:t>
            </a:r>
            <a:endParaRPr lang="ko-KR" altLang="en-US" dirty="0"/>
          </a:p>
        </p:txBody>
      </p:sp>
      <p:cxnSp>
        <p:nvCxnSpPr>
          <p:cNvPr id="28" name="직선 연결선 27"/>
          <p:cNvCxnSpPr/>
          <p:nvPr/>
        </p:nvCxnSpPr>
        <p:spPr>
          <a:xfrm>
            <a:off x="8576734" y="3157953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8615845" y="3493880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0715578" y="2328258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40(</a:t>
            </a:r>
            <a:r>
              <a:rPr lang="en-US" altLang="ko-KR" dirty="0" err="1" smtClean="0"/>
              <a:t>sp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9492587" y="313454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4542310" y="1083133"/>
            <a:ext cx="2843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5 -&gt; 220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175686" y="678393"/>
            <a:ext cx="3165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-40(s0) == 216 -&gt; 216</a:t>
            </a:r>
            <a:endParaRPr lang="ko-KR" altLang="en-US" dirty="0"/>
          </a:p>
        </p:txBody>
      </p:sp>
      <p:cxnSp>
        <p:nvCxnSpPr>
          <p:cNvPr id="37" name="직선 연결선 36"/>
          <p:cNvCxnSpPr/>
          <p:nvPr/>
        </p:nvCxnSpPr>
        <p:spPr>
          <a:xfrm>
            <a:off x="8576734" y="4428580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8576734" y="4718561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8541456" y="4115314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0721188" y="4071015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-36(s0)</a:t>
            </a:r>
            <a:endParaRPr lang="ko-KR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10721188" y="4395228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-40(s0)</a:t>
            </a:r>
            <a:endParaRPr lang="ko-KR" alt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8919623" y="4094657"/>
            <a:ext cx="981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 -40(s0)</a:t>
            </a:r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1330462" y="2766196"/>
            <a:ext cx="4858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3 -&gt; 0 -&gt; 0 +1 = 1&lt;&lt;2 = 4 +216 -&gt; 220 </a:t>
            </a:r>
            <a:endParaRPr lang="ko-KR" altLang="en-US" dirty="0"/>
          </a:p>
        </p:txBody>
      </p:sp>
      <p:cxnSp>
        <p:nvCxnSpPr>
          <p:cNvPr id="54" name="직선 연결선 53"/>
          <p:cNvCxnSpPr/>
          <p:nvPr/>
        </p:nvCxnSpPr>
        <p:spPr>
          <a:xfrm>
            <a:off x="4978247" y="2320922"/>
            <a:ext cx="2544675" cy="80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7570040" y="2339925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a4</a:t>
            </a:r>
            <a:endParaRPr lang="ko-KR" alt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9470948" y="437630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5</a:t>
            </a:r>
            <a:endParaRPr lang="ko-KR" altLang="en-US" dirty="0"/>
          </a:p>
        </p:txBody>
      </p:sp>
      <p:cxnSp>
        <p:nvCxnSpPr>
          <p:cNvPr id="46" name="직선 연결선 45"/>
          <p:cNvCxnSpPr/>
          <p:nvPr/>
        </p:nvCxnSpPr>
        <p:spPr>
          <a:xfrm>
            <a:off x="8576733" y="3835286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9470947" y="349049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10692714" y="3479089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-24(s0)</a:t>
            </a:r>
            <a:endParaRPr lang="ko-KR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3869267" y="2343076"/>
            <a:ext cx="3577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5 -&gt; 216  -&gt; 216</a:t>
            </a:r>
            <a:endParaRPr lang="ko-KR" altLang="en-US" dirty="0"/>
          </a:p>
        </p:txBody>
      </p:sp>
      <p:cxnSp>
        <p:nvCxnSpPr>
          <p:cNvPr id="70" name="직선 연결선 69"/>
          <p:cNvCxnSpPr/>
          <p:nvPr/>
        </p:nvCxnSpPr>
        <p:spPr>
          <a:xfrm>
            <a:off x="4948190" y="1911295"/>
            <a:ext cx="2544675" cy="80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7570040" y="1911295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a3</a:t>
            </a:r>
            <a:endParaRPr lang="ko-KR" alt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4262155" y="1928231"/>
            <a:ext cx="4353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216 -&gt; 216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361" y="197725"/>
            <a:ext cx="2581635" cy="216247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8471" y="2043511"/>
            <a:ext cx="1457528" cy="96215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2691" y="138121"/>
            <a:ext cx="3818539" cy="447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901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8576734" y="662000"/>
            <a:ext cx="2099733" cy="58742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664799" y="5605284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-48(</a:t>
            </a:r>
            <a:r>
              <a:rPr lang="en-US" altLang="ko-KR" dirty="0" err="1" smtClean="0"/>
              <a:t>sp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cxnSp>
        <p:nvCxnSpPr>
          <p:cNvPr id="26" name="직선 연결선 25"/>
          <p:cNvCxnSpPr/>
          <p:nvPr/>
        </p:nvCxnSpPr>
        <p:spPr>
          <a:xfrm>
            <a:off x="8576734" y="1726629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4953000" y="662000"/>
            <a:ext cx="2544675" cy="58742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2" name="직선 연결선 41"/>
          <p:cNvCxnSpPr/>
          <p:nvPr/>
        </p:nvCxnSpPr>
        <p:spPr>
          <a:xfrm>
            <a:off x="4953000" y="3157953"/>
            <a:ext cx="25446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4978247" y="2735762"/>
            <a:ext cx="2544675" cy="80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7556067" y="2735762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a5</a:t>
            </a:r>
            <a:endParaRPr lang="ko-KR" altLang="en-US" dirty="0"/>
          </a:p>
        </p:txBody>
      </p:sp>
      <p:cxnSp>
        <p:nvCxnSpPr>
          <p:cNvPr id="48" name="직선 연결선 47"/>
          <p:cNvCxnSpPr/>
          <p:nvPr/>
        </p:nvCxnSpPr>
        <p:spPr>
          <a:xfrm>
            <a:off x="4978247" y="1056652"/>
            <a:ext cx="2544675" cy="80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4978247" y="1478843"/>
            <a:ext cx="2544675" cy="80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7556067" y="687320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a0</a:t>
            </a:r>
            <a:endParaRPr lang="ko-KR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7556067" y="1095898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a1</a:t>
            </a:r>
            <a:endParaRPr lang="ko-KR" alt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9219974" y="981048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main</a:t>
            </a:r>
            <a:endParaRPr lang="ko-KR" altLang="en-US" dirty="0"/>
          </a:p>
        </p:txBody>
      </p:sp>
      <p:cxnSp>
        <p:nvCxnSpPr>
          <p:cNvPr id="58" name="직선 연결선 57"/>
          <p:cNvCxnSpPr/>
          <p:nvPr/>
        </p:nvCxnSpPr>
        <p:spPr>
          <a:xfrm>
            <a:off x="8576734" y="2912475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542310" y="1083133"/>
            <a:ext cx="2843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5 -&gt; 220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175686" y="678393"/>
            <a:ext cx="3165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-40(s0) == 216 -&gt; 216</a:t>
            </a:r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1330462" y="2766196"/>
            <a:ext cx="4858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3 -&gt; 0 -&gt; 0 +1 = 1&lt;&lt;2 = 4 +216 -&gt; 220 </a:t>
            </a:r>
            <a:endParaRPr lang="ko-KR" altLang="en-US" dirty="0"/>
          </a:p>
        </p:txBody>
      </p:sp>
      <p:cxnSp>
        <p:nvCxnSpPr>
          <p:cNvPr id="54" name="직선 연결선 53"/>
          <p:cNvCxnSpPr/>
          <p:nvPr/>
        </p:nvCxnSpPr>
        <p:spPr>
          <a:xfrm>
            <a:off x="4978247" y="2320922"/>
            <a:ext cx="2544675" cy="80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7570040" y="2339925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a4</a:t>
            </a:r>
            <a:endParaRPr lang="ko-KR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3869267" y="2343076"/>
            <a:ext cx="3577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5 -&gt; 216  -&gt; 216</a:t>
            </a:r>
            <a:endParaRPr lang="ko-KR" altLang="en-US" dirty="0"/>
          </a:p>
        </p:txBody>
      </p:sp>
      <p:cxnSp>
        <p:nvCxnSpPr>
          <p:cNvPr id="70" name="직선 연결선 69"/>
          <p:cNvCxnSpPr/>
          <p:nvPr/>
        </p:nvCxnSpPr>
        <p:spPr>
          <a:xfrm>
            <a:off x="4948190" y="1911295"/>
            <a:ext cx="2544675" cy="80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7570040" y="1911295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a3</a:t>
            </a:r>
            <a:endParaRPr lang="ko-KR" alt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4262155" y="1928231"/>
            <a:ext cx="4353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216 -&gt; 216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624" y="1095898"/>
            <a:ext cx="3608259" cy="985418"/>
          </a:xfrm>
          <a:prstGeom prst="rect">
            <a:avLst/>
          </a:prstGeom>
        </p:spPr>
      </p:pic>
      <p:sp>
        <p:nvSpPr>
          <p:cNvPr id="55" name="TextBox 54"/>
          <p:cNvSpPr txBox="1"/>
          <p:nvPr/>
        </p:nvSpPr>
        <p:spPr>
          <a:xfrm>
            <a:off x="9219974" y="2167667"/>
            <a:ext cx="59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sort</a:t>
            </a:r>
            <a:endParaRPr lang="ko-KR" altLang="en-US" dirty="0"/>
          </a:p>
        </p:txBody>
      </p:sp>
      <p:cxnSp>
        <p:nvCxnSpPr>
          <p:cNvPr id="73" name="직선 연결선 72"/>
          <p:cNvCxnSpPr/>
          <p:nvPr/>
        </p:nvCxnSpPr>
        <p:spPr>
          <a:xfrm>
            <a:off x="8576734" y="5715455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직선 연결선 73"/>
          <p:cNvCxnSpPr/>
          <p:nvPr/>
        </p:nvCxnSpPr>
        <p:spPr>
          <a:xfrm>
            <a:off x="8576734" y="3397900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직선 연결선 74"/>
          <p:cNvCxnSpPr/>
          <p:nvPr/>
        </p:nvCxnSpPr>
        <p:spPr>
          <a:xfrm>
            <a:off x="8576734" y="4075232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직선 연결선 75"/>
          <p:cNvCxnSpPr/>
          <p:nvPr/>
        </p:nvCxnSpPr>
        <p:spPr>
          <a:xfrm>
            <a:off x="8576734" y="3694233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9171186" y="3705900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이전 </a:t>
            </a:r>
            <a:r>
              <a:rPr lang="en-US" altLang="ko-KR" dirty="0" smtClean="0"/>
              <a:t>s0</a:t>
            </a:r>
            <a:endParaRPr lang="ko-KR" alt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9433278" y="3349731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ra</a:t>
            </a:r>
            <a:endParaRPr lang="ko-KR" alt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10719745" y="3349731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44(</a:t>
            </a:r>
            <a:r>
              <a:rPr lang="en-US" altLang="ko-KR" dirty="0" err="1" smtClean="0"/>
              <a:t>sp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10715578" y="3694233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40(</a:t>
            </a:r>
            <a:r>
              <a:rPr lang="en-US" altLang="ko-KR" dirty="0" err="1" smtClean="0"/>
              <a:t>sp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10760301" y="2920428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s0</a:t>
            </a:r>
            <a:endParaRPr lang="ko-KR" altLang="en-US" dirty="0"/>
          </a:p>
        </p:txBody>
      </p:sp>
      <p:cxnSp>
        <p:nvCxnSpPr>
          <p:cNvPr id="82" name="직선 연결선 81"/>
          <p:cNvCxnSpPr/>
          <p:nvPr/>
        </p:nvCxnSpPr>
        <p:spPr>
          <a:xfrm>
            <a:off x="8576733" y="5412965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직선 연결선 82"/>
          <p:cNvCxnSpPr/>
          <p:nvPr/>
        </p:nvCxnSpPr>
        <p:spPr>
          <a:xfrm>
            <a:off x="8541455" y="5091231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직선 연결선 83"/>
          <p:cNvCxnSpPr/>
          <p:nvPr/>
        </p:nvCxnSpPr>
        <p:spPr>
          <a:xfrm>
            <a:off x="8531577" y="4803365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10664798" y="5031965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-40(s0)</a:t>
            </a:r>
            <a:endParaRPr lang="ko-KR" alt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10664798" y="4732241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-36(s0)</a:t>
            </a:r>
            <a:endParaRPr lang="ko-KR" alt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9397999" y="4730500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216</a:t>
            </a:r>
            <a:endParaRPr lang="ko-KR" alt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9397999" y="5082131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220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85428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8576734" y="662000"/>
            <a:ext cx="2099733" cy="58742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664799" y="6062484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-48(</a:t>
            </a:r>
            <a:r>
              <a:rPr lang="en-US" altLang="ko-KR" dirty="0" err="1" smtClean="0"/>
              <a:t>sp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cxnSp>
        <p:nvCxnSpPr>
          <p:cNvPr id="26" name="직선 연결선 25"/>
          <p:cNvCxnSpPr/>
          <p:nvPr/>
        </p:nvCxnSpPr>
        <p:spPr>
          <a:xfrm>
            <a:off x="8576734" y="1726629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4953000" y="662000"/>
            <a:ext cx="2544675" cy="58742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2" name="직선 연결선 41"/>
          <p:cNvCxnSpPr/>
          <p:nvPr/>
        </p:nvCxnSpPr>
        <p:spPr>
          <a:xfrm>
            <a:off x="4953000" y="3157953"/>
            <a:ext cx="25446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4978247" y="2735762"/>
            <a:ext cx="2544675" cy="80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7556067" y="2735762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a5</a:t>
            </a:r>
            <a:endParaRPr lang="ko-KR" altLang="en-US" dirty="0"/>
          </a:p>
        </p:txBody>
      </p:sp>
      <p:cxnSp>
        <p:nvCxnSpPr>
          <p:cNvPr id="48" name="직선 연결선 47"/>
          <p:cNvCxnSpPr/>
          <p:nvPr/>
        </p:nvCxnSpPr>
        <p:spPr>
          <a:xfrm>
            <a:off x="4978247" y="1056652"/>
            <a:ext cx="2544675" cy="80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4978247" y="1478843"/>
            <a:ext cx="2544675" cy="80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7556067" y="687320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a0</a:t>
            </a:r>
            <a:endParaRPr lang="ko-KR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7556067" y="1095898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a1</a:t>
            </a:r>
            <a:endParaRPr lang="ko-KR" alt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9219974" y="981048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main</a:t>
            </a:r>
            <a:endParaRPr lang="ko-KR" altLang="en-US" dirty="0"/>
          </a:p>
        </p:txBody>
      </p:sp>
      <p:cxnSp>
        <p:nvCxnSpPr>
          <p:cNvPr id="58" name="직선 연결선 57"/>
          <p:cNvCxnSpPr/>
          <p:nvPr/>
        </p:nvCxnSpPr>
        <p:spPr>
          <a:xfrm>
            <a:off x="8576734" y="2912475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542310" y="1083133"/>
            <a:ext cx="2843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5 -&gt; 220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175686" y="678393"/>
            <a:ext cx="3165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-40(s0) == 216 -&gt; 216</a:t>
            </a:r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3673195" y="2807480"/>
            <a:ext cx="3773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220 -&gt; 216 -&gt; 5 </a:t>
            </a:r>
            <a:endParaRPr lang="ko-KR" altLang="en-US" dirty="0"/>
          </a:p>
        </p:txBody>
      </p:sp>
      <p:cxnSp>
        <p:nvCxnSpPr>
          <p:cNvPr id="54" name="직선 연결선 53"/>
          <p:cNvCxnSpPr/>
          <p:nvPr/>
        </p:nvCxnSpPr>
        <p:spPr>
          <a:xfrm>
            <a:off x="4978247" y="2320922"/>
            <a:ext cx="2544675" cy="80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7570040" y="2339925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a4</a:t>
            </a:r>
            <a:endParaRPr lang="ko-KR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3869267" y="2343076"/>
            <a:ext cx="3577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5 -&gt; 216  -&gt; 216</a:t>
            </a:r>
            <a:endParaRPr lang="ko-KR" altLang="en-US" dirty="0"/>
          </a:p>
        </p:txBody>
      </p:sp>
      <p:cxnSp>
        <p:nvCxnSpPr>
          <p:cNvPr id="70" name="직선 연결선 69"/>
          <p:cNvCxnSpPr/>
          <p:nvPr/>
        </p:nvCxnSpPr>
        <p:spPr>
          <a:xfrm>
            <a:off x="4948190" y="1911295"/>
            <a:ext cx="2544675" cy="80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7570040" y="1911295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a3</a:t>
            </a:r>
            <a:endParaRPr lang="ko-KR" alt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4262155" y="1928231"/>
            <a:ext cx="4353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216 -&gt; 216</a:t>
            </a:r>
            <a:endParaRPr lang="ko-KR" alt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9219974" y="2167667"/>
            <a:ext cx="59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sort</a:t>
            </a:r>
            <a:endParaRPr lang="ko-KR" altLang="en-US" dirty="0"/>
          </a:p>
        </p:txBody>
      </p:sp>
      <p:cxnSp>
        <p:nvCxnSpPr>
          <p:cNvPr id="73" name="직선 연결선 72"/>
          <p:cNvCxnSpPr/>
          <p:nvPr/>
        </p:nvCxnSpPr>
        <p:spPr>
          <a:xfrm>
            <a:off x="8576734" y="6172655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직선 연결선 73"/>
          <p:cNvCxnSpPr/>
          <p:nvPr/>
        </p:nvCxnSpPr>
        <p:spPr>
          <a:xfrm>
            <a:off x="8576734" y="3397900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직선 연결선 74"/>
          <p:cNvCxnSpPr/>
          <p:nvPr/>
        </p:nvCxnSpPr>
        <p:spPr>
          <a:xfrm>
            <a:off x="8576734" y="4075232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직선 연결선 75"/>
          <p:cNvCxnSpPr/>
          <p:nvPr/>
        </p:nvCxnSpPr>
        <p:spPr>
          <a:xfrm>
            <a:off x="8576734" y="3694233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9171186" y="3705900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이전 </a:t>
            </a:r>
            <a:r>
              <a:rPr lang="en-US" altLang="ko-KR" dirty="0" smtClean="0"/>
              <a:t>s0</a:t>
            </a:r>
            <a:endParaRPr lang="ko-KR" alt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9433278" y="3349731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ra</a:t>
            </a:r>
            <a:endParaRPr lang="ko-KR" alt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10719745" y="3349731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44(</a:t>
            </a:r>
            <a:r>
              <a:rPr lang="en-US" altLang="ko-KR" dirty="0" err="1" smtClean="0"/>
              <a:t>sp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10715578" y="3694233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40(</a:t>
            </a:r>
            <a:r>
              <a:rPr lang="en-US" altLang="ko-KR" dirty="0" err="1" smtClean="0"/>
              <a:t>sp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10760301" y="2920428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s0</a:t>
            </a:r>
            <a:endParaRPr lang="ko-KR" altLang="en-US" dirty="0"/>
          </a:p>
        </p:txBody>
      </p:sp>
      <p:cxnSp>
        <p:nvCxnSpPr>
          <p:cNvPr id="82" name="직선 연결선 81"/>
          <p:cNvCxnSpPr/>
          <p:nvPr/>
        </p:nvCxnSpPr>
        <p:spPr>
          <a:xfrm>
            <a:off x="8576733" y="5870165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직선 연결선 82"/>
          <p:cNvCxnSpPr/>
          <p:nvPr/>
        </p:nvCxnSpPr>
        <p:spPr>
          <a:xfrm>
            <a:off x="8541455" y="5548431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직선 연결선 83"/>
          <p:cNvCxnSpPr/>
          <p:nvPr/>
        </p:nvCxnSpPr>
        <p:spPr>
          <a:xfrm>
            <a:off x="8531577" y="5260565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10664798" y="5489165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-40(s0)</a:t>
            </a:r>
            <a:endParaRPr lang="ko-KR" alt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10664798" y="5189441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-36(s0)</a:t>
            </a:r>
            <a:endParaRPr lang="ko-KR" alt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9397999" y="5187700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216</a:t>
            </a:r>
            <a:endParaRPr lang="ko-KR" alt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9397999" y="5539331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220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442" y="1356651"/>
            <a:ext cx="2429214" cy="571580"/>
          </a:xfrm>
          <a:prstGeom prst="rect">
            <a:avLst/>
          </a:prstGeom>
        </p:spPr>
      </p:pic>
      <p:cxnSp>
        <p:nvCxnSpPr>
          <p:cNvPr id="44" name="직선 연결선 43"/>
          <p:cNvCxnSpPr/>
          <p:nvPr/>
        </p:nvCxnSpPr>
        <p:spPr>
          <a:xfrm>
            <a:off x="8576733" y="4380032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8565065" y="4710232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0721188" y="4358107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-20(s0)</a:t>
            </a:r>
            <a:endParaRPr lang="ko-KR" alt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9433278" y="435810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43798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8576734" y="662000"/>
            <a:ext cx="2099733" cy="58742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664799" y="6062484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-48(</a:t>
            </a:r>
            <a:r>
              <a:rPr lang="en-US" altLang="ko-KR" dirty="0" err="1" smtClean="0"/>
              <a:t>sp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cxnSp>
        <p:nvCxnSpPr>
          <p:cNvPr id="26" name="직선 연결선 25"/>
          <p:cNvCxnSpPr/>
          <p:nvPr/>
        </p:nvCxnSpPr>
        <p:spPr>
          <a:xfrm>
            <a:off x="8576734" y="1726629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4953000" y="662000"/>
            <a:ext cx="2544675" cy="58742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2" name="직선 연결선 41"/>
          <p:cNvCxnSpPr/>
          <p:nvPr/>
        </p:nvCxnSpPr>
        <p:spPr>
          <a:xfrm>
            <a:off x="4953000" y="3157953"/>
            <a:ext cx="25446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4978247" y="2735762"/>
            <a:ext cx="2544675" cy="80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7556067" y="2735762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a5</a:t>
            </a:r>
            <a:endParaRPr lang="ko-KR" altLang="en-US" dirty="0"/>
          </a:p>
        </p:txBody>
      </p:sp>
      <p:cxnSp>
        <p:nvCxnSpPr>
          <p:cNvPr id="48" name="직선 연결선 47"/>
          <p:cNvCxnSpPr/>
          <p:nvPr/>
        </p:nvCxnSpPr>
        <p:spPr>
          <a:xfrm>
            <a:off x="4978247" y="1056652"/>
            <a:ext cx="2544675" cy="80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4978247" y="1478843"/>
            <a:ext cx="2544675" cy="80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7556067" y="687320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a0</a:t>
            </a:r>
            <a:endParaRPr lang="ko-KR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7556067" y="1095898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a1</a:t>
            </a:r>
            <a:endParaRPr lang="ko-KR" alt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9219974" y="981048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main</a:t>
            </a:r>
            <a:endParaRPr lang="ko-KR" altLang="en-US" dirty="0"/>
          </a:p>
        </p:txBody>
      </p:sp>
      <p:cxnSp>
        <p:nvCxnSpPr>
          <p:cNvPr id="58" name="직선 연결선 57"/>
          <p:cNvCxnSpPr/>
          <p:nvPr/>
        </p:nvCxnSpPr>
        <p:spPr>
          <a:xfrm>
            <a:off x="8576734" y="2912475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542310" y="1083133"/>
            <a:ext cx="2843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5 -&gt; 220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175686" y="678393"/>
            <a:ext cx="3165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-40(s0) == 216 -&gt; 216</a:t>
            </a:r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3869267" y="2756306"/>
            <a:ext cx="3773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5 -&gt; 220 -&gt; 216</a:t>
            </a:r>
            <a:endParaRPr lang="ko-KR" altLang="en-US" dirty="0"/>
          </a:p>
        </p:txBody>
      </p:sp>
      <p:cxnSp>
        <p:nvCxnSpPr>
          <p:cNvPr id="54" name="직선 연결선 53"/>
          <p:cNvCxnSpPr/>
          <p:nvPr/>
        </p:nvCxnSpPr>
        <p:spPr>
          <a:xfrm>
            <a:off x="4978247" y="2320922"/>
            <a:ext cx="2544675" cy="80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7570040" y="2339925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a4</a:t>
            </a:r>
            <a:endParaRPr lang="ko-KR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4262155" y="2326135"/>
            <a:ext cx="3577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216 -&gt; 3 </a:t>
            </a:r>
            <a:endParaRPr lang="ko-KR" altLang="en-US" dirty="0"/>
          </a:p>
        </p:txBody>
      </p:sp>
      <p:cxnSp>
        <p:nvCxnSpPr>
          <p:cNvPr id="70" name="직선 연결선 69"/>
          <p:cNvCxnSpPr/>
          <p:nvPr/>
        </p:nvCxnSpPr>
        <p:spPr>
          <a:xfrm>
            <a:off x="4948190" y="1911295"/>
            <a:ext cx="2544675" cy="80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7570040" y="1911295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a3</a:t>
            </a:r>
            <a:endParaRPr lang="ko-KR" alt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4262155" y="1928231"/>
            <a:ext cx="4353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216 -&gt; 216</a:t>
            </a:r>
            <a:endParaRPr lang="ko-KR" alt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9219974" y="2167667"/>
            <a:ext cx="59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sort</a:t>
            </a:r>
            <a:endParaRPr lang="ko-KR" altLang="en-US" dirty="0"/>
          </a:p>
        </p:txBody>
      </p:sp>
      <p:cxnSp>
        <p:nvCxnSpPr>
          <p:cNvPr id="73" name="직선 연결선 72"/>
          <p:cNvCxnSpPr/>
          <p:nvPr/>
        </p:nvCxnSpPr>
        <p:spPr>
          <a:xfrm>
            <a:off x="8576734" y="6172655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직선 연결선 73"/>
          <p:cNvCxnSpPr/>
          <p:nvPr/>
        </p:nvCxnSpPr>
        <p:spPr>
          <a:xfrm>
            <a:off x="8576734" y="3397900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직선 연결선 74"/>
          <p:cNvCxnSpPr/>
          <p:nvPr/>
        </p:nvCxnSpPr>
        <p:spPr>
          <a:xfrm>
            <a:off x="8576734" y="4075232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직선 연결선 75"/>
          <p:cNvCxnSpPr/>
          <p:nvPr/>
        </p:nvCxnSpPr>
        <p:spPr>
          <a:xfrm>
            <a:off x="8576734" y="3694233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9171186" y="3705900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이전 </a:t>
            </a:r>
            <a:r>
              <a:rPr lang="en-US" altLang="ko-KR" dirty="0" smtClean="0"/>
              <a:t>s0</a:t>
            </a:r>
            <a:endParaRPr lang="ko-KR" alt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9433278" y="3349731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ra</a:t>
            </a:r>
            <a:endParaRPr lang="ko-KR" alt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10719745" y="3349731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44(</a:t>
            </a:r>
            <a:r>
              <a:rPr lang="en-US" altLang="ko-KR" dirty="0" err="1" smtClean="0"/>
              <a:t>sp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10715578" y="3694233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40(</a:t>
            </a:r>
            <a:r>
              <a:rPr lang="en-US" altLang="ko-KR" dirty="0" err="1" smtClean="0"/>
              <a:t>sp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10760301" y="2920428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s0</a:t>
            </a:r>
            <a:endParaRPr lang="ko-KR" altLang="en-US" dirty="0"/>
          </a:p>
        </p:txBody>
      </p:sp>
      <p:cxnSp>
        <p:nvCxnSpPr>
          <p:cNvPr id="82" name="직선 연결선 81"/>
          <p:cNvCxnSpPr/>
          <p:nvPr/>
        </p:nvCxnSpPr>
        <p:spPr>
          <a:xfrm>
            <a:off x="8576733" y="5870165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직선 연결선 82"/>
          <p:cNvCxnSpPr/>
          <p:nvPr/>
        </p:nvCxnSpPr>
        <p:spPr>
          <a:xfrm>
            <a:off x="8541455" y="5548431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직선 연결선 83"/>
          <p:cNvCxnSpPr/>
          <p:nvPr/>
        </p:nvCxnSpPr>
        <p:spPr>
          <a:xfrm>
            <a:off x="8531577" y="5260565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10664798" y="5489165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-40(s0)</a:t>
            </a:r>
            <a:endParaRPr lang="ko-KR" alt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10664798" y="5189441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-36(s0)</a:t>
            </a:r>
            <a:endParaRPr lang="ko-KR" alt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9397999" y="5187700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216</a:t>
            </a:r>
            <a:endParaRPr lang="ko-KR" alt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9397999" y="5539331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220</a:t>
            </a:r>
            <a:endParaRPr lang="ko-KR" altLang="en-US" dirty="0"/>
          </a:p>
        </p:txBody>
      </p:sp>
      <p:cxnSp>
        <p:nvCxnSpPr>
          <p:cNvPr id="44" name="직선 연결선 43"/>
          <p:cNvCxnSpPr/>
          <p:nvPr/>
        </p:nvCxnSpPr>
        <p:spPr>
          <a:xfrm>
            <a:off x="8576733" y="4380032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8565065" y="4710232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0721188" y="4358107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-20(s0)</a:t>
            </a:r>
            <a:endParaRPr lang="ko-KR" alt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9433278" y="435810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686" y="1206347"/>
            <a:ext cx="2495898" cy="704948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9855858" y="1168625"/>
            <a:ext cx="2570913" cy="3211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216(5</a:t>
            </a:r>
            <a:r>
              <a:rPr lang="ko-KR" altLang="en-US" dirty="0" err="1" smtClean="0">
                <a:solidFill>
                  <a:schemeClr val="tx1"/>
                </a:solidFill>
              </a:rPr>
              <a:t>있는곳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r>
              <a:rPr lang="ko-KR" altLang="en-US" dirty="0" smtClean="0">
                <a:solidFill>
                  <a:schemeClr val="tx1"/>
                </a:solidFill>
              </a:rPr>
              <a:t>에 </a:t>
            </a:r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r>
              <a:rPr lang="ko-KR" altLang="en-US" dirty="0" smtClean="0">
                <a:solidFill>
                  <a:schemeClr val="tx1"/>
                </a:solidFill>
              </a:rPr>
              <a:t>넣기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4064" y="185542"/>
            <a:ext cx="6430272" cy="323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1398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8576734" y="662000"/>
            <a:ext cx="2099733" cy="58742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664799" y="6062484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-48(</a:t>
            </a:r>
            <a:r>
              <a:rPr lang="en-US" altLang="ko-KR" dirty="0" err="1" smtClean="0"/>
              <a:t>sp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cxnSp>
        <p:nvCxnSpPr>
          <p:cNvPr id="26" name="직선 연결선 25"/>
          <p:cNvCxnSpPr/>
          <p:nvPr/>
        </p:nvCxnSpPr>
        <p:spPr>
          <a:xfrm>
            <a:off x="8576734" y="1726629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4953000" y="662000"/>
            <a:ext cx="2544675" cy="58742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2" name="직선 연결선 41"/>
          <p:cNvCxnSpPr/>
          <p:nvPr/>
        </p:nvCxnSpPr>
        <p:spPr>
          <a:xfrm>
            <a:off x="4953000" y="3157953"/>
            <a:ext cx="25446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4978247" y="2735762"/>
            <a:ext cx="2544675" cy="80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7556067" y="2735762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a5</a:t>
            </a:r>
            <a:endParaRPr lang="ko-KR" altLang="en-US" dirty="0"/>
          </a:p>
        </p:txBody>
      </p:sp>
      <p:cxnSp>
        <p:nvCxnSpPr>
          <p:cNvPr id="48" name="직선 연결선 47"/>
          <p:cNvCxnSpPr/>
          <p:nvPr/>
        </p:nvCxnSpPr>
        <p:spPr>
          <a:xfrm>
            <a:off x="4978247" y="1056652"/>
            <a:ext cx="2544675" cy="80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4978247" y="1478843"/>
            <a:ext cx="2544675" cy="80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7556067" y="687320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a0</a:t>
            </a:r>
            <a:endParaRPr lang="ko-KR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7556067" y="1095898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a1</a:t>
            </a:r>
            <a:endParaRPr lang="ko-KR" alt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9219974" y="981048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main</a:t>
            </a:r>
            <a:endParaRPr lang="ko-KR" altLang="en-US" dirty="0"/>
          </a:p>
        </p:txBody>
      </p:sp>
      <p:cxnSp>
        <p:nvCxnSpPr>
          <p:cNvPr id="58" name="직선 연결선 57"/>
          <p:cNvCxnSpPr/>
          <p:nvPr/>
        </p:nvCxnSpPr>
        <p:spPr>
          <a:xfrm>
            <a:off x="8576734" y="2912475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542310" y="1083133"/>
            <a:ext cx="2843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5 -&gt; 220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175686" y="678393"/>
            <a:ext cx="3165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-40(s0) == 216 -&gt; 216</a:t>
            </a:r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4262155" y="2756306"/>
            <a:ext cx="3380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216 -&gt; 220</a:t>
            </a:r>
            <a:endParaRPr lang="ko-KR" altLang="en-US" dirty="0"/>
          </a:p>
        </p:txBody>
      </p:sp>
      <p:cxnSp>
        <p:nvCxnSpPr>
          <p:cNvPr id="54" name="직선 연결선 53"/>
          <p:cNvCxnSpPr/>
          <p:nvPr/>
        </p:nvCxnSpPr>
        <p:spPr>
          <a:xfrm>
            <a:off x="4978247" y="2320922"/>
            <a:ext cx="2544675" cy="80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7570040" y="2339925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a4</a:t>
            </a:r>
            <a:endParaRPr lang="ko-KR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3808322" y="2334115"/>
            <a:ext cx="3577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216 -&gt; 3 -&gt; 5 </a:t>
            </a:r>
            <a:endParaRPr lang="ko-KR" altLang="en-US" dirty="0"/>
          </a:p>
        </p:txBody>
      </p:sp>
      <p:cxnSp>
        <p:nvCxnSpPr>
          <p:cNvPr id="70" name="직선 연결선 69"/>
          <p:cNvCxnSpPr/>
          <p:nvPr/>
        </p:nvCxnSpPr>
        <p:spPr>
          <a:xfrm>
            <a:off x="4948190" y="1911295"/>
            <a:ext cx="2544675" cy="80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7570040" y="1911295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a3</a:t>
            </a:r>
            <a:endParaRPr lang="ko-KR" alt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4262155" y="1928231"/>
            <a:ext cx="4353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216 -&gt; 216</a:t>
            </a:r>
            <a:endParaRPr lang="ko-KR" alt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9219974" y="2167667"/>
            <a:ext cx="59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sort</a:t>
            </a:r>
            <a:endParaRPr lang="ko-KR" altLang="en-US" dirty="0"/>
          </a:p>
        </p:txBody>
      </p:sp>
      <p:cxnSp>
        <p:nvCxnSpPr>
          <p:cNvPr id="73" name="직선 연결선 72"/>
          <p:cNvCxnSpPr/>
          <p:nvPr/>
        </p:nvCxnSpPr>
        <p:spPr>
          <a:xfrm>
            <a:off x="8576734" y="6172655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직선 연결선 73"/>
          <p:cNvCxnSpPr/>
          <p:nvPr/>
        </p:nvCxnSpPr>
        <p:spPr>
          <a:xfrm>
            <a:off x="8576734" y="3397900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직선 연결선 74"/>
          <p:cNvCxnSpPr/>
          <p:nvPr/>
        </p:nvCxnSpPr>
        <p:spPr>
          <a:xfrm>
            <a:off x="8576734" y="4075232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직선 연결선 75"/>
          <p:cNvCxnSpPr/>
          <p:nvPr/>
        </p:nvCxnSpPr>
        <p:spPr>
          <a:xfrm>
            <a:off x="8576734" y="3694233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9171186" y="3705900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이전 </a:t>
            </a:r>
            <a:r>
              <a:rPr lang="en-US" altLang="ko-KR" dirty="0" smtClean="0"/>
              <a:t>s0</a:t>
            </a:r>
            <a:endParaRPr lang="ko-KR" alt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9433278" y="3349731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ra</a:t>
            </a:r>
            <a:endParaRPr lang="ko-KR" alt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10719745" y="3349731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44(</a:t>
            </a:r>
            <a:r>
              <a:rPr lang="en-US" altLang="ko-KR" dirty="0" err="1" smtClean="0"/>
              <a:t>sp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10715578" y="3694233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40(</a:t>
            </a:r>
            <a:r>
              <a:rPr lang="en-US" altLang="ko-KR" dirty="0" err="1" smtClean="0"/>
              <a:t>sp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10760301" y="2920428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s0</a:t>
            </a:r>
            <a:endParaRPr lang="ko-KR" altLang="en-US" dirty="0"/>
          </a:p>
        </p:txBody>
      </p:sp>
      <p:cxnSp>
        <p:nvCxnSpPr>
          <p:cNvPr id="82" name="직선 연결선 81"/>
          <p:cNvCxnSpPr/>
          <p:nvPr/>
        </p:nvCxnSpPr>
        <p:spPr>
          <a:xfrm>
            <a:off x="8576733" y="5870165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직선 연결선 82"/>
          <p:cNvCxnSpPr/>
          <p:nvPr/>
        </p:nvCxnSpPr>
        <p:spPr>
          <a:xfrm>
            <a:off x="8541455" y="5548431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직선 연결선 83"/>
          <p:cNvCxnSpPr/>
          <p:nvPr/>
        </p:nvCxnSpPr>
        <p:spPr>
          <a:xfrm>
            <a:off x="8531577" y="5260565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10664798" y="5489165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-40(s0)</a:t>
            </a:r>
            <a:endParaRPr lang="ko-KR" alt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10664798" y="5189441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-36(s0)</a:t>
            </a:r>
            <a:endParaRPr lang="ko-KR" alt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9397999" y="5187700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216</a:t>
            </a:r>
            <a:endParaRPr lang="ko-KR" alt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9397999" y="5539331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220</a:t>
            </a:r>
            <a:endParaRPr lang="ko-KR" altLang="en-US" dirty="0"/>
          </a:p>
        </p:txBody>
      </p:sp>
      <p:cxnSp>
        <p:nvCxnSpPr>
          <p:cNvPr id="44" name="직선 연결선 43"/>
          <p:cNvCxnSpPr/>
          <p:nvPr/>
        </p:nvCxnSpPr>
        <p:spPr>
          <a:xfrm>
            <a:off x="8576733" y="4380032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8565065" y="4710232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0721188" y="4358107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-20(s0)</a:t>
            </a:r>
            <a:endParaRPr lang="ko-KR" alt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9433278" y="435810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9855858" y="1168625"/>
            <a:ext cx="2570913" cy="3211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220(3</a:t>
            </a:r>
            <a:r>
              <a:rPr lang="ko-KR" altLang="en-US" dirty="0" err="1" smtClean="0">
                <a:solidFill>
                  <a:schemeClr val="tx1"/>
                </a:solidFill>
              </a:rPr>
              <a:t>있는곳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r>
              <a:rPr lang="ko-KR" altLang="en-US" dirty="0" smtClean="0">
                <a:solidFill>
                  <a:schemeClr val="tx1"/>
                </a:solidFill>
              </a:rPr>
              <a:t>에 </a:t>
            </a:r>
            <a:r>
              <a:rPr lang="en-US" altLang="ko-KR" dirty="0">
                <a:solidFill>
                  <a:schemeClr val="tx1"/>
                </a:solidFill>
              </a:rPr>
              <a:t>5</a:t>
            </a:r>
            <a:r>
              <a:rPr lang="ko-KR" altLang="en-US" dirty="0" smtClean="0">
                <a:solidFill>
                  <a:schemeClr val="tx1"/>
                </a:solidFill>
              </a:rPr>
              <a:t>넣기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914" y="1029114"/>
            <a:ext cx="2305372" cy="60015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0682" y="276247"/>
            <a:ext cx="6630325" cy="20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9022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8576734" y="662000"/>
            <a:ext cx="2099733" cy="58742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584921" y="2727809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-48(</a:t>
            </a:r>
            <a:r>
              <a:rPr lang="en-US" altLang="ko-KR" dirty="0" err="1" smtClean="0"/>
              <a:t>sp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cxnSp>
        <p:nvCxnSpPr>
          <p:cNvPr id="26" name="직선 연결선 25"/>
          <p:cNvCxnSpPr/>
          <p:nvPr/>
        </p:nvCxnSpPr>
        <p:spPr>
          <a:xfrm>
            <a:off x="8576734" y="1726629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4953000" y="662000"/>
            <a:ext cx="2544675" cy="58742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2" name="직선 연결선 41"/>
          <p:cNvCxnSpPr/>
          <p:nvPr/>
        </p:nvCxnSpPr>
        <p:spPr>
          <a:xfrm>
            <a:off x="4953000" y="3157953"/>
            <a:ext cx="25446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4978247" y="2735762"/>
            <a:ext cx="2544675" cy="80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7556067" y="2735762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a5</a:t>
            </a:r>
            <a:endParaRPr lang="ko-KR" altLang="en-US" dirty="0"/>
          </a:p>
        </p:txBody>
      </p:sp>
      <p:cxnSp>
        <p:nvCxnSpPr>
          <p:cNvPr id="48" name="직선 연결선 47"/>
          <p:cNvCxnSpPr/>
          <p:nvPr/>
        </p:nvCxnSpPr>
        <p:spPr>
          <a:xfrm>
            <a:off x="4978247" y="1056652"/>
            <a:ext cx="2544675" cy="80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4978247" y="1478843"/>
            <a:ext cx="2544675" cy="80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7556067" y="687320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a0</a:t>
            </a:r>
            <a:endParaRPr lang="ko-KR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7556067" y="1095898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a1</a:t>
            </a:r>
            <a:endParaRPr lang="ko-KR" alt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9219974" y="981048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main</a:t>
            </a:r>
            <a:endParaRPr lang="ko-KR" altLang="en-US" dirty="0"/>
          </a:p>
        </p:txBody>
      </p:sp>
      <p:cxnSp>
        <p:nvCxnSpPr>
          <p:cNvPr id="58" name="직선 연결선 57"/>
          <p:cNvCxnSpPr/>
          <p:nvPr/>
        </p:nvCxnSpPr>
        <p:spPr>
          <a:xfrm>
            <a:off x="8576734" y="2912475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542310" y="1083133"/>
            <a:ext cx="2843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5 -&gt; 220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175686" y="678393"/>
            <a:ext cx="3165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-40(s0) == 216 -&gt; 216</a:t>
            </a:r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4262155" y="2756306"/>
            <a:ext cx="3380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216 -&gt; 220</a:t>
            </a:r>
            <a:endParaRPr lang="ko-KR" altLang="en-US" dirty="0"/>
          </a:p>
        </p:txBody>
      </p:sp>
      <p:cxnSp>
        <p:nvCxnSpPr>
          <p:cNvPr id="54" name="직선 연결선 53"/>
          <p:cNvCxnSpPr/>
          <p:nvPr/>
        </p:nvCxnSpPr>
        <p:spPr>
          <a:xfrm>
            <a:off x="4978247" y="2320922"/>
            <a:ext cx="2544675" cy="80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7570040" y="2339925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a4</a:t>
            </a:r>
            <a:endParaRPr lang="ko-KR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3808322" y="2334115"/>
            <a:ext cx="3577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216 -&gt; 3 -&gt; 5 </a:t>
            </a:r>
            <a:endParaRPr lang="ko-KR" altLang="en-US" dirty="0"/>
          </a:p>
        </p:txBody>
      </p:sp>
      <p:cxnSp>
        <p:nvCxnSpPr>
          <p:cNvPr id="70" name="직선 연결선 69"/>
          <p:cNvCxnSpPr/>
          <p:nvPr/>
        </p:nvCxnSpPr>
        <p:spPr>
          <a:xfrm>
            <a:off x="4948190" y="1911295"/>
            <a:ext cx="2544675" cy="80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7570040" y="1911295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a3</a:t>
            </a:r>
            <a:endParaRPr lang="ko-KR" alt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4262155" y="1928231"/>
            <a:ext cx="4353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216 -&gt; 216</a:t>
            </a:r>
            <a:endParaRPr lang="ko-KR" alt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9219974" y="2167667"/>
            <a:ext cx="59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sort</a:t>
            </a:r>
            <a:endParaRPr lang="ko-KR" alt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10709522" y="1541963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s0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982" y="662000"/>
            <a:ext cx="2295845" cy="96215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29733" y="2112897"/>
            <a:ext cx="1212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ra</a:t>
            </a:r>
            <a:r>
              <a:rPr lang="en-US" altLang="ko-KR" dirty="0" smtClean="0"/>
              <a:t>=</a:t>
            </a:r>
            <a:r>
              <a:rPr lang="ko-KR" altLang="en-US" dirty="0" smtClean="0"/>
              <a:t>이전</a:t>
            </a:r>
            <a:r>
              <a:rPr lang="en-US" altLang="ko-KR" dirty="0" err="1" smtClean="0"/>
              <a:t>ra</a:t>
            </a:r>
            <a:endParaRPr lang="ko-KR" alt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829732" y="2560277"/>
            <a:ext cx="1260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s0=</a:t>
            </a:r>
            <a:r>
              <a:rPr lang="ko-KR" altLang="en-US" dirty="0" smtClean="0"/>
              <a:t>이전</a:t>
            </a:r>
            <a:r>
              <a:rPr lang="en-US" altLang="ko-KR" dirty="0" smtClean="0"/>
              <a:t>s0</a:t>
            </a:r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766844" y="3015035"/>
            <a:ext cx="1244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Sp</a:t>
            </a:r>
            <a:r>
              <a:rPr lang="ko-KR" altLang="en-US" dirty="0" smtClean="0"/>
              <a:t>위로 </a:t>
            </a:r>
            <a:r>
              <a:rPr lang="en-US" altLang="ko-KR" dirty="0" smtClean="0"/>
              <a:t>48</a:t>
            </a:r>
            <a:endParaRPr lang="ko-KR" alt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858169" y="3490125"/>
            <a:ext cx="360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Swap </a:t>
            </a:r>
            <a:r>
              <a:rPr lang="ko-KR" altLang="en-US" dirty="0" smtClean="0"/>
              <a:t>다음 명령어인 </a:t>
            </a:r>
            <a:r>
              <a:rPr lang="en-US" altLang="ko-KR" dirty="0" smtClean="0"/>
              <a:t>L6</a:t>
            </a:r>
            <a:r>
              <a:rPr lang="ko-KR" altLang="en-US" dirty="0" smtClean="0"/>
              <a:t>으로 이동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05853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/>
          <p:cNvSpPr/>
          <p:nvPr/>
        </p:nvSpPr>
        <p:spPr>
          <a:xfrm>
            <a:off x="4953000" y="662000"/>
            <a:ext cx="2544675" cy="58742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2" name="직선 연결선 41"/>
          <p:cNvCxnSpPr/>
          <p:nvPr/>
        </p:nvCxnSpPr>
        <p:spPr>
          <a:xfrm>
            <a:off x="4953000" y="3157953"/>
            <a:ext cx="25446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4978247" y="2735762"/>
            <a:ext cx="2544675" cy="80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7556067" y="2735762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a5</a:t>
            </a:r>
            <a:endParaRPr lang="ko-KR" altLang="en-US" dirty="0"/>
          </a:p>
        </p:txBody>
      </p:sp>
      <p:cxnSp>
        <p:nvCxnSpPr>
          <p:cNvPr id="48" name="직선 연결선 47"/>
          <p:cNvCxnSpPr/>
          <p:nvPr/>
        </p:nvCxnSpPr>
        <p:spPr>
          <a:xfrm>
            <a:off x="4978247" y="1056652"/>
            <a:ext cx="2544675" cy="80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4978247" y="1478843"/>
            <a:ext cx="2544675" cy="80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7556067" y="687320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a0</a:t>
            </a:r>
            <a:endParaRPr lang="ko-KR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7556067" y="1095898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a1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4542310" y="1083133"/>
            <a:ext cx="2843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5 -&gt; 220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175686" y="678393"/>
            <a:ext cx="3165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-40(s0) == 216 -&gt; 216</a:t>
            </a:r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4262155" y="2756306"/>
            <a:ext cx="3380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216 -&gt; 220 -&gt; 0 + 1 -&gt; 1</a:t>
            </a:r>
            <a:endParaRPr lang="ko-KR" altLang="en-US" dirty="0"/>
          </a:p>
        </p:txBody>
      </p:sp>
      <p:cxnSp>
        <p:nvCxnSpPr>
          <p:cNvPr id="54" name="직선 연결선 53"/>
          <p:cNvCxnSpPr/>
          <p:nvPr/>
        </p:nvCxnSpPr>
        <p:spPr>
          <a:xfrm>
            <a:off x="4978247" y="2320922"/>
            <a:ext cx="2544675" cy="80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7570040" y="2339925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a4</a:t>
            </a:r>
            <a:endParaRPr lang="ko-KR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3808322" y="2334115"/>
            <a:ext cx="3577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216 -&gt; 3 -&gt; 5 </a:t>
            </a:r>
            <a:endParaRPr lang="ko-KR" altLang="en-US" dirty="0"/>
          </a:p>
        </p:txBody>
      </p:sp>
      <p:cxnSp>
        <p:nvCxnSpPr>
          <p:cNvPr id="70" name="직선 연결선 69"/>
          <p:cNvCxnSpPr/>
          <p:nvPr/>
        </p:nvCxnSpPr>
        <p:spPr>
          <a:xfrm>
            <a:off x="4948190" y="1911295"/>
            <a:ext cx="2544675" cy="80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7570040" y="1911295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a3</a:t>
            </a:r>
            <a:endParaRPr lang="ko-KR" alt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4262155" y="1928231"/>
            <a:ext cx="4353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216 -&gt; 216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335" y="544732"/>
            <a:ext cx="2324424" cy="1009791"/>
          </a:xfrm>
          <a:prstGeom prst="rect">
            <a:avLst/>
          </a:prstGeom>
        </p:spPr>
      </p:pic>
      <p:sp>
        <p:nvSpPr>
          <p:cNvPr id="62" name="직사각형 61"/>
          <p:cNvSpPr/>
          <p:nvPr/>
        </p:nvSpPr>
        <p:spPr>
          <a:xfrm>
            <a:off x="8576734" y="662000"/>
            <a:ext cx="2099733" cy="58742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10715578" y="5141381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-48(</a:t>
            </a:r>
            <a:r>
              <a:rPr lang="en-US" altLang="ko-KR" dirty="0" err="1" smtClean="0"/>
              <a:t>sp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cxnSp>
        <p:nvCxnSpPr>
          <p:cNvPr id="64" name="직선 연결선 63"/>
          <p:cNvCxnSpPr/>
          <p:nvPr/>
        </p:nvCxnSpPr>
        <p:spPr>
          <a:xfrm>
            <a:off x="8576734" y="1726629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9219974" y="981048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main</a:t>
            </a:r>
            <a:endParaRPr lang="ko-KR" altLang="en-US" dirty="0"/>
          </a:p>
        </p:txBody>
      </p:sp>
      <p:cxnSp>
        <p:nvCxnSpPr>
          <p:cNvPr id="66" name="직선 연결선 65"/>
          <p:cNvCxnSpPr/>
          <p:nvPr/>
        </p:nvCxnSpPr>
        <p:spPr>
          <a:xfrm>
            <a:off x="8576734" y="5326047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>
            <a:off x="8576734" y="2031925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직선 연결선 68"/>
          <p:cNvCxnSpPr/>
          <p:nvPr/>
        </p:nvCxnSpPr>
        <p:spPr>
          <a:xfrm>
            <a:off x="8576734" y="2709257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직선 연결선 88"/>
          <p:cNvCxnSpPr/>
          <p:nvPr/>
        </p:nvCxnSpPr>
        <p:spPr>
          <a:xfrm>
            <a:off x="8576734" y="2328258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9171186" y="2339925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이전 </a:t>
            </a:r>
            <a:r>
              <a:rPr lang="en-US" altLang="ko-KR" dirty="0" smtClean="0"/>
              <a:t>s0</a:t>
            </a:r>
            <a:endParaRPr lang="ko-KR" altLang="en-US" dirty="0"/>
          </a:p>
        </p:txBody>
      </p:sp>
      <p:sp>
        <p:nvSpPr>
          <p:cNvPr id="91" name="TextBox 90"/>
          <p:cNvSpPr txBox="1"/>
          <p:nvPr/>
        </p:nvSpPr>
        <p:spPr>
          <a:xfrm>
            <a:off x="9433278" y="1983756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ra</a:t>
            </a:r>
            <a:endParaRPr lang="ko-KR" altLang="en-US" dirty="0"/>
          </a:p>
        </p:txBody>
      </p:sp>
      <p:sp>
        <p:nvSpPr>
          <p:cNvPr id="92" name="TextBox 91"/>
          <p:cNvSpPr txBox="1"/>
          <p:nvPr/>
        </p:nvSpPr>
        <p:spPr>
          <a:xfrm>
            <a:off x="10719745" y="1983756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44(</a:t>
            </a:r>
            <a:r>
              <a:rPr lang="en-US" altLang="ko-KR" dirty="0" err="1" smtClean="0"/>
              <a:t>sp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93" name="TextBox 92"/>
          <p:cNvSpPr txBox="1"/>
          <p:nvPr/>
        </p:nvSpPr>
        <p:spPr>
          <a:xfrm>
            <a:off x="10681277" y="3176269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-20(s0)</a:t>
            </a:r>
            <a:endParaRPr lang="ko-KR" altLang="en-US" dirty="0"/>
          </a:p>
        </p:txBody>
      </p:sp>
      <p:sp>
        <p:nvSpPr>
          <p:cNvPr id="94" name="TextBox 93"/>
          <p:cNvSpPr txBox="1"/>
          <p:nvPr/>
        </p:nvSpPr>
        <p:spPr>
          <a:xfrm>
            <a:off x="10676467" y="1541963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s0</a:t>
            </a:r>
            <a:endParaRPr lang="ko-KR" altLang="en-US" dirty="0"/>
          </a:p>
        </p:txBody>
      </p:sp>
      <p:cxnSp>
        <p:nvCxnSpPr>
          <p:cNvPr id="95" name="직선 연결선 94"/>
          <p:cNvCxnSpPr/>
          <p:nvPr/>
        </p:nvCxnSpPr>
        <p:spPr>
          <a:xfrm>
            <a:off x="8576734" y="3157953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직선 연결선 95"/>
          <p:cNvCxnSpPr/>
          <p:nvPr/>
        </p:nvCxnSpPr>
        <p:spPr>
          <a:xfrm>
            <a:off x="8615845" y="3493880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10715578" y="2328258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40(</a:t>
            </a:r>
            <a:r>
              <a:rPr lang="en-US" altLang="ko-KR" dirty="0" err="1" smtClean="0"/>
              <a:t>sp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98" name="TextBox 97"/>
          <p:cNvSpPr txBox="1"/>
          <p:nvPr/>
        </p:nvSpPr>
        <p:spPr>
          <a:xfrm>
            <a:off x="9492587" y="313454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cxnSp>
        <p:nvCxnSpPr>
          <p:cNvPr id="99" name="직선 연결선 98"/>
          <p:cNvCxnSpPr/>
          <p:nvPr/>
        </p:nvCxnSpPr>
        <p:spPr>
          <a:xfrm>
            <a:off x="8576734" y="4428580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직선 연결선 99"/>
          <p:cNvCxnSpPr/>
          <p:nvPr/>
        </p:nvCxnSpPr>
        <p:spPr>
          <a:xfrm>
            <a:off x="8576734" y="4718561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직선 연결선 100"/>
          <p:cNvCxnSpPr/>
          <p:nvPr/>
        </p:nvCxnSpPr>
        <p:spPr>
          <a:xfrm>
            <a:off x="8541456" y="4115314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10721188" y="4071015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-36(s0)</a:t>
            </a:r>
            <a:endParaRPr lang="ko-KR" altLang="en-US" dirty="0"/>
          </a:p>
        </p:txBody>
      </p:sp>
      <p:sp>
        <p:nvSpPr>
          <p:cNvPr id="103" name="TextBox 102"/>
          <p:cNvSpPr txBox="1"/>
          <p:nvPr/>
        </p:nvSpPr>
        <p:spPr>
          <a:xfrm>
            <a:off x="10721188" y="4395228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-40(s0)</a:t>
            </a:r>
            <a:endParaRPr lang="ko-KR" altLang="en-US" dirty="0"/>
          </a:p>
        </p:txBody>
      </p:sp>
      <p:sp>
        <p:nvSpPr>
          <p:cNvPr id="104" name="TextBox 103"/>
          <p:cNvSpPr txBox="1"/>
          <p:nvPr/>
        </p:nvSpPr>
        <p:spPr>
          <a:xfrm>
            <a:off x="8919623" y="4094657"/>
            <a:ext cx="981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 -40(s0)</a:t>
            </a:r>
            <a:endParaRPr lang="ko-KR" altLang="en-US" dirty="0"/>
          </a:p>
        </p:txBody>
      </p:sp>
      <p:sp>
        <p:nvSpPr>
          <p:cNvPr id="105" name="TextBox 104"/>
          <p:cNvSpPr txBox="1"/>
          <p:nvPr/>
        </p:nvSpPr>
        <p:spPr>
          <a:xfrm>
            <a:off x="9470948" y="437630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5</a:t>
            </a:r>
            <a:endParaRPr lang="ko-KR" altLang="en-US" dirty="0"/>
          </a:p>
        </p:txBody>
      </p:sp>
      <p:cxnSp>
        <p:nvCxnSpPr>
          <p:cNvPr id="106" name="직선 연결선 105"/>
          <p:cNvCxnSpPr/>
          <p:nvPr/>
        </p:nvCxnSpPr>
        <p:spPr>
          <a:xfrm>
            <a:off x="8576733" y="3835286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9470947" y="349049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08" name="TextBox 107"/>
          <p:cNvSpPr txBox="1"/>
          <p:nvPr/>
        </p:nvSpPr>
        <p:spPr>
          <a:xfrm>
            <a:off x="10692714" y="3479089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-24(s0)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34368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/>
          <p:cNvSpPr/>
          <p:nvPr/>
        </p:nvSpPr>
        <p:spPr>
          <a:xfrm>
            <a:off x="4953000" y="662000"/>
            <a:ext cx="2544675" cy="58742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2" name="직선 연결선 41"/>
          <p:cNvCxnSpPr/>
          <p:nvPr/>
        </p:nvCxnSpPr>
        <p:spPr>
          <a:xfrm>
            <a:off x="4953000" y="3157953"/>
            <a:ext cx="25446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4978247" y="2735762"/>
            <a:ext cx="2544675" cy="80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7556067" y="2735762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a5</a:t>
            </a:r>
            <a:endParaRPr lang="ko-KR" altLang="en-US" dirty="0"/>
          </a:p>
        </p:txBody>
      </p:sp>
      <p:cxnSp>
        <p:nvCxnSpPr>
          <p:cNvPr id="48" name="직선 연결선 47"/>
          <p:cNvCxnSpPr/>
          <p:nvPr/>
        </p:nvCxnSpPr>
        <p:spPr>
          <a:xfrm>
            <a:off x="4978247" y="1056652"/>
            <a:ext cx="2544675" cy="80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4978247" y="1478843"/>
            <a:ext cx="2544675" cy="80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7556067" y="687320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a0</a:t>
            </a:r>
            <a:endParaRPr lang="ko-KR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7556067" y="1095898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a1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4542310" y="1083133"/>
            <a:ext cx="2843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5 -&gt; 220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175686" y="678393"/>
            <a:ext cx="3165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-40(s0) == 216 -&gt; 216</a:t>
            </a:r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4262155" y="2756306"/>
            <a:ext cx="3380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1 -&gt; 0 -&gt; 5</a:t>
            </a:r>
            <a:endParaRPr lang="ko-KR" altLang="en-US" dirty="0"/>
          </a:p>
        </p:txBody>
      </p:sp>
      <p:cxnSp>
        <p:nvCxnSpPr>
          <p:cNvPr id="54" name="직선 연결선 53"/>
          <p:cNvCxnSpPr/>
          <p:nvPr/>
        </p:nvCxnSpPr>
        <p:spPr>
          <a:xfrm>
            <a:off x="4978247" y="2320922"/>
            <a:ext cx="2544675" cy="80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7570040" y="2339925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a4</a:t>
            </a:r>
            <a:endParaRPr lang="ko-KR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3956180" y="2328258"/>
            <a:ext cx="3577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5 -&gt; 5 -&gt; 1 </a:t>
            </a:r>
            <a:endParaRPr lang="ko-KR" altLang="en-US" dirty="0"/>
          </a:p>
        </p:txBody>
      </p:sp>
      <p:cxnSp>
        <p:nvCxnSpPr>
          <p:cNvPr id="70" name="직선 연결선 69"/>
          <p:cNvCxnSpPr/>
          <p:nvPr/>
        </p:nvCxnSpPr>
        <p:spPr>
          <a:xfrm>
            <a:off x="4948190" y="1911295"/>
            <a:ext cx="2544675" cy="80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7570040" y="1911295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a3</a:t>
            </a:r>
            <a:endParaRPr lang="ko-KR" alt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4262155" y="1928231"/>
            <a:ext cx="4353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216 -&gt; 216</a:t>
            </a:r>
            <a:endParaRPr lang="ko-KR" altLang="en-US" dirty="0"/>
          </a:p>
        </p:txBody>
      </p:sp>
      <p:sp>
        <p:nvSpPr>
          <p:cNvPr id="62" name="직사각형 61"/>
          <p:cNvSpPr/>
          <p:nvPr/>
        </p:nvSpPr>
        <p:spPr>
          <a:xfrm>
            <a:off x="8576734" y="662000"/>
            <a:ext cx="2099733" cy="58742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10715578" y="5141381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-48(</a:t>
            </a:r>
            <a:r>
              <a:rPr lang="en-US" altLang="ko-KR" dirty="0" err="1" smtClean="0"/>
              <a:t>sp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cxnSp>
        <p:nvCxnSpPr>
          <p:cNvPr id="64" name="직선 연결선 63"/>
          <p:cNvCxnSpPr/>
          <p:nvPr/>
        </p:nvCxnSpPr>
        <p:spPr>
          <a:xfrm>
            <a:off x="8576734" y="1726629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9219974" y="981048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main</a:t>
            </a:r>
            <a:endParaRPr lang="ko-KR" altLang="en-US" dirty="0"/>
          </a:p>
        </p:txBody>
      </p:sp>
      <p:cxnSp>
        <p:nvCxnSpPr>
          <p:cNvPr id="66" name="직선 연결선 65"/>
          <p:cNvCxnSpPr/>
          <p:nvPr/>
        </p:nvCxnSpPr>
        <p:spPr>
          <a:xfrm>
            <a:off x="8576734" y="5326047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>
            <a:off x="8576734" y="2031925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직선 연결선 68"/>
          <p:cNvCxnSpPr/>
          <p:nvPr/>
        </p:nvCxnSpPr>
        <p:spPr>
          <a:xfrm>
            <a:off x="8576734" y="2709257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직선 연결선 88"/>
          <p:cNvCxnSpPr/>
          <p:nvPr/>
        </p:nvCxnSpPr>
        <p:spPr>
          <a:xfrm>
            <a:off x="8576734" y="2328258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9171186" y="2339925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이전 </a:t>
            </a:r>
            <a:r>
              <a:rPr lang="en-US" altLang="ko-KR" dirty="0" smtClean="0"/>
              <a:t>s0</a:t>
            </a:r>
            <a:endParaRPr lang="ko-KR" altLang="en-US" dirty="0"/>
          </a:p>
        </p:txBody>
      </p:sp>
      <p:sp>
        <p:nvSpPr>
          <p:cNvPr id="91" name="TextBox 90"/>
          <p:cNvSpPr txBox="1"/>
          <p:nvPr/>
        </p:nvSpPr>
        <p:spPr>
          <a:xfrm>
            <a:off x="9433278" y="1983756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ra</a:t>
            </a:r>
            <a:endParaRPr lang="ko-KR" altLang="en-US" dirty="0"/>
          </a:p>
        </p:txBody>
      </p:sp>
      <p:sp>
        <p:nvSpPr>
          <p:cNvPr id="92" name="TextBox 91"/>
          <p:cNvSpPr txBox="1"/>
          <p:nvPr/>
        </p:nvSpPr>
        <p:spPr>
          <a:xfrm>
            <a:off x="10719745" y="1983756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44(</a:t>
            </a:r>
            <a:r>
              <a:rPr lang="en-US" altLang="ko-KR" dirty="0" err="1" smtClean="0"/>
              <a:t>sp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93" name="TextBox 92"/>
          <p:cNvSpPr txBox="1"/>
          <p:nvPr/>
        </p:nvSpPr>
        <p:spPr>
          <a:xfrm>
            <a:off x="10681277" y="3176269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-20(s0)</a:t>
            </a:r>
            <a:endParaRPr lang="ko-KR" altLang="en-US" dirty="0"/>
          </a:p>
        </p:txBody>
      </p:sp>
      <p:sp>
        <p:nvSpPr>
          <p:cNvPr id="94" name="TextBox 93"/>
          <p:cNvSpPr txBox="1"/>
          <p:nvPr/>
        </p:nvSpPr>
        <p:spPr>
          <a:xfrm>
            <a:off x="10676467" y="1541963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s0</a:t>
            </a:r>
            <a:endParaRPr lang="ko-KR" altLang="en-US" dirty="0"/>
          </a:p>
        </p:txBody>
      </p:sp>
      <p:cxnSp>
        <p:nvCxnSpPr>
          <p:cNvPr id="95" name="직선 연결선 94"/>
          <p:cNvCxnSpPr/>
          <p:nvPr/>
        </p:nvCxnSpPr>
        <p:spPr>
          <a:xfrm>
            <a:off x="8576734" y="3157953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직선 연결선 95"/>
          <p:cNvCxnSpPr/>
          <p:nvPr/>
        </p:nvCxnSpPr>
        <p:spPr>
          <a:xfrm>
            <a:off x="8615845" y="3493880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10715578" y="2328258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40(</a:t>
            </a:r>
            <a:r>
              <a:rPr lang="en-US" altLang="ko-KR" dirty="0" err="1" smtClean="0"/>
              <a:t>sp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98" name="TextBox 97"/>
          <p:cNvSpPr txBox="1"/>
          <p:nvPr/>
        </p:nvSpPr>
        <p:spPr>
          <a:xfrm>
            <a:off x="9492587" y="313454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cxnSp>
        <p:nvCxnSpPr>
          <p:cNvPr id="99" name="직선 연결선 98"/>
          <p:cNvCxnSpPr/>
          <p:nvPr/>
        </p:nvCxnSpPr>
        <p:spPr>
          <a:xfrm>
            <a:off x="8576734" y="4428580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직선 연결선 99"/>
          <p:cNvCxnSpPr/>
          <p:nvPr/>
        </p:nvCxnSpPr>
        <p:spPr>
          <a:xfrm>
            <a:off x="8576734" y="4718561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직선 연결선 100"/>
          <p:cNvCxnSpPr/>
          <p:nvPr/>
        </p:nvCxnSpPr>
        <p:spPr>
          <a:xfrm>
            <a:off x="8541456" y="4115314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10721188" y="4071015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-36(s0)</a:t>
            </a:r>
            <a:endParaRPr lang="ko-KR" altLang="en-US" dirty="0"/>
          </a:p>
        </p:txBody>
      </p:sp>
      <p:sp>
        <p:nvSpPr>
          <p:cNvPr id="103" name="TextBox 102"/>
          <p:cNvSpPr txBox="1"/>
          <p:nvPr/>
        </p:nvSpPr>
        <p:spPr>
          <a:xfrm>
            <a:off x="10721188" y="4395228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-40(s0)</a:t>
            </a:r>
            <a:endParaRPr lang="ko-KR" altLang="en-US" dirty="0"/>
          </a:p>
        </p:txBody>
      </p:sp>
      <p:sp>
        <p:nvSpPr>
          <p:cNvPr id="104" name="TextBox 103"/>
          <p:cNvSpPr txBox="1"/>
          <p:nvPr/>
        </p:nvSpPr>
        <p:spPr>
          <a:xfrm>
            <a:off x="8919623" y="4094657"/>
            <a:ext cx="981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 -40(s0)</a:t>
            </a:r>
            <a:endParaRPr lang="ko-KR" altLang="en-US" dirty="0"/>
          </a:p>
        </p:txBody>
      </p:sp>
      <p:sp>
        <p:nvSpPr>
          <p:cNvPr id="105" name="TextBox 104"/>
          <p:cNvSpPr txBox="1"/>
          <p:nvPr/>
        </p:nvSpPr>
        <p:spPr>
          <a:xfrm>
            <a:off x="9470948" y="437630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5</a:t>
            </a:r>
            <a:endParaRPr lang="ko-KR" altLang="en-US" dirty="0"/>
          </a:p>
        </p:txBody>
      </p:sp>
      <p:cxnSp>
        <p:nvCxnSpPr>
          <p:cNvPr id="106" name="직선 연결선 105"/>
          <p:cNvCxnSpPr/>
          <p:nvPr/>
        </p:nvCxnSpPr>
        <p:spPr>
          <a:xfrm>
            <a:off x="8576733" y="3835286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9470947" y="349049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08" name="TextBox 107"/>
          <p:cNvSpPr txBox="1"/>
          <p:nvPr/>
        </p:nvSpPr>
        <p:spPr>
          <a:xfrm>
            <a:off x="10692714" y="3479089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-24(s0)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860" y="1064118"/>
            <a:ext cx="3648584" cy="109552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871091" y="2280627"/>
            <a:ext cx="2006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1&lt;5 </a:t>
            </a:r>
            <a:r>
              <a:rPr lang="ko-KR" altLang="en-US" dirty="0" smtClean="0"/>
              <a:t>따라서 점프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28854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/>
          <p:cNvSpPr/>
          <p:nvPr/>
        </p:nvSpPr>
        <p:spPr>
          <a:xfrm>
            <a:off x="4953000" y="662000"/>
            <a:ext cx="2544675" cy="58742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2" name="직선 연결선 41"/>
          <p:cNvCxnSpPr/>
          <p:nvPr/>
        </p:nvCxnSpPr>
        <p:spPr>
          <a:xfrm>
            <a:off x="4953000" y="3157953"/>
            <a:ext cx="25446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4978247" y="2735762"/>
            <a:ext cx="2544675" cy="80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7556067" y="2735762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a5</a:t>
            </a:r>
            <a:endParaRPr lang="ko-KR" altLang="en-US" dirty="0"/>
          </a:p>
        </p:txBody>
      </p:sp>
      <p:cxnSp>
        <p:nvCxnSpPr>
          <p:cNvPr id="48" name="직선 연결선 47"/>
          <p:cNvCxnSpPr/>
          <p:nvPr/>
        </p:nvCxnSpPr>
        <p:spPr>
          <a:xfrm>
            <a:off x="4978247" y="1056652"/>
            <a:ext cx="2544675" cy="80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4978247" y="1478843"/>
            <a:ext cx="2544675" cy="80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7556067" y="687320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a0</a:t>
            </a:r>
            <a:endParaRPr lang="ko-KR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7556067" y="1095898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a1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4542310" y="1083133"/>
            <a:ext cx="2843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5 -&gt; 220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175686" y="678393"/>
            <a:ext cx="3165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-40(s0) == 216 -&gt; 216</a:t>
            </a:r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817108" y="2753083"/>
            <a:ext cx="6675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5 -&gt; (1 &lt;&lt; 2) -&gt; 4 -&gt; 220 -&gt; 1+1-&gt; 2&lt;&lt;2 -&gt; 8 -&gt; 224 -&gt; 1 </a:t>
            </a:r>
            <a:endParaRPr lang="ko-KR" altLang="en-US" dirty="0"/>
          </a:p>
        </p:txBody>
      </p:sp>
      <p:cxnSp>
        <p:nvCxnSpPr>
          <p:cNvPr id="54" name="직선 연결선 53"/>
          <p:cNvCxnSpPr/>
          <p:nvPr/>
        </p:nvCxnSpPr>
        <p:spPr>
          <a:xfrm>
            <a:off x="4978247" y="2320922"/>
            <a:ext cx="2544675" cy="80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7570040" y="2339925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a4</a:t>
            </a:r>
            <a:endParaRPr lang="ko-KR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3956180" y="2328258"/>
            <a:ext cx="3577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1 -&gt; 216 -&gt; 5 </a:t>
            </a:r>
            <a:endParaRPr lang="ko-KR" altLang="en-US" dirty="0"/>
          </a:p>
        </p:txBody>
      </p:sp>
      <p:cxnSp>
        <p:nvCxnSpPr>
          <p:cNvPr id="70" name="직선 연결선 69"/>
          <p:cNvCxnSpPr/>
          <p:nvPr/>
        </p:nvCxnSpPr>
        <p:spPr>
          <a:xfrm>
            <a:off x="4948190" y="1911295"/>
            <a:ext cx="2544675" cy="80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7570040" y="1911295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a3</a:t>
            </a:r>
            <a:endParaRPr lang="ko-KR" alt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4262155" y="1928231"/>
            <a:ext cx="4353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216 -&gt; 216</a:t>
            </a:r>
            <a:endParaRPr lang="ko-KR" altLang="en-US" dirty="0"/>
          </a:p>
        </p:txBody>
      </p:sp>
      <p:sp>
        <p:nvSpPr>
          <p:cNvPr id="62" name="직사각형 61"/>
          <p:cNvSpPr/>
          <p:nvPr/>
        </p:nvSpPr>
        <p:spPr>
          <a:xfrm>
            <a:off x="8576734" y="662000"/>
            <a:ext cx="2099733" cy="58742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10715578" y="5141381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-48(</a:t>
            </a:r>
            <a:r>
              <a:rPr lang="en-US" altLang="ko-KR" dirty="0" err="1" smtClean="0"/>
              <a:t>sp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cxnSp>
        <p:nvCxnSpPr>
          <p:cNvPr id="64" name="직선 연결선 63"/>
          <p:cNvCxnSpPr/>
          <p:nvPr/>
        </p:nvCxnSpPr>
        <p:spPr>
          <a:xfrm>
            <a:off x="8576734" y="1726629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9219974" y="981048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main</a:t>
            </a:r>
            <a:endParaRPr lang="ko-KR" altLang="en-US" dirty="0"/>
          </a:p>
        </p:txBody>
      </p:sp>
      <p:cxnSp>
        <p:nvCxnSpPr>
          <p:cNvPr id="66" name="직선 연결선 65"/>
          <p:cNvCxnSpPr/>
          <p:nvPr/>
        </p:nvCxnSpPr>
        <p:spPr>
          <a:xfrm>
            <a:off x="8576734" y="5326047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>
            <a:off x="8576734" y="2031925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직선 연결선 68"/>
          <p:cNvCxnSpPr/>
          <p:nvPr/>
        </p:nvCxnSpPr>
        <p:spPr>
          <a:xfrm>
            <a:off x="8576734" y="2709257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직선 연결선 88"/>
          <p:cNvCxnSpPr/>
          <p:nvPr/>
        </p:nvCxnSpPr>
        <p:spPr>
          <a:xfrm>
            <a:off x="8576734" y="2328258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9171186" y="2339925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이전 </a:t>
            </a:r>
            <a:r>
              <a:rPr lang="en-US" altLang="ko-KR" dirty="0" smtClean="0"/>
              <a:t>s0</a:t>
            </a:r>
            <a:endParaRPr lang="ko-KR" altLang="en-US" dirty="0"/>
          </a:p>
        </p:txBody>
      </p:sp>
      <p:sp>
        <p:nvSpPr>
          <p:cNvPr id="91" name="TextBox 90"/>
          <p:cNvSpPr txBox="1"/>
          <p:nvPr/>
        </p:nvSpPr>
        <p:spPr>
          <a:xfrm>
            <a:off x="9433278" y="1983756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ra</a:t>
            </a:r>
            <a:endParaRPr lang="ko-KR" altLang="en-US" dirty="0"/>
          </a:p>
        </p:txBody>
      </p:sp>
      <p:sp>
        <p:nvSpPr>
          <p:cNvPr id="92" name="TextBox 91"/>
          <p:cNvSpPr txBox="1"/>
          <p:nvPr/>
        </p:nvSpPr>
        <p:spPr>
          <a:xfrm>
            <a:off x="10719745" y="1983756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44(</a:t>
            </a:r>
            <a:r>
              <a:rPr lang="en-US" altLang="ko-KR" dirty="0" err="1" smtClean="0"/>
              <a:t>sp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93" name="TextBox 92"/>
          <p:cNvSpPr txBox="1"/>
          <p:nvPr/>
        </p:nvSpPr>
        <p:spPr>
          <a:xfrm>
            <a:off x="10681277" y="3176269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-20(s0)</a:t>
            </a:r>
            <a:endParaRPr lang="ko-KR" altLang="en-US" dirty="0"/>
          </a:p>
        </p:txBody>
      </p:sp>
      <p:sp>
        <p:nvSpPr>
          <p:cNvPr id="94" name="TextBox 93"/>
          <p:cNvSpPr txBox="1"/>
          <p:nvPr/>
        </p:nvSpPr>
        <p:spPr>
          <a:xfrm>
            <a:off x="10676467" y="1541963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s0</a:t>
            </a:r>
            <a:endParaRPr lang="ko-KR" altLang="en-US" dirty="0"/>
          </a:p>
        </p:txBody>
      </p:sp>
      <p:cxnSp>
        <p:nvCxnSpPr>
          <p:cNvPr id="95" name="직선 연결선 94"/>
          <p:cNvCxnSpPr/>
          <p:nvPr/>
        </p:nvCxnSpPr>
        <p:spPr>
          <a:xfrm>
            <a:off x="8576734" y="3157953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직선 연결선 95"/>
          <p:cNvCxnSpPr/>
          <p:nvPr/>
        </p:nvCxnSpPr>
        <p:spPr>
          <a:xfrm>
            <a:off x="8615845" y="3493880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10715578" y="2328258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40(</a:t>
            </a:r>
            <a:r>
              <a:rPr lang="en-US" altLang="ko-KR" dirty="0" err="1" smtClean="0"/>
              <a:t>sp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98" name="TextBox 97"/>
          <p:cNvSpPr txBox="1"/>
          <p:nvPr/>
        </p:nvSpPr>
        <p:spPr>
          <a:xfrm>
            <a:off x="9492587" y="313454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cxnSp>
        <p:nvCxnSpPr>
          <p:cNvPr id="99" name="직선 연결선 98"/>
          <p:cNvCxnSpPr/>
          <p:nvPr/>
        </p:nvCxnSpPr>
        <p:spPr>
          <a:xfrm>
            <a:off x="8576734" y="4428580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직선 연결선 99"/>
          <p:cNvCxnSpPr/>
          <p:nvPr/>
        </p:nvCxnSpPr>
        <p:spPr>
          <a:xfrm>
            <a:off x="8576734" y="4718561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직선 연결선 100"/>
          <p:cNvCxnSpPr/>
          <p:nvPr/>
        </p:nvCxnSpPr>
        <p:spPr>
          <a:xfrm>
            <a:off x="8541456" y="4115314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10721188" y="4071015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-36(s0)</a:t>
            </a:r>
            <a:endParaRPr lang="ko-KR" altLang="en-US" dirty="0"/>
          </a:p>
        </p:txBody>
      </p:sp>
      <p:sp>
        <p:nvSpPr>
          <p:cNvPr id="103" name="TextBox 102"/>
          <p:cNvSpPr txBox="1"/>
          <p:nvPr/>
        </p:nvSpPr>
        <p:spPr>
          <a:xfrm>
            <a:off x="10721188" y="4395228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-40(s0)</a:t>
            </a:r>
            <a:endParaRPr lang="ko-KR" altLang="en-US" dirty="0"/>
          </a:p>
        </p:txBody>
      </p:sp>
      <p:sp>
        <p:nvSpPr>
          <p:cNvPr id="104" name="TextBox 103"/>
          <p:cNvSpPr txBox="1"/>
          <p:nvPr/>
        </p:nvSpPr>
        <p:spPr>
          <a:xfrm>
            <a:off x="8919623" y="4094657"/>
            <a:ext cx="981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 -40(s0)</a:t>
            </a:r>
            <a:endParaRPr lang="ko-KR" altLang="en-US" dirty="0"/>
          </a:p>
        </p:txBody>
      </p:sp>
      <p:sp>
        <p:nvSpPr>
          <p:cNvPr id="105" name="TextBox 104"/>
          <p:cNvSpPr txBox="1"/>
          <p:nvPr/>
        </p:nvSpPr>
        <p:spPr>
          <a:xfrm>
            <a:off x="9470948" y="437630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5</a:t>
            </a:r>
            <a:endParaRPr lang="ko-KR" altLang="en-US" dirty="0"/>
          </a:p>
        </p:txBody>
      </p:sp>
      <p:cxnSp>
        <p:nvCxnSpPr>
          <p:cNvPr id="106" name="직선 연결선 105"/>
          <p:cNvCxnSpPr/>
          <p:nvPr/>
        </p:nvCxnSpPr>
        <p:spPr>
          <a:xfrm>
            <a:off x="8576733" y="3835286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9470947" y="349049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08" name="TextBox 107"/>
          <p:cNvSpPr txBox="1"/>
          <p:nvPr/>
        </p:nvSpPr>
        <p:spPr>
          <a:xfrm>
            <a:off x="10692714" y="3479089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-24(s0)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19" y="175510"/>
            <a:ext cx="3096057" cy="221010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05237" y="2394930"/>
            <a:ext cx="2840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5&lt;1 </a:t>
            </a:r>
            <a:r>
              <a:rPr lang="ko-KR" altLang="en-US" dirty="0" smtClean="0"/>
              <a:t>조건 </a:t>
            </a:r>
            <a:r>
              <a:rPr lang="en-US" altLang="ko-KR" dirty="0" smtClean="0"/>
              <a:t>x </a:t>
            </a:r>
            <a:r>
              <a:rPr lang="ko-KR" altLang="en-US" dirty="0" smtClean="0"/>
              <a:t>점프 안함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71065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/>
          <p:cNvSpPr/>
          <p:nvPr/>
        </p:nvSpPr>
        <p:spPr>
          <a:xfrm>
            <a:off x="4953000" y="662000"/>
            <a:ext cx="2544675" cy="58742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2" name="직선 연결선 41"/>
          <p:cNvCxnSpPr/>
          <p:nvPr/>
        </p:nvCxnSpPr>
        <p:spPr>
          <a:xfrm>
            <a:off x="4953000" y="3157953"/>
            <a:ext cx="25446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4978247" y="2735762"/>
            <a:ext cx="2544675" cy="80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7556067" y="2735762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a5</a:t>
            </a:r>
            <a:endParaRPr lang="ko-KR" altLang="en-US" dirty="0"/>
          </a:p>
        </p:txBody>
      </p:sp>
      <p:cxnSp>
        <p:nvCxnSpPr>
          <p:cNvPr id="48" name="직선 연결선 47"/>
          <p:cNvCxnSpPr/>
          <p:nvPr/>
        </p:nvCxnSpPr>
        <p:spPr>
          <a:xfrm>
            <a:off x="4978247" y="1056652"/>
            <a:ext cx="2544675" cy="80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4978247" y="1478843"/>
            <a:ext cx="2544675" cy="80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7556067" y="687320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a0</a:t>
            </a:r>
            <a:endParaRPr lang="ko-KR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7556067" y="1095898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a1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3813530" y="1091521"/>
            <a:ext cx="2843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5 -&gt; 220 -&gt; 224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476786" y="660257"/>
            <a:ext cx="4131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-40(s0) == 216 -&gt; 216 -&gt; 220</a:t>
            </a:r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663173" y="2729876"/>
            <a:ext cx="5111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1 -&gt; 1&lt;&lt;2 -&gt; 4 -&gt; 1 +1 =2 &lt;&lt;2 -&gt; 8 -&gt; 224</a:t>
            </a:r>
            <a:endParaRPr lang="ko-KR" altLang="en-US" dirty="0"/>
          </a:p>
        </p:txBody>
      </p:sp>
      <p:cxnSp>
        <p:nvCxnSpPr>
          <p:cNvPr id="54" name="직선 연결선 53"/>
          <p:cNvCxnSpPr/>
          <p:nvPr/>
        </p:nvCxnSpPr>
        <p:spPr>
          <a:xfrm>
            <a:off x="4978247" y="2320922"/>
            <a:ext cx="2544675" cy="80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7570040" y="2339925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a4</a:t>
            </a:r>
            <a:endParaRPr lang="ko-KR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3740200" y="2328258"/>
            <a:ext cx="3850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5 -&gt; 216 -&gt; 216 </a:t>
            </a:r>
            <a:endParaRPr lang="ko-KR" altLang="en-US" dirty="0"/>
          </a:p>
        </p:txBody>
      </p:sp>
      <p:cxnSp>
        <p:nvCxnSpPr>
          <p:cNvPr id="70" name="직선 연결선 69"/>
          <p:cNvCxnSpPr/>
          <p:nvPr/>
        </p:nvCxnSpPr>
        <p:spPr>
          <a:xfrm>
            <a:off x="4948190" y="1911295"/>
            <a:ext cx="2544675" cy="80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7570040" y="1911295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a3</a:t>
            </a:r>
            <a:endParaRPr lang="ko-KR" alt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4300250" y="1954549"/>
            <a:ext cx="2407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216 -&gt; 220</a:t>
            </a:r>
            <a:endParaRPr lang="ko-KR" altLang="en-US" dirty="0"/>
          </a:p>
        </p:txBody>
      </p:sp>
      <p:sp>
        <p:nvSpPr>
          <p:cNvPr id="62" name="직사각형 61"/>
          <p:cNvSpPr/>
          <p:nvPr/>
        </p:nvSpPr>
        <p:spPr>
          <a:xfrm>
            <a:off x="8576734" y="662000"/>
            <a:ext cx="2099733" cy="58742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10715578" y="5141381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-48(</a:t>
            </a:r>
            <a:r>
              <a:rPr lang="en-US" altLang="ko-KR" dirty="0" err="1" smtClean="0"/>
              <a:t>sp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cxnSp>
        <p:nvCxnSpPr>
          <p:cNvPr id="64" name="직선 연결선 63"/>
          <p:cNvCxnSpPr/>
          <p:nvPr/>
        </p:nvCxnSpPr>
        <p:spPr>
          <a:xfrm>
            <a:off x="8576734" y="1726629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9219974" y="981048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main</a:t>
            </a:r>
            <a:endParaRPr lang="ko-KR" altLang="en-US" dirty="0"/>
          </a:p>
        </p:txBody>
      </p:sp>
      <p:cxnSp>
        <p:nvCxnSpPr>
          <p:cNvPr id="66" name="직선 연결선 65"/>
          <p:cNvCxnSpPr/>
          <p:nvPr/>
        </p:nvCxnSpPr>
        <p:spPr>
          <a:xfrm>
            <a:off x="8576734" y="5326047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>
            <a:off x="8576734" y="2031925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직선 연결선 68"/>
          <p:cNvCxnSpPr/>
          <p:nvPr/>
        </p:nvCxnSpPr>
        <p:spPr>
          <a:xfrm>
            <a:off x="8576734" y="2709257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직선 연결선 88"/>
          <p:cNvCxnSpPr/>
          <p:nvPr/>
        </p:nvCxnSpPr>
        <p:spPr>
          <a:xfrm>
            <a:off x="8576734" y="2328258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9171186" y="2339925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이전 </a:t>
            </a:r>
            <a:r>
              <a:rPr lang="en-US" altLang="ko-KR" dirty="0" smtClean="0"/>
              <a:t>s0</a:t>
            </a:r>
            <a:endParaRPr lang="ko-KR" altLang="en-US" dirty="0"/>
          </a:p>
        </p:txBody>
      </p:sp>
      <p:sp>
        <p:nvSpPr>
          <p:cNvPr id="91" name="TextBox 90"/>
          <p:cNvSpPr txBox="1"/>
          <p:nvPr/>
        </p:nvSpPr>
        <p:spPr>
          <a:xfrm>
            <a:off x="9433278" y="1983756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ra</a:t>
            </a:r>
            <a:endParaRPr lang="ko-KR" altLang="en-US" dirty="0"/>
          </a:p>
        </p:txBody>
      </p:sp>
      <p:sp>
        <p:nvSpPr>
          <p:cNvPr id="92" name="TextBox 91"/>
          <p:cNvSpPr txBox="1"/>
          <p:nvPr/>
        </p:nvSpPr>
        <p:spPr>
          <a:xfrm>
            <a:off x="10719745" y="1983756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44(</a:t>
            </a:r>
            <a:r>
              <a:rPr lang="en-US" altLang="ko-KR" dirty="0" err="1" smtClean="0"/>
              <a:t>sp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93" name="TextBox 92"/>
          <p:cNvSpPr txBox="1"/>
          <p:nvPr/>
        </p:nvSpPr>
        <p:spPr>
          <a:xfrm>
            <a:off x="10681277" y="3176269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-20(s0)</a:t>
            </a:r>
            <a:endParaRPr lang="ko-KR" altLang="en-US" dirty="0"/>
          </a:p>
        </p:txBody>
      </p:sp>
      <p:sp>
        <p:nvSpPr>
          <p:cNvPr id="94" name="TextBox 93"/>
          <p:cNvSpPr txBox="1"/>
          <p:nvPr/>
        </p:nvSpPr>
        <p:spPr>
          <a:xfrm>
            <a:off x="10676467" y="1541963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s0</a:t>
            </a:r>
            <a:endParaRPr lang="ko-KR" altLang="en-US" dirty="0"/>
          </a:p>
        </p:txBody>
      </p:sp>
      <p:cxnSp>
        <p:nvCxnSpPr>
          <p:cNvPr id="95" name="직선 연결선 94"/>
          <p:cNvCxnSpPr/>
          <p:nvPr/>
        </p:nvCxnSpPr>
        <p:spPr>
          <a:xfrm>
            <a:off x="8576734" y="3157953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직선 연결선 95"/>
          <p:cNvCxnSpPr/>
          <p:nvPr/>
        </p:nvCxnSpPr>
        <p:spPr>
          <a:xfrm>
            <a:off x="8615845" y="3493880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10715578" y="2328258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40(</a:t>
            </a:r>
            <a:r>
              <a:rPr lang="en-US" altLang="ko-KR" dirty="0" err="1" smtClean="0"/>
              <a:t>sp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98" name="TextBox 97"/>
          <p:cNvSpPr txBox="1"/>
          <p:nvPr/>
        </p:nvSpPr>
        <p:spPr>
          <a:xfrm>
            <a:off x="9492587" y="313454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cxnSp>
        <p:nvCxnSpPr>
          <p:cNvPr id="99" name="직선 연결선 98"/>
          <p:cNvCxnSpPr/>
          <p:nvPr/>
        </p:nvCxnSpPr>
        <p:spPr>
          <a:xfrm>
            <a:off x="8576734" y="4428580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직선 연결선 99"/>
          <p:cNvCxnSpPr/>
          <p:nvPr/>
        </p:nvCxnSpPr>
        <p:spPr>
          <a:xfrm>
            <a:off x="8576734" y="4718561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직선 연결선 100"/>
          <p:cNvCxnSpPr/>
          <p:nvPr/>
        </p:nvCxnSpPr>
        <p:spPr>
          <a:xfrm>
            <a:off x="8541456" y="4115314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10721188" y="4071015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-36(s0)</a:t>
            </a:r>
            <a:endParaRPr lang="ko-KR" altLang="en-US" dirty="0"/>
          </a:p>
        </p:txBody>
      </p:sp>
      <p:sp>
        <p:nvSpPr>
          <p:cNvPr id="103" name="TextBox 102"/>
          <p:cNvSpPr txBox="1"/>
          <p:nvPr/>
        </p:nvSpPr>
        <p:spPr>
          <a:xfrm>
            <a:off x="10721188" y="4395228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-40(s0)</a:t>
            </a:r>
            <a:endParaRPr lang="ko-KR" altLang="en-US" dirty="0"/>
          </a:p>
        </p:txBody>
      </p:sp>
      <p:sp>
        <p:nvSpPr>
          <p:cNvPr id="104" name="TextBox 103"/>
          <p:cNvSpPr txBox="1"/>
          <p:nvPr/>
        </p:nvSpPr>
        <p:spPr>
          <a:xfrm>
            <a:off x="8919623" y="4094657"/>
            <a:ext cx="981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 -40(s0)</a:t>
            </a:r>
            <a:endParaRPr lang="ko-KR" altLang="en-US" dirty="0"/>
          </a:p>
        </p:txBody>
      </p:sp>
      <p:sp>
        <p:nvSpPr>
          <p:cNvPr id="105" name="TextBox 104"/>
          <p:cNvSpPr txBox="1"/>
          <p:nvPr/>
        </p:nvSpPr>
        <p:spPr>
          <a:xfrm>
            <a:off x="9470948" y="437630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5</a:t>
            </a:r>
            <a:endParaRPr lang="ko-KR" altLang="en-US" dirty="0"/>
          </a:p>
        </p:txBody>
      </p:sp>
      <p:cxnSp>
        <p:nvCxnSpPr>
          <p:cNvPr id="106" name="직선 연결선 105"/>
          <p:cNvCxnSpPr/>
          <p:nvPr/>
        </p:nvCxnSpPr>
        <p:spPr>
          <a:xfrm>
            <a:off x="8576733" y="3835286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9470947" y="349049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08" name="TextBox 107"/>
          <p:cNvSpPr txBox="1"/>
          <p:nvPr/>
        </p:nvSpPr>
        <p:spPr>
          <a:xfrm>
            <a:off x="10692714" y="3479089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-24(s0)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27" y="388553"/>
            <a:ext cx="2991267" cy="2124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399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8576734" y="662000"/>
            <a:ext cx="2099733" cy="619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8576734" y="4272462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8576734" y="941400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8576734" y="1618732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0734851" y="4903229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-48(</a:t>
            </a:r>
            <a:r>
              <a:rPr lang="en-US" altLang="ko-KR" dirty="0" err="1" smtClean="0"/>
              <a:t>sp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cxnSp>
        <p:nvCxnSpPr>
          <p:cNvPr id="14" name="직선 연결선 13"/>
          <p:cNvCxnSpPr/>
          <p:nvPr/>
        </p:nvCxnSpPr>
        <p:spPr>
          <a:xfrm>
            <a:off x="8576734" y="1237733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9171186" y="1249400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이전 </a:t>
            </a:r>
            <a:r>
              <a:rPr lang="en-US" altLang="ko-KR" dirty="0" smtClean="0"/>
              <a:t>s0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9433278" y="893231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ra</a:t>
            </a:r>
            <a:endParaRPr lang="ko-KR" altLang="en-US" dirty="0"/>
          </a:p>
        </p:txBody>
      </p:sp>
      <p:cxnSp>
        <p:nvCxnSpPr>
          <p:cNvPr id="21" name="직선 연결선 20"/>
          <p:cNvCxnSpPr/>
          <p:nvPr/>
        </p:nvCxnSpPr>
        <p:spPr>
          <a:xfrm>
            <a:off x="8576734" y="3879333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8576734" y="3369162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8576734" y="2920428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8576734" y="2530962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8576734" y="2192295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8576734" y="5087895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0710758" y="4272462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-40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433278" y="4659122"/>
            <a:ext cx="1011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…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9433278" y="1683725"/>
            <a:ext cx="1011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…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0710758" y="3857133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-36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0699197" y="3411032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-32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0676466" y="2960981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-28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0676466" y="2557017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-24</a:t>
            </a:r>
            <a:endParaRPr lang="ko-KR" altLang="en-US" dirty="0"/>
          </a:p>
        </p:txBody>
      </p:sp>
      <p:cxnSp>
        <p:nvCxnSpPr>
          <p:cNvPr id="33" name="직선 연결선 32"/>
          <p:cNvCxnSpPr/>
          <p:nvPr/>
        </p:nvCxnSpPr>
        <p:spPr>
          <a:xfrm>
            <a:off x="8576733" y="4622051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0699197" y="2162659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-20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9433278" y="2182708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0-&gt;5</a:t>
            </a:r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9433278" y="2564738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0 -&gt; 3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9433278" y="2971140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0 -&gt; 1</a:t>
            </a:r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9433278" y="3510001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0 -&gt; 2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9433278" y="3933139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0 -&gt; 4</a:t>
            </a:r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9433278" y="429625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4953000" y="662000"/>
            <a:ext cx="2544675" cy="619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2" name="직선 연결선 41"/>
          <p:cNvCxnSpPr/>
          <p:nvPr/>
        </p:nvCxnSpPr>
        <p:spPr>
          <a:xfrm>
            <a:off x="4953000" y="3157953"/>
            <a:ext cx="25446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4953000" y="2522953"/>
            <a:ext cx="2544675" cy="80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342092" y="2759128"/>
            <a:ext cx="2421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5-&gt;3-&gt;1-&gt;2-&gt;4 </a:t>
            </a:r>
            <a:endParaRPr lang="ko-KR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6009573" y="2459093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a5</a:t>
            </a:r>
            <a:endParaRPr lang="ko-KR" altLang="en-US" dirty="0"/>
          </a:p>
        </p:txBody>
      </p:sp>
      <p:pic>
        <p:nvPicPr>
          <p:cNvPr id="49" name="그림 4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274" y="3991169"/>
            <a:ext cx="6519333" cy="644099"/>
          </a:xfrm>
          <a:prstGeom prst="rect">
            <a:avLst/>
          </a:prstGeom>
        </p:spPr>
      </p:pic>
      <p:pic>
        <p:nvPicPr>
          <p:cNvPr id="50" name="그림 4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335" y="4843788"/>
            <a:ext cx="7167476" cy="1714739"/>
          </a:xfrm>
          <a:prstGeom prst="rect">
            <a:avLst/>
          </a:prstGeom>
        </p:spPr>
      </p:pic>
      <p:pic>
        <p:nvPicPr>
          <p:cNvPr id="51" name="그림 5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1807" y="720416"/>
            <a:ext cx="1724266" cy="2924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5267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/>
          <p:cNvSpPr/>
          <p:nvPr/>
        </p:nvSpPr>
        <p:spPr>
          <a:xfrm>
            <a:off x="4953000" y="662000"/>
            <a:ext cx="2544675" cy="58742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2" name="직선 연결선 41"/>
          <p:cNvCxnSpPr/>
          <p:nvPr/>
        </p:nvCxnSpPr>
        <p:spPr>
          <a:xfrm>
            <a:off x="4953000" y="3157953"/>
            <a:ext cx="25446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4978247" y="2735762"/>
            <a:ext cx="2544675" cy="80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7556067" y="2735762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a5</a:t>
            </a:r>
            <a:endParaRPr lang="ko-KR" altLang="en-US" dirty="0"/>
          </a:p>
        </p:txBody>
      </p:sp>
      <p:cxnSp>
        <p:nvCxnSpPr>
          <p:cNvPr id="48" name="직선 연결선 47"/>
          <p:cNvCxnSpPr/>
          <p:nvPr/>
        </p:nvCxnSpPr>
        <p:spPr>
          <a:xfrm>
            <a:off x="4978247" y="1056652"/>
            <a:ext cx="2544675" cy="80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4978247" y="1478843"/>
            <a:ext cx="2544675" cy="80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7556067" y="687320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a0</a:t>
            </a:r>
            <a:endParaRPr lang="ko-KR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7556067" y="1095898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a1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4978247" y="1091521"/>
            <a:ext cx="1678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224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4978247" y="660257"/>
            <a:ext cx="1629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220</a:t>
            </a:r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4973436" y="2729876"/>
            <a:ext cx="8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224</a:t>
            </a:r>
            <a:endParaRPr lang="ko-KR" altLang="en-US" dirty="0"/>
          </a:p>
        </p:txBody>
      </p:sp>
      <p:cxnSp>
        <p:nvCxnSpPr>
          <p:cNvPr id="54" name="직선 연결선 53"/>
          <p:cNvCxnSpPr/>
          <p:nvPr/>
        </p:nvCxnSpPr>
        <p:spPr>
          <a:xfrm>
            <a:off x="4978247" y="2320922"/>
            <a:ext cx="2544675" cy="80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7570040" y="2339925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a4</a:t>
            </a:r>
            <a:endParaRPr lang="ko-KR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4978247" y="2328258"/>
            <a:ext cx="2612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216 </a:t>
            </a:r>
            <a:endParaRPr lang="ko-KR" altLang="en-US" dirty="0"/>
          </a:p>
        </p:txBody>
      </p:sp>
      <p:cxnSp>
        <p:nvCxnSpPr>
          <p:cNvPr id="70" name="직선 연결선 69"/>
          <p:cNvCxnSpPr/>
          <p:nvPr/>
        </p:nvCxnSpPr>
        <p:spPr>
          <a:xfrm>
            <a:off x="4948190" y="1911295"/>
            <a:ext cx="2544675" cy="80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7570040" y="1911295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a3</a:t>
            </a:r>
            <a:endParaRPr lang="ko-KR" alt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4973436" y="1954549"/>
            <a:ext cx="1734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220</a:t>
            </a:r>
            <a:endParaRPr lang="ko-KR" altLang="en-US" dirty="0"/>
          </a:p>
        </p:txBody>
      </p:sp>
      <p:sp>
        <p:nvSpPr>
          <p:cNvPr id="62" name="직사각형 61"/>
          <p:cNvSpPr/>
          <p:nvPr/>
        </p:nvSpPr>
        <p:spPr>
          <a:xfrm>
            <a:off x="8576734" y="662000"/>
            <a:ext cx="2099733" cy="58742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10715578" y="5141381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-48(</a:t>
            </a:r>
            <a:r>
              <a:rPr lang="en-US" altLang="ko-KR" dirty="0" err="1" smtClean="0"/>
              <a:t>sp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cxnSp>
        <p:nvCxnSpPr>
          <p:cNvPr id="64" name="직선 연결선 63"/>
          <p:cNvCxnSpPr/>
          <p:nvPr/>
        </p:nvCxnSpPr>
        <p:spPr>
          <a:xfrm>
            <a:off x="8576734" y="1726629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9219974" y="981048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main</a:t>
            </a:r>
            <a:endParaRPr lang="ko-KR" altLang="en-US" dirty="0"/>
          </a:p>
        </p:txBody>
      </p:sp>
      <p:cxnSp>
        <p:nvCxnSpPr>
          <p:cNvPr id="66" name="직선 연결선 65"/>
          <p:cNvCxnSpPr/>
          <p:nvPr/>
        </p:nvCxnSpPr>
        <p:spPr>
          <a:xfrm>
            <a:off x="8576734" y="5326047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>
            <a:off x="8576734" y="2031925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직선 연결선 68"/>
          <p:cNvCxnSpPr/>
          <p:nvPr/>
        </p:nvCxnSpPr>
        <p:spPr>
          <a:xfrm>
            <a:off x="8576734" y="2709257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직선 연결선 88"/>
          <p:cNvCxnSpPr/>
          <p:nvPr/>
        </p:nvCxnSpPr>
        <p:spPr>
          <a:xfrm>
            <a:off x="8576734" y="2328258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9171186" y="2339925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이전 </a:t>
            </a:r>
            <a:r>
              <a:rPr lang="en-US" altLang="ko-KR" dirty="0" smtClean="0"/>
              <a:t>s0</a:t>
            </a:r>
            <a:endParaRPr lang="ko-KR" altLang="en-US" dirty="0"/>
          </a:p>
        </p:txBody>
      </p:sp>
      <p:sp>
        <p:nvSpPr>
          <p:cNvPr id="91" name="TextBox 90"/>
          <p:cNvSpPr txBox="1"/>
          <p:nvPr/>
        </p:nvSpPr>
        <p:spPr>
          <a:xfrm>
            <a:off x="9433278" y="1983756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ra</a:t>
            </a:r>
            <a:endParaRPr lang="ko-KR" altLang="en-US" dirty="0"/>
          </a:p>
        </p:txBody>
      </p:sp>
      <p:sp>
        <p:nvSpPr>
          <p:cNvPr id="92" name="TextBox 91"/>
          <p:cNvSpPr txBox="1"/>
          <p:nvPr/>
        </p:nvSpPr>
        <p:spPr>
          <a:xfrm>
            <a:off x="10719745" y="1983756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44(</a:t>
            </a:r>
            <a:r>
              <a:rPr lang="en-US" altLang="ko-KR" dirty="0" err="1" smtClean="0"/>
              <a:t>sp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93" name="TextBox 92"/>
          <p:cNvSpPr txBox="1"/>
          <p:nvPr/>
        </p:nvSpPr>
        <p:spPr>
          <a:xfrm>
            <a:off x="10681277" y="3176269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-20(s0)</a:t>
            </a:r>
            <a:endParaRPr lang="ko-KR" altLang="en-US" dirty="0"/>
          </a:p>
        </p:txBody>
      </p:sp>
      <p:sp>
        <p:nvSpPr>
          <p:cNvPr id="94" name="TextBox 93"/>
          <p:cNvSpPr txBox="1"/>
          <p:nvPr/>
        </p:nvSpPr>
        <p:spPr>
          <a:xfrm>
            <a:off x="10676467" y="1541963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s0</a:t>
            </a:r>
            <a:endParaRPr lang="ko-KR" altLang="en-US" dirty="0"/>
          </a:p>
        </p:txBody>
      </p:sp>
      <p:cxnSp>
        <p:nvCxnSpPr>
          <p:cNvPr id="95" name="직선 연결선 94"/>
          <p:cNvCxnSpPr/>
          <p:nvPr/>
        </p:nvCxnSpPr>
        <p:spPr>
          <a:xfrm>
            <a:off x="8576734" y="3157953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직선 연결선 95"/>
          <p:cNvCxnSpPr/>
          <p:nvPr/>
        </p:nvCxnSpPr>
        <p:spPr>
          <a:xfrm>
            <a:off x="8615845" y="3493880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10715578" y="2328258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40(</a:t>
            </a:r>
            <a:r>
              <a:rPr lang="en-US" altLang="ko-KR" dirty="0" err="1" smtClean="0"/>
              <a:t>sp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98" name="TextBox 97"/>
          <p:cNvSpPr txBox="1"/>
          <p:nvPr/>
        </p:nvSpPr>
        <p:spPr>
          <a:xfrm>
            <a:off x="9492587" y="313454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cxnSp>
        <p:nvCxnSpPr>
          <p:cNvPr id="99" name="직선 연결선 98"/>
          <p:cNvCxnSpPr/>
          <p:nvPr/>
        </p:nvCxnSpPr>
        <p:spPr>
          <a:xfrm>
            <a:off x="8576734" y="4428580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직선 연결선 99"/>
          <p:cNvCxnSpPr/>
          <p:nvPr/>
        </p:nvCxnSpPr>
        <p:spPr>
          <a:xfrm>
            <a:off x="8576734" y="4718561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직선 연결선 100"/>
          <p:cNvCxnSpPr/>
          <p:nvPr/>
        </p:nvCxnSpPr>
        <p:spPr>
          <a:xfrm>
            <a:off x="8541456" y="4115314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10721188" y="4071015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-36(s0)</a:t>
            </a:r>
            <a:endParaRPr lang="ko-KR" altLang="en-US" dirty="0"/>
          </a:p>
        </p:txBody>
      </p:sp>
      <p:sp>
        <p:nvSpPr>
          <p:cNvPr id="103" name="TextBox 102"/>
          <p:cNvSpPr txBox="1"/>
          <p:nvPr/>
        </p:nvSpPr>
        <p:spPr>
          <a:xfrm>
            <a:off x="10721188" y="4395228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-40(s0)</a:t>
            </a:r>
            <a:endParaRPr lang="ko-KR" altLang="en-US" dirty="0"/>
          </a:p>
        </p:txBody>
      </p:sp>
      <p:sp>
        <p:nvSpPr>
          <p:cNvPr id="104" name="TextBox 103"/>
          <p:cNvSpPr txBox="1"/>
          <p:nvPr/>
        </p:nvSpPr>
        <p:spPr>
          <a:xfrm>
            <a:off x="8919623" y="4094657"/>
            <a:ext cx="981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 -40(s0)</a:t>
            </a:r>
            <a:endParaRPr lang="ko-KR" altLang="en-US" dirty="0"/>
          </a:p>
        </p:txBody>
      </p:sp>
      <p:sp>
        <p:nvSpPr>
          <p:cNvPr id="105" name="TextBox 104"/>
          <p:cNvSpPr txBox="1"/>
          <p:nvPr/>
        </p:nvSpPr>
        <p:spPr>
          <a:xfrm>
            <a:off x="9470948" y="437630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5</a:t>
            </a:r>
            <a:endParaRPr lang="ko-KR" altLang="en-US" dirty="0"/>
          </a:p>
        </p:txBody>
      </p:sp>
      <p:cxnSp>
        <p:nvCxnSpPr>
          <p:cNvPr id="106" name="직선 연결선 105"/>
          <p:cNvCxnSpPr/>
          <p:nvPr/>
        </p:nvCxnSpPr>
        <p:spPr>
          <a:xfrm>
            <a:off x="8576733" y="3835286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9470947" y="349049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08" name="TextBox 107"/>
          <p:cNvSpPr txBox="1"/>
          <p:nvPr/>
        </p:nvSpPr>
        <p:spPr>
          <a:xfrm>
            <a:off x="10692714" y="3479089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-24(s0)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00200" y="753533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쉬어가는 타임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6859249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/>
          <p:cNvSpPr/>
          <p:nvPr/>
        </p:nvSpPr>
        <p:spPr>
          <a:xfrm>
            <a:off x="4953000" y="662000"/>
            <a:ext cx="2544675" cy="58742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2" name="직선 연결선 41"/>
          <p:cNvCxnSpPr/>
          <p:nvPr/>
        </p:nvCxnSpPr>
        <p:spPr>
          <a:xfrm>
            <a:off x="4953000" y="3157953"/>
            <a:ext cx="25446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4978247" y="2735762"/>
            <a:ext cx="2544675" cy="80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7556067" y="2735762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a5</a:t>
            </a:r>
            <a:endParaRPr lang="ko-KR" altLang="en-US" dirty="0"/>
          </a:p>
        </p:txBody>
      </p:sp>
      <p:cxnSp>
        <p:nvCxnSpPr>
          <p:cNvPr id="48" name="직선 연결선 47"/>
          <p:cNvCxnSpPr/>
          <p:nvPr/>
        </p:nvCxnSpPr>
        <p:spPr>
          <a:xfrm>
            <a:off x="4978247" y="1056652"/>
            <a:ext cx="2544675" cy="80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4978247" y="1478843"/>
            <a:ext cx="2544675" cy="80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7556067" y="687320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a0</a:t>
            </a:r>
            <a:endParaRPr lang="ko-KR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7556067" y="1095898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a1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4978247" y="1091521"/>
            <a:ext cx="1678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224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4978247" y="660257"/>
            <a:ext cx="1629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220</a:t>
            </a:r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4973436" y="2729876"/>
            <a:ext cx="8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224</a:t>
            </a:r>
            <a:endParaRPr lang="ko-KR" altLang="en-US" dirty="0"/>
          </a:p>
        </p:txBody>
      </p:sp>
      <p:cxnSp>
        <p:nvCxnSpPr>
          <p:cNvPr id="54" name="직선 연결선 53"/>
          <p:cNvCxnSpPr/>
          <p:nvPr/>
        </p:nvCxnSpPr>
        <p:spPr>
          <a:xfrm>
            <a:off x="4978247" y="2320922"/>
            <a:ext cx="2544675" cy="80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7570040" y="2339925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a4</a:t>
            </a:r>
            <a:endParaRPr lang="ko-KR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4978247" y="2328258"/>
            <a:ext cx="2612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216 </a:t>
            </a:r>
            <a:endParaRPr lang="ko-KR" altLang="en-US" dirty="0"/>
          </a:p>
        </p:txBody>
      </p:sp>
      <p:cxnSp>
        <p:nvCxnSpPr>
          <p:cNvPr id="70" name="직선 연결선 69"/>
          <p:cNvCxnSpPr/>
          <p:nvPr/>
        </p:nvCxnSpPr>
        <p:spPr>
          <a:xfrm>
            <a:off x="4948190" y="1911295"/>
            <a:ext cx="2544675" cy="80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7570040" y="1911295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a3</a:t>
            </a:r>
            <a:endParaRPr lang="ko-KR" alt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4973436" y="1954549"/>
            <a:ext cx="1734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220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925" y="707765"/>
            <a:ext cx="4414876" cy="1252384"/>
          </a:xfrm>
          <a:prstGeom prst="rect">
            <a:avLst/>
          </a:prstGeom>
        </p:spPr>
      </p:pic>
      <p:sp>
        <p:nvSpPr>
          <p:cNvPr id="50" name="직사각형 49"/>
          <p:cNvSpPr/>
          <p:nvPr/>
        </p:nvSpPr>
        <p:spPr>
          <a:xfrm>
            <a:off x="8576734" y="662000"/>
            <a:ext cx="2099733" cy="58742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10664799" y="5605284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-48(</a:t>
            </a:r>
            <a:r>
              <a:rPr lang="en-US" altLang="ko-KR" dirty="0" err="1" smtClean="0"/>
              <a:t>sp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cxnSp>
        <p:nvCxnSpPr>
          <p:cNvPr id="56" name="직선 연결선 55"/>
          <p:cNvCxnSpPr/>
          <p:nvPr/>
        </p:nvCxnSpPr>
        <p:spPr>
          <a:xfrm>
            <a:off x="8576734" y="1726629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9219974" y="981048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main</a:t>
            </a:r>
            <a:endParaRPr lang="ko-KR" altLang="en-US" dirty="0"/>
          </a:p>
        </p:txBody>
      </p:sp>
      <p:cxnSp>
        <p:nvCxnSpPr>
          <p:cNvPr id="58" name="직선 연결선 57"/>
          <p:cNvCxnSpPr/>
          <p:nvPr/>
        </p:nvCxnSpPr>
        <p:spPr>
          <a:xfrm>
            <a:off x="8576734" y="2912475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9219974" y="2167667"/>
            <a:ext cx="59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sort</a:t>
            </a:r>
            <a:endParaRPr lang="ko-KR" altLang="en-US" dirty="0"/>
          </a:p>
        </p:txBody>
      </p:sp>
      <p:cxnSp>
        <p:nvCxnSpPr>
          <p:cNvPr id="60" name="직선 연결선 59"/>
          <p:cNvCxnSpPr/>
          <p:nvPr/>
        </p:nvCxnSpPr>
        <p:spPr>
          <a:xfrm>
            <a:off x="8576734" y="5715455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8576734" y="3397900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>
            <a:off x="8576734" y="4075232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직선 연결선 73"/>
          <p:cNvCxnSpPr/>
          <p:nvPr/>
        </p:nvCxnSpPr>
        <p:spPr>
          <a:xfrm>
            <a:off x="8576734" y="3694233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9171186" y="3705900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이전 </a:t>
            </a:r>
            <a:r>
              <a:rPr lang="en-US" altLang="ko-KR" dirty="0" smtClean="0"/>
              <a:t>s0</a:t>
            </a:r>
            <a:endParaRPr lang="ko-KR" alt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9433278" y="3349731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ra</a:t>
            </a:r>
            <a:endParaRPr lang="ko-KR" alt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10719745" y="3349731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44(</a:t>
            </a:r>
            <a:r>
              <a:rPr lang="en-US" altLang="ko-KR" dirty="0" err="1" smtClean="0"/>
              <a:t>sp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10715578" y="3694233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40(</a:t>
            </a:r>
            <a:r>
              <a:rPr lang="en-US" altLang="ko-KR" dirty="0" err="1" smtClean="0"/>
              <a:t>sp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10760301" y="2920428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s0</a:t>
            </a:r>
            <a:endParaRPr lang="ko-KR" altLang="en-US" dirty="0"/>
          </a:p>
        </p:txBody>
      </p:sp>
      <p:cxnSp>
        <p:nvCxnSpPr>
          <p:cNvPr id="80" name="직선 연결선 79"/>
          <p:cNvCxnSpPr/>
          <p:nvPr/>
        </p:nvCxnSpPr>
        <p:spPr>
          <a:xfrm>
            <a:off x="8576733" y="5412965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직선 연결선 80"/>
          <p:cNvCxnSpPr/>
          <p:nvPr/>
        </p:nvCxnSpPr>
        <p:spPr>
          <a:xfrm>
            <a:off x="8541455" y="5091231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직선 연결선 81"/>
          <p:cNvCxnSpPr/>
          <p:nvPr/>
        </p:nvCxnSpPr>
        <p:spPr>
          <a:xfrm>
            <a:off x="8531577" y="4803365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10664798" y="5031965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-40(s0)</a:t>
            </a:r>
            <a:endParaRPr lang="ko-KR" alt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10664798" y="4732241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-36(s0)</a:t>
            </a:r>
            <a:endParaRPr lang="ko-KR" alt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9102808" y="4756974"/>
            <a:ext cx="1629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220</a:t>
            </a:r>
            <a:endParaRPr lang="ko-KR" alt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9171186" y="5072575"/>
            <a:ext cx="1678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224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22335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/>
          <p:cNvSpPr/>
          <p:nvPr/>
        </p:nvSpPr>
        <p:spPr>
          <a:xfrm>
            <a:off x="4953000" y="662000"/>
            <a:ext cx="2544675" cy="58742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2" name="직선 연결선 41"/>
          <p:cNvCxnSpPr/>
          <p:nvPr/>
        </p:nvCxnSpPr>
        <p:spPr>
          <a:xfrm>
            <a:off x="4953000" y="3157953"/>
            <a:ext cx="25446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4978247" y="2735762"/>
            <a:ext cx="2544675" cy="80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7556067" y="2735762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a5</a:t>
            </a:r>
            <a:endParaRPr lang="ko-KR" altLang="en-US" dirty="0"/>
          </a:p>
        </p:txBody>
      </p:sp>
      <p:cxnSp>
        <p:nvCxnSpPr>
          <p:cNvPr id="48" name="직선 연결선 47"/>
          <p:cNvCxnSpPr/>
          <p:nvPr/>
        </p:nvCxnSpPr>
        <p:spPr>
          <a:xfrm>
            <a:off x="4978247" y="1056652"/>
            <a:ext cx="2544675" cy="80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4978247" y="1478843"/>
            <a:ext cx="2544675" cy="80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7556067" y="687320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a0</a:t>
            </a:r>
            <a:endParaRPr lang="ko-KR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7556067" y="1095898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a1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4978247" y="1091521"/>
            <a:ext cx="1678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224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4978247" y="660257"/>
            <a:ext cx="1629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220</a:t>
            </a:r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4240415" y="2753374"/>
            <a:ext cx="2532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224 -&gt; 220 -&gt; 5</a:t>
            </a:r>
            <a:endParaRPr lang="ko-KR" altLang="en-US" dirty="0"/>
          </a:p>
        </p:txBody>
      </p:sp>
      <p:cxnSp>
        <p:nvCxnSpPr>
          <p:cNvPr id="54" name="직선 연결선 53"/>
          <p:cNvCxnSpPr/>
          <p:nvPr/>
        </p:nvCxnSpPr>
        <p:spPr>
          <a:xfrm>
            <a:off x="4978247" y="2320922"/>
            <a:ext cx="2544675" cy="80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7570040" y="2339925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a4</a:t>
            </a:r>
            <a:endParaRPr lang="ko-KR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4240415" y="2336350"/>
            <a:ext cx="2612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216 </a:t>
            </a:r>
            <a:endParaRPr lang="ko-KR" altLang="en-US" dirty="0"/>
          </a:p>
        </p:txBody>
      </p:sp>
      <p:cxnSp>
        <p:nvCxnSpPr>
          <p:cNvPr id="70" name="직선 연결선 69"/>
          <p:cNvCxnSpPr/>
          <p:nvPr/>
        </p:nvCxnSpPr>
        <p:spPr>
          <a:xfrm>
            <a:off x="4948190" y="1911295"/>
            <a:ext cx="2544675" cy="80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7570040" y="1911295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a3</a:t>
            </a:r>
            <a:endParaRPr lang="ko-KR" alt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4973436" y="1954549"/>
            <a:ext cx="1734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220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280" y="815257"/>
            <a:ext cx="2210108" cy="552527"/>
          </a:xfrm>
          <a:prstGeom prst="rect">
            <a:avLst/>
          </a:prstGeom>
        </p:spPr>
      </p:pic>
      <p:sp>
        <p:nvSpPr>
          <p:cNvPr id="44" name="직사각형 43"/>
          <p:cNvSpPr/>
          <p:nvPr/>
        </p:nvSpPr>
        <p:spPr>
          <a:xfrm>
            <a:off x="8576734" y="662000"/>
            <a:ext cx="2099733" cy="58742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10664799" y="6062484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-48(</a:t>
            </a:r>
            <a:r>
              <a:rPr lang="en-US" altLang="ko-KR" dirty="0" err="1" smtClean="0"/>
              <a:t>sp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cxnSp>
        <p:nvCxnSpPr>
          <p:cNvPr id="62" name="직선 연결선 61"/>
          <p:cNvCxnSpPr/>
          <p:nvPr/>
        </p:nvCxnSpPr>
        <p:spPr>
          <a:xfrm>
            <a:off x="8576734" y="1726629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9219974" y="981048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main</a:t>
            </a:r>
            <a:endParaRPr lang="ko-KR" altLang="en-US" dirty="0"/>
          </a:p>
        </p:txBody>
      </p:sp>
      <p:cxnSp>
        <p:nvCxnSpPr>
          <p:cNvPr id="64" name="직선 연결선 63"/>
          <p:cNvCxnSpPr/>
          <p:nvPr/>
        </p:nvCxnSpPr>
        <p:spPr>
          <a:xfrm>
            <a:off x="8576734" y="2912475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9219974" y="2167667"/>
            <a:ext cx="59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sort</a:t>
            </a:r>
            <a:endParaRPr lang="ko-KR" altLang="en-US" dirty="0"/>
          </a:p>
        </p:txBody>
      </p:sp>
      <p:cxnSp>
        <p:nvCxnSpPr>
          <p:cNvPr id="66" name="직선 연결선 65"/>
          <p:cNvCxnSpPr/>
          <p:nvPr/>
        </p:nvCxnSpPr>
        <p:spPr>
          <a:xfrm>
            <a:off x="8576734" y="6172655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>
            <a:off x="8576734" y="3397900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직선 연결선 68"/>
          <p:cNvCxnSpPr/>
          <p:nvPr/>
        </p:nvCxnSpPr>
        <p:spPr>
          <a:xfrm>
            <a:off x="8576734" y="4075232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직선 연결선 84"/>
          <p:cNvCxnSpPr/>
          <p:nvPr/>
        </p:nvCxnSpPr>
        <p:spPr>
          <a:xfrm>
            <a:off x="8576734" y="3694233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9171186" y="3705900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이전 </a:t>
            </a:r>
            <a:r>
              <a:rPr lang="en-US" altLang="ko-KR" dirty="0" smtClean="0"/>
              <a:t>s0</a:t>
            </a:r>
            <a:endParaRPr lang="ko-KR" alt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9433278" y="3349731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ra</a:t>
            </a:r>
            <a:endParaRPr lang="ko-KR" altLang="en-US" dirty="0"/>
          </a:p>
        </p:txBody>
      </p:sp>
      <p:sp>
        <p:nvSpPr>
          <p:cNvPr id="90" name="TextBox 89"/>
          <p:cNvSpPr txBox="1"/>
          <p:nvPr/>
        </p:nvSpPr>
        <p:spPr>
          <a:xfrm>
            <a:off x="10719745" y="3349731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44(</a:t>
            </a:r>
            <a:r>
              <a:rPr lang="en-US" altLang="ko-KR" dirty="0" err="1" smtClean="0"/>
              <a:t>sp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91" name="TextBox 90"/>
          <p:cNvSpPr txBox="1"/>
          <p:nvPr/>
        </p:nvSpPr>
        <p:spPr>
          <a:xfrm>
            <a:off x="10715578" y="3694233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40(</a:t>
            </a:r>
            <a:r>
              <a:rPr lang="en-US" altLang="ko-KR" dirty="0" err="1" smtClean="0"/>
              <a:t>sp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92" name="TextBox 91"/>
          <p:cNvSpPr txBox="1"/>
          <p:nvPr/>
        </p:nvSpPr>
        <p:spPr>
          <a:xfrm>
            <a:off x="10760301" y="2920428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s0</a:t>
            </a:r>
            <a:endParaRPr lang="ko-KR" altLang="en-US" dirty="0"/>
          </a:p>
        </p:txBody>
      </p:sp>
      <p:cxnSp>
        <p:nvCxnSpPr>
          <p:cNvPr id="93" name="직선 연결선 92"/>
          <p:cNvCxnSpPr/>
          <p:nvPr/>
        </p:nvCxnSpPr>
        <p:spPr>
          <a:xfrm>
            <a:off x="8576733" y="5870165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직선 연결선 93"/>
          <p:cNvCxnSpPr/>
          <p:nvPr/>
        </p:nvCxnSpPr>
        <p:spPr>
          <a:xfrm>
            <a:off x="8541455" y="5548431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직선 연결선 94"/>
          <p:cNvCxnSpPr/>
          <p:nvPr/>
        </p:nvCxnSpPr>
        <p:spPr>
          <a:xfrm>
            <a:off x="8531577" y="5260565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10664798" y="5489165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-40(s0)</a:t>
            </a:r>
            <a:endParaRPr lang="ko-KR" altLang="en-US" dirty="0"/>
          </a:p>
        </p:txBody>
      </p:sp>
      <p:sp>
        <p:nvSpPr>
          <p:cNvPr id="97" name="TextBox 96"/>
          <p:cNvSpPr txBox="1"/>
          <p:nvPr/>
        </p:nvSpPr>
        <p:spPr>
          <a:xfrm>
            <a:off x="10664798" y="5189441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-36(s0)</a:t>
            </a:r>
            <a:endParaRPr lang="ko-KR" altLang="en-US" dirty="0"/>
          </a:p>
        </p:txBody>
      </p:sp>
      <p:sp>
        <p:nvSpPr>
          <p:cNvPr id="98" name="TextBox 97"/>
          <p:cNvSpPr txBox="1"/>
          <p:nvPr/>
        </p:nvSpPr>
        <p:spPr>
          <a:xfrm>
            <a:off x="9397999" y="5187700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220</a:t>
            </a:r>
            <a:endParaRPr lang="ko-KR" altLang="en-US" dirty="0"/>
          </a:p>
        </p:txBody>
      </p:sp>
      <p:sp>
        <p:nvSpPr>
          <p:cNvPr id="99" name="TextBox 98"/>
          <p:cNvSpPr txBox="1"/>
          <p:nvPr/>
        </p:nvSpPr>
        <p:spPr>
          <a:xfrm>
            <a:off x="9397999" y="5539331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224</a:t>
            </a:r>
            <a:endParaRPr lang="ko-KR" altLang="en-US" dirty="0"/>
          </a:p>
        </p:txBody>
      </p:sp>
      <p:cxnSp>
        <p:nvCxnSpPr>
          <p:cNvPr id="100" name="직선 연결선 99"/>
          <p:cNvCxnSpPr/>
          <p:nvPr/>
        </p:nvCxnSpPr>
        <p:spPr>
          <a:xfrm>
            <a:off x="8576733" y="4380032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직선 연결선 100"/>
          <p:cNvCxnSpPr/>
          <p:nvPr/>
        </p:nvCxnSpPr>
        <p:spPr>
          <a:xfrm>
            <a:off x="8565065" y="4710232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10721188" y="4358107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-20(s0)</a:t>
            </a:r>
            <a:endParaRPr lang="ko-KR" altLang="en-US" dirty="0"/>
          </a:p>
        </p:txBody>
      </p:sp>
      <p:sp>
        <p:nvSpPr>
          <p:cNvPr id="103" name="TextBox 102"/>
          <p:cNvSpPr txBox="1"/>
          <p:nvPr/>
        </p:nvSpPr>
        <p:spPr>
          <a:xfrm>
            <a:off x="9433278" y="435810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76600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/>
          <p:cNvSpPr/>
          <p:nvPr/>
        </p:nvSpPr>
        <p:spPr>
          <a:xfrm>
            <a:off x="4953000" y="662000"/>
            <a:ext cx="2544675" cy="58742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2" name="직선 연결선 41"/>
          <p:cNvCxnSpPr/>
          <p:nvPr/>
        </p:nvCxnSpPr>
        <p:spPr>
          <a:xfrm>
            <a:off x="4953000" y="3157953"/>
            <a:ext cx="25446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4978247" y="2735762"/>
            <a:ext cx="2544675" cy="80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7556067" y="2735762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a5</a:t>
            </a:r>
            <a:endParaRPr lang="ko-KR" altLang="en-US" dirty="0"/>
          </a:p>
        </p:txBody>
      </p:sp>
      <p:cxnSp>
        <p:nvCxnSpPr>
          <p:cNvPr id="48" name="직선 연결선 47"/>
          <p:cNvCxnSpPr/>
          <p:nvPr/>
        </p:nvCxnSpPr>
        <p:spPr>
          <a:xfrm>
            <a:off x="4978247" y="1056652"/>
            <a:ext cx="2544675" cy="80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4978247" y="1478843"/>
            <a:ext cx="2544675" cy="80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7556067" y="687320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a0</a:t>
            </a:r>
            <a:endParaRPr lang="ko-KR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7556067" y="1095898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a1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4978247" y="1091521"/>
            <a:ext cx="1678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224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4978247" y="660257"/>
            <a:ext cx="1629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220</a:t>
            </a:r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3353816" y="2770989"/>
            <a:ext cx="3800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224 -&gt; 220 -&gt; 5 -&gt; 224 -&gt; 220</a:t>
            </a:r>
            <a:endParaRPr lang="ko-KR" altLang="en-US" dirty="0"/>
          </a:p>
        </p:txBody>
      </p:sp>
      <p:cxnSp>
        <p:nvCxnSpPr>
          <p:cNvPr id="54" name="직선 연결선 53"/>
          <p:cNvCxnSpPr/>
          <p:nvPr/>
        </p:nvCxnSpPr>
        <p:spPr>
          <a:xfrm>
            <a:off x="4978247" y="2320922"/>
            <a:ext cx="2544675" cy="80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7570040" y="2339925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a4</a:t>
            </a:r>
            <a:endParaRPr lang="ko-KR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4377834" y="2318910"/>
            <a:ext cx="2612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216-&gt; 1 </a:t>
            </a:r>
            <a:endParaRPr lang="ko-KR" altLang="en-US" dirty="0"/>
          </a:p>
        </p:txBody>
      </p:sp>
      <p:cxnSp>
        <p:nvCxnSpPr>
          <p:cNvPr id="70" name="직선 연결선 69"/>
          <p:cNvCxnSpPr/>
          <p:nvPr/>
        </p:nvCxnSpPr>
        <p:spPr>
          <a:xfrm>
            <a:off x="4948190" y="1911295"/>
            <a:ext cx="2544675" cy="80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7570040" y="1911295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a3</a:t>
            </a:r>
            <a:endParaRPr lang="ko-KR" alt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4973436" y="1954549"/>
            <a:ext cx="1734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220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8576734" y="662000"/>
            <a:ext cx="2099733" cy="58742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10664799" y="6062484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-48(</a:t>
            </a:r>
            <a:r>
              <a:rPr lang="en-US" altLang="ko-KR" dirty="0" err="1" smtClean="0"/>
              <a:t>sp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cxnSp>
        <p:nvCxnSpPr>
          <p:cNvPr id="62" name="직선 연결선 61"/>
          <p:cNvCxnSpPr/>
          <p:nvPr/>
        </p:nvCxnSpPr>
        <p:spPr>
          <a:xfrm>
            <a:off x="8576734" y="1726629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9219974" y="981048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main</a:t>
            </a:r>
            <a:endParaRPr lang="ko-KR" altLang="en-US" dirty="0"/>
          </a:p>
        </p:txBody>
      </p:sp>
      <p:cxnSp>
        <p:nvCxnSpPr>
          <p:cNvPr id="64" name="직선 연결선 63"/>
          <p:cNvCxnSpPr/>
          <p:nvPr/>
        </p:nvCxnSpPr>
        <p:spPr>
          <a:xfrm>
            <a:off x="8576734" y="2912475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9219974" y="2167667"/>
            <a:ext cx="59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sort</a:t>
            </a:r>
            <a:endParaRPr lang="ko-KR" altLang="en-US" dirty="0"/>
          </a:p>
        </p:txBody>
      </p:sp>
      <p:cxnSp>
        <p:nvCxnSpPr>
          <p:cNvPr id="66" name="직선 연결선 65"/>
          <p:cNvCxnSpPr/>
          <p:nvPr/>
        </p:nvCxnSpPr>
        <p:spPr>
          <a:xfrm>
            <a:off x="8576734" y="6172655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>
            <a:off x="8576734" y="3397900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직선 연결선 68"/>
          <p:cNvCxnSpPr/>
          <p:nvPr/>
        </p:nvCxnSpPr>
        <p:spPr>
          <a:xfrm>
            <a:off x="8576734" y="4075232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직선 연결선 84"/>
          <p:cNvCxnSpPr/>
          <p:nvPr/>
        </p:nvCxnSpPr>
        <p:spPr>
          <a:xfrm>
            <a:off x="8576734" y="3694233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9171186" y="3705900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이전 </a:t>
            </a:r>
            <a:r>
              <a:rPr lang="en-US" altLang="ko-KR" dirty="0" smtClean="0"/>
              <a:t>s0</a:t>
            </a:r>
            <a:endParaRPr lang="ko-KR" alt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9433278" y="3349731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ra</a:t>
            </a:r>
            <a:endParaRPr lang="ko-KR" altLang="en-US" dirty="0"/>
          </a:p>
        </p:txBody>
      </p:sp>
      <p:sp>
        <p:nvSpPr>
          <p:cNvPr id="90" name="TextBox 89"/>
          <p:cNvSpPr txBox="1"/>
          <p:nvPr/>
        </p:nvSpPr>
        <p:spPr>
          <a:xfrm>
            <a:off x="10719745" y="3349731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44(</a:t>
            </a:r>
            <a:r>
              <a:rPr lang="en-US" altLang="ko-KR" dirty="0" err="1" smtClean="0"/>
              <a:t>sp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91" name="TextBox 90"/>
          <p:cNvSpPr txBox="1"/>
          <p:nvPr/>
        </p:nvSpPr>
        <p:spPr>
          <a:xfrm>
            <a:off x="10715578" y="3694233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40(</a:t>
            </a:r>
            <a:r>
              <a:rPr lang="en-US" altLang="ko-KR" dirty="0" err="1" smtClean="0"/>
              <a:t>sp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92" name="TextBox 91"/>
          <p:cNvSpPr txBox="1"/>
          <p:nvPr/>
        </p:nvSpPr>
        <p:spPr>
          <a:xfrm>
            <a:off x="10760301" y="2920428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s0</a:t>
            </a:r>
            <a:endParaRPr lang="ko-KR" altLang="en-US" dirty="0"/>
          </a:p>
        </p:txBody>
      </p:sp>
      <p:cxnSp>
        <p:nvCxnSpPr>
          <p:cNvPr id="93" name="직선 연결선 92"/>
          <p:cNvCxnSpPr/>
          <p:nvPr/>
        </p:nvCxnSpPr>
        <p:spPr>
          <a:xfrm>
            <a:off x="8576733" y="5870165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직선 연결선 93"/>
          <p:cNvCxnSpPr/>
          <p:nvPr/>
        </p:nvCxnSpPr>
        <p:spPr>
          <a:xfrm>
            <a:off x="8541455" y="5548431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직선 연결선 94"/>
          <p:cNvCxnSpPr/>
          <p:nvPr/>
        </p:nvCxnSpPr>
        <p:spPr>
          <a:xfrm>
            <a:off x="8531577" y="5260565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10664798" y="5489165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-40(s0)</a:t>
            </a:r>
            <a:endParaRPr lang="ko-KR" altLang="en-US" dirty="0"/>
          </a:p>
        </p:txBody>
      </p:sp>
      <p:sp>
        <p:nvSpPr>
          <p:cNvPr id="97" name="TextBox 96"/>
          <p:cNvSpPr txBox="1"/>
          <p:nvPr/>
        </p:nvSpPr>
        <p:spPr>
          <a:xfrm>
            <a:off x="10664798" y="5189441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-36(s0)</a:t>
            </a:r>
            <a:endParaRPr lang="ko-KR" altLang="en-US" dirty="0"/>
          </a:p>
        </p:txBody>
      </p:sp>
      <p:sp>
        <p:nvSpPr>
          <p:cNvPr id="98" name="TextBox 97"/>
          <p:cNvSpPr txBox="1"/>
          <p:nvPr/>
        </p:nvSpPr>
        <p:spPr>
          <a:xfrm>
            <a:off x="9397999" y="5187700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220</a:t>
            </a:r>
            <a:endParaRPr lang="ko-KR" altLang="en-US" dirty="0"/>
          </a:p>
        </p:txBody>
      </p:sp>
      <p:sp>
        <p:nvSpPr>
          <p:cNvPr id="99" name="TextBox 98"/>
          <p:cNvSpPr txBox="1"/>
          <p:nvPr/>
        </p:nvSpPr>
        <p:spPr>
          <a:xfrm>
            <a:off x="9397999" y="5539331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224</a:t>
            </a:r>
            <a:endParaRPr lang="ko-KR" altLang="en-US" dirty="0"/>
          </a:p>
        </p:txBody>
      </p:sp>
      <p:cxnSp>
        <p:nvCxnSpPr>
          <p:cNvPr id="100" name="직선 연결선 99"/>
          <p:cNvCxnSpPr/>
          <p:nvPr/>
        </p:nvCxnSpPr>
        <p:spPr>
          <a:xfrm>
            <a:off x="8576733" y="4380032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직선 연결선 100"/>
          <p:cNvCxnSpPr/>
          <p:nvPr/>
        </p:nvCxnSpPr>
        <p:spPr>
          <a:xfrm>
            <a:off x="8565065" y="4710232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10721188" y="4358107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-20(s0)</a:t>
            </a:r>
            <a:endParaRPr lang="ko-KR" altLang="en-US" dirty="0"/>
          </a:p>
        </p:txBody>
      </p:sp>
      <p:sp>
        <p:nvSpPr>
          <p:cNvPr id="103" name="TextBox 102"/>
          <p:cNvSpPr txBox="1"/>
          <p:nvPr/>
        </p:nvSpPr>
        <p:spPr>
          <a:xfrm>
            <a:off x="9433278" y="435810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731" y="980934"/>
            <a:ext cx="3296110" cy="71447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266691" y="1290299"/>
            <a:ext cx="2858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220(5</a:t>
            </a:r>
            <a:r>
              <a:rPr lang="ko-KR" altLang="en-US" dirty="0" smtClean="0"/>
              <a:t>있던 주소에 </a:t>
            </a:r>
            <a:r>
              <a:rPr lang="en-US" altLang="ko-KR" dirty="0" smtClean="0"/>
              <a:t>1 </a:t>
            </a:r>
            <a:r>
              <a:rPr lang="ko-KR" altLang="en-US" dirty="0" smtClean="0"/>
              <a:t>저장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3273" y="163084"/>
            <a:ext cx="7097115" cy="333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2072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/>
          <p:cNvSpPr/>
          <p:nvPr/>
        </p:nvSpPr>
        <p:spPr>
          <a:xfrm>
            <a:off x="4953000" y="662000"/>
            <a:ext cx="2544675" cy="58742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2" name="직선 연결선 41"/>
          <p:cNvCxnSpPr/>
          <p:nvPr/>
        </p:nvCxnSpPr>
        <p:spPr>
          <a:xfrm>
            <a:off x="4953000" y="3157953"/>
            <a:ext cx="25446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4978247" y="2735762"/>
            <a:ext cx="2544675" cy="80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7556067" y="2735762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a5</a:t>
            </a:r>
            <a:endParaRPr lang="ko-KR" altLang="en-US" dirty="0"/>
          </a:p>
        </p:txBody>
      </p:sp>
      <p:cxnSp>
        <p:nvCxnSpPr>
          <p:cNvPr id="48" name="직선 연결선 47"/>
          <p:cNvCxnSpPr/>
          <p:nvPr/>
        </p:nvCxnSpPr>
        <p:spPr>
          <a:xfrm>
            <a:off x="4978247" y="1056652"/>
            <a:ext cx="2544675" cy="80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4978247" y="1478843"/>
            <a:ext cx="2544675" cy="80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7556067" y="687320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a0</a:t>
            </a:r>
            <a:endParaRPr lang="ko-KR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7556067" y="1095898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a1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4978247" y="1091521"/>
            <a:ext cx="1678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224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4978247" y="660257"/>
            <a:ext cx="1629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220</a:t>
            </a:r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4363861" y="2770989"/>
            <a:ext cx="2790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220 -&gt;224</a:t>
            </a:r>
            <a:endParaRPr lang="ko-KR" altLang="en-US" dirty="0"/>
          </a:p>
        </p:txBody>
      </p:sp>
      <p:cxnSp>
        <p:nvCxnSpPr>
          <p:cNvPr id="54" name="직선 연결선 53"/>
          <p:cNvCxnSpPr/>
          <p:nvPr/>
        </p:nvCxnSpPr>
        <p:spPr>
          <a:xfrm>
            <a:off x="4978247" y="2320922"/>
            <a:ext cx="2544675" cy="80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7570040" y="2339925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a4</a:t>
            </a:r>
            <a:endParaRPr lang="ko-KR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4053841" y="2335289"/>
            <a:ext cx="2142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216-&gt; 1 -&gt; 5 </a:t>
            </a:r>
            <a:endParaRPr lang="ko-KR" altLang="en-US" dirty="0"/>
          </a:p>
        </p:txBody>
      </p:sp>
      <p:cxnSp>
        <p:nvCxnSpPr>
          <p:cNvPr id="70" name="직선 연결선 69"/>
          <p:cNvCxnSpPr/>
          <p:nvPr/>
        </p:nvCxnSpPr>
        <p:spPr>
          <a:xfrm>
            <a:off x="4948190" y="1911295"/>
            <a:ext cx="2544675" cy="80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7570040" y="1911295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a3</a:t>
            </a:r>
            <a:endParaRPr lang="ko-KR" alt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4973436" y="1954549"/>
            <a:ext cx="1734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220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8576734" y="662000"/>
            <a:ext cx="2099733" cy="58742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10664799" y="6062484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-48(</a:t>
            </a:r>
            <a:r>
              <a:rPr lang="en-US" altLang="ko-KR" dirty="0" err="1" smtClean="0"/>
              <a:t>sp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cxnSp>
        <p:nvCxnSpPr>
          <p:cNvPr id="62" name="직선 연결선 61"/>
          <p:cNvCxnSpPr/>
          <p:nvPr/>
        </p:nvCxnSpPr>
        <p:spPr>
          <a:xfrm>
            <a:off x="8576734" y="1726629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9219974" y="981048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main</a:t>
            </a:r>
            <a:endParaRPr lang="ko-KR" altLang="en-US" dirty="0"/>
          </a:p>
        </p:txBody>
      </p:sp>
      <p:cxnSp>
        <p:nvCxnSpPr>
          <p:cNvPr id="64" name="직선 연결선 63"/>
          <p:cNvCxnSpPr/>
          <p:nvPr/>
        </p:nvCxnSpPr>
        <p:spPr>
          <a:xfrm>
            <a:off x="8576734" y="2912475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9219974" y="2167667"/>
            <a:ext cx="59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sort</a:t>
            </a:r>
            <a:endParaRPr lang="ko-KR" altLang="en-US" dirty="0"/>
          </a:p>
        </p:txBody>
      </p:sp>
      <p:cxnSp>
        <p:nvCxnSpPr>
          <p:cNvPr id="66" name="직선 연결선 65"/>
          <p:cNvCxnSpPr/>
          <p:nvPr/>
        </p:nvCxnSpPr>
        <p:spPr>
          <a:xfrm>
            <a:off x="8576734" y="6172655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>
            <a:off x="8576734" y="3397900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직선 연결선 68"/>
          <p:cNvCxnSpPr/>
          <p:nvPr/>
        </p:nvCxnSpPr>
        <p:spPr>
          <a:xfrm>
            <a:off x="8576734" y="4075232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직선 연결선 84"/>
          <p:cNvCxnSpPr/>
          <p:nvPr/>
        </p:nvCxnSpPr>
        <p:spPr>
          <a:xfrm>
            <a:off x="8576734" y="3694233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9171186" y="3705900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이전 </a:t>
            </a:r>
            <a:r>
              <a:rPr lang="en-US" altLang="ko-KR" dirty="0" smtClean="0"/>
              <a:t>s0</a:t>
            </a:r>
            <a:endParaRPr lang="ko-KR" alt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9433278" y="3349731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ra</a:t>
            </a:r>
            <a:endParaRPr lang="ko-KR" altLang="en-US" dirty="0"/>
          </a:p>
        </p:txBody>
      </p:sp>
      <p:sp>
        <p:nvSpPr>
          <p:cNvPr id="90" name="TextBox 89"/>
          <p:cNvSpPr txBox="1"/>
          <p:nvPr/>
        </p:nvSpPr>
        <p:spPr>
          <a:xfrm>
            <a:off x="10719745" y="3349731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44(</a:t>
            </a:r>
            <a:r>
              <a:rPr lang="en-US" altLang="ko-KR" dirty="0" err="1" smtClean="0"/>
              <a:t>sp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91" name="TextBox 90"/>
          <p:cNvSpPr txBox="1"/>
          <p:nvPr/>
        </p:nvSpPr>
        <p:spPr>
          <a:xfrm>
            <a:off x="10715578" y="3694233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40(</a:t>
            </a:r>
            <a:r>
              <a:rPr lang="en-US" altLang="ko-KR" dirty="0" err="1" smtClean="0"/>
              <a:t>sp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92" name="TextBox 91"/>
          <p:cNvSpPr txBox="1"/>
          <p:nvPr/>
        </p:nvSpPr>
        <p:spPr>
          <a:xfrm>
            <a:off x="10760301" y="2920428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s0</a:t>
            </a:r>
            <a:endParaRPr lang="ko-KR" altLang="en-US" dirty="0"/>
          </a:p>
        </p:txBody>
      </p:sp>
      <p:cxnSp>
        <p:nvCxnSpPr>
          <p:cNvPr id="93" name="직선 연결선 92"/>
          <p:cNvCxnSpPr/>
          <p:nvPr/>
        </p:nvCxnSpPr>
        <p:spPr>
          <a:xfrm>
            <a:off x="8576733" y="5870165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직선 연결선 93"/>
          <p:cNvCxnSpPr/>
          <p:nvPr/>
        </p:nvCxnSpPr>
        <p:spPr>
          <a:xfrm>
            <a:off x="8541455" y="5548431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직선 연결선 94"/>
          <p:cNvCxnSpPr/>
          <p:nvPr/>
        </p:nvCxnSpPr>
        <p:spPr>
          <a:xfrm>
            <a:off x="8531577" y="5260565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10664798" y="5489165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-40(s0)</a:t>
            </a:r>
            <a:endParaRPr lang="ko-KR" altLang="en-US" dirty="0"/>
          </a:p>
        </p:txBody>
      </p:sp>
      <p:sp>
        <p:nvSpPr>
          <p:cNvPr id="97" name="TextBox 96"/>
          <p:cNvSpPr txBox="1"/>
          <p:nvPr/>
        </p:nvSpPr>
        <p:spPr>
          <a:xfrm>
            <a:off x="10664798" y="5189441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-36(s0)</a:t>
            </a:r>
            <a:endParaRPr lang="ko-KR" altLang="en-US" dirty="0"/>
          </a:p>
        </p:txBody>
      </p:sp>
      <p:sp>
        <p:nvSpPr>
          <p:cNvPr id="98" name="TextBox 97"/>
          <p:cNvSpPr txBox="1"/>
          <p:nvPr/>
        </p:nvSpPr>
        <p:spPr>
          <a:xfrm>
            <a:off x="9397999" y="5187700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220</a:t>
            </a:r>
            <a:endParaRPr lang="ko-KR" altLang="en-US" dirty="0"/>
          </a:p>
        </p:txBody>
      </p:sp>
      <p:sp>
        <p:nvSpPr>
          <p:cNvPr id="99" name="TextBox 98"/>
          <p:cNvSpPr txBox="1"/>
          <p:nvPr/>
        </p:nvSpPr>
        <p:spPr>
          <a:xfrm>
            <a:off x="9397999" y="5539331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224</a:t>
            </a:r>
            <a:endParaRPr lang="ko-KR" altLang="en-US" dirty="0"/>
          </a:p>
        </p:txBody>
      </p:sp>
      <p:cxnSp>
        <p:nvCxnSpPr>
          <p:cNvPr id="100" name="직선 연결선 99"/>
          <p:cNvCxnSpPr/>
          <p:nvPr/>
        </p:nvCxnSpPr>
        <p:spPr>
          <a:xfrm>
            <a:off x="8576733" y="4380032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직선 연결선 100"/>
          <p:cNvCxnSpPr/>
          <p:nvPr/>
        </p:nvCxnSpPr>
        <p:spPr>
          <a:xfrm>
            <a:off x="8565065" y="4710232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10721188" y="4358107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-20(s0)</a:t>
            </a:r>
            <a:endParaRPr lang="ko-KR" altLang="en-US" dirty="0"/>
          </a:p>
        </p:txBody>
      </p:sp>
      <p:sp>
        <p:nvSpPr>
          <p:cNvPr id="103" name="TextBox 102"/>
          <p:cNvSpPr txBox="1"/>
          <p:nvPr/>
        </p:nvSpPr>
        <p:spPr>
          <a:xfrm>
            <a:off x="9433278" y="435810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266691" y="1290299"/>
            <a:ext cx="2858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224(1</a:t>
            </a:r>
            <a:r>
              <a:rPr lang="ko-KR" altLang="en-US" dirty="0" smtClean="0"/>
              <a:t>있던 주소에 </a:t>
            </a:r>
            <a:r>
              <a:rPr lang="en-US" altLang="ko-KR" dirty="0"/>
              <a:t>5</a:t>
            </a:r>
            <a:r>
              <a:rPr lang="en-US" altLang="ko-KR" dirty="0" smtClean="0"/>
              <a:t> </a:t>
            </a:r>
            <a:r>
              <a:rPr lang="ko-KR" altLang="en-US" dirty="0" smtClean="0"/>
              <a:t>저장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852" y="687320"/>
            <a:ext cx="2410161" cy="57158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2039" y="192567"/>
            <a:ext cx="6544588" cy="257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0900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/>
          <p:cNvSpPr/>
          <p:nvPr/>
        </p:nvSpPr>
        <p:spPr>
          <a:xfrm>
            <a:off x="4953000" y="662000"/>
            <a:ext cx="2544675" cy="58742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2" name="직선 연결선 41"/>
          <p:cNvCxnSpPr/>
          <p:nvPr/>
        </p:nvCxnSpPr>
        <p:spPr>
          <a:xfrm>
            <a:off x="4953000" y="3157953"/>
            <a:ext cx="25446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4978247" y="2735762"/>
            <a:ext cx="2544675" cy="80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7556067" y="2735762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a5</a:t>
            </a:r>
            <a:endParaRPr lang="ko-KR" altLang="en-US" dirty="0"/>
          </a:p>
        </p:txBody>
      </p:sp>
      <p:cxnSp>
        <p:nvCxnSpPr>
          <p:cNvPr id="48" name="직선 연결선 47"/>
          <p:cNvCxnSpPr/>
          <p:nvPr/>
        </p:nvCxnSpPr>
        <p:spPr>
          <a:xfrm>
            <a:off x="4978247" y="1056652"/>
            <a:ext cx="2544675" cy="80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4978247" y="1478843"/>
            <a:ext cx="2544675" cy="80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7556067" y="687320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a0</a:t>
            </a:r>
            <a:endParaRPr lang="ko-KR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7556067" y="1095898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a1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4978247" y="1091521"/>
            <a:ext cx="1678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224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4978247" y="660257"/>
            <a:ext cx="1629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220</a:t>
            </a:r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4363861" y="2770989"/>
            <a:ext cx="2790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220 -&gt;224</a:t>
            </a:r>
            <a:endParaRPr lang="ko-KR" altLang="en-US" dirty="0"/>
          </a:p>
        </p:txBody>
      </p:sp>
      <p:cxnSp>
        <p:nvCxnSpPr>
          <p:cNvPr id="54" name="직선 연결선 53"/>
          <p:cNvCxnSpPr/>
          <p:nvPr/>
        </p:nvCxnSpPr>
        <p:spPr>
          <a:xfrm>
            <a:off x="4978247" y="2320922"/>
            <a:ext cx="2544675" cy="80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7570040" y="2339925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a4</a:t>
            </a:r>
            <a:endParaRPr lang="ko-KR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4053841" y="2335289"/>
            <a:ext cx="2142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216-&gt; 1 -&gt; 5 </a:t>
            </a:r>
            <a:endParaRPr lang="ko-KR" altLang="en-US" dirty="0"/>
          </a:p>
        </p:txBody>
      </p:sp>
      <p:cxnSp>
        <p:nvCxnSpPr>
          <p:cNvPr id="70" name="직선 연결선 69"/>
          <p:cNvCxnSpPr/>
          <p:nvPr/>
        </p:nvCxnSpPr>
        <p:spPr>
          <a:xfrm>
            <a:off x="4948190" y="1911295"/>
            <a:ext cx="2544675" cy="80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7570040" y="1911295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a3</a:t>
            </a:r>
            <a:endParaRPr lang="ko-KR" alt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4973436" y="1954549"/>
            <a:ext cx="1734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220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8576734" y="662000"/>
            <a:ext cx="2099733" cy="58742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10584921" y="2727809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-48(</a:t>
            </a:r>
            <a:r>
              <a:rPr lang="en-US" altLang="ko-KR" dirty="0" err="1" smtClean="0"/>
              <a:t>sp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cxnSp>
        <p:nvCxnSpPr>
          <p:cNvPr id="56" name="직선 연결선 55"/>
          <p:cNvCxnSpPr/>
          <p:nvPr/>
        </p:nvCxnSpPr>
        <p:spPr>
          <a:xfrm>
            <a:off x="8576734" y="1726629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9219974" y="981048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main</a:t>
            </a:r>
            <a:endParaRPr lang="ko-KR" altLang="en-US" dirty="0"/>
          </a:p>
        </p:txBody>
      </p:sp>
      <p:cxnSp>
        <p:nvCxnSpPr>
          <p:cNvPr id="58" name="직선 연결선 57"/>
          <p:cNvCxnSpPr/>
          <p:nvPr/>
        </p:nvCxnSpPr>
        <p:spPr>
          <a:xfrm>
            <a:off x="8576734" y="2912475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9219974" y="2167667"/>
            <a:ext cx="59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sort</a:t>
            </a:r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0709522" y="1541963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s0</a:t>
            </a:r>
            <a:endParaRPr lang="ko-KR" altLang="en-US" dirty="0"/>
          </a:p>
        </p:txBody>
      </p:sp>
      <p:pic>
        <p:nvPicPr>
          <p:cNvPr id="61" name="그림 6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982" y="662000"/>
            <a:ext cx="2295845" cy="962159"/>
          </a:xfrm>
          <a:prstGeom prst="rect">
            <a:avLst/>
          </a:prstGeom>
        </p:spPr>
      </p:pic>
      <p:sp>
        <p:nvSpPr>
          <p:cNvPr id="73" name="TextBox 72"/>
          <p:cNvSpPr txBox="1"/>
          <p:nvPr/>
        </p:nvSpPr>
        <p:spPr>
          <a:xfrm>
            <a:off x="829733" y="2112897"/>
            <a:ext cx="1212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ra</a:t>
            </a:r>
            <a:r>
              <a:rPr lang="en-US" altLang="ko-KR" dirty="0" smtClean="0"/>
              <a:t>=</a:t>
            </a:r>
            <a:r>
              <a:rPr lang="ko-KR" altLang="en-US" dirty="0" smtClean="0"/>
              <a:t>이전</a:t>
            </a:r>
            <a:r>
              <a:rPr lang="en-US" altLang="ko-KR" dirty="0" err="1" smtClean="0"/>
              <a:t>ra</a:t>
            </a:r>
            <a:endParaRPr lang="ko-KR" alt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829732" y="2560277"/>
            <a:ext cx="1260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s0=</a:t>
            </a:r>
            <a:r>
              <a:rPr lang="ko-KR" altLang="en-US" dirty="0" smtClean="0"/>
              <a:t>이전</a:t>
            </a:r>
            <a:r>
              <a:rPr lang="en-US" altLang="ko-KR" dirty="0" smtClean="0"/>
              <a:t>s0</a:t>
            </a:r>
            <a:endParaRPr lang="ko-KR" alt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766844" y="3015035"/>
            <a:ext cx="1244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Sp</a:t>
            </a:r>
            <a:r>
              <a:rPr lang="ko-KR" altLang="en-US" dirty="0" smtClean="0"/>
              <a:t>위로 </a:t>
            </a:r>
            <a:r>
              <a:rPr lang="en-US" altLang="ko-KR" dirty="0" smtClean="0"/>
              <a:t>48</a:t>
            </a:r>
            <a:endParaRPr lang="ko-KR" alt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858169" y="3490125"/>
            <a:ext cx="360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Swap </a:t>
            </a:r>
            <a:r>
              <a:rPr lang="ko-KR" altLang="en-US" dirty="0" smtClean="0"/>
              <a:t>다음 명령어인 </a:t>
            </a:r>
            <a:r>
              <a:rPr lang="en-US" altLang="ko-KR" dirty="0" smtClean="0"/>
              <a:t>L6</a:t>
            </a:r>
            <a:r>
              <a:rPr lang="ko-KR" altLang="en-US" dirty="0" smtClean="0"/>
              <a:t>으로 이동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28101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335" y="544732"/>
            <a:ext cx="2324424" cy="1009791"/>
          </a:xfrm>
          <a:prstGeom prst="rect">
            <a:avLst/>
          </a:prstGeom>
        </p:spPr>
      </p:pic>
      <p:sp>
        <p:nvSpPr>
          <p:cNvPr id="50" name="직사각형 49"/>
          <p:cNvSpPr/>
          <p:nvPr/>
        </p:nvSpPr>
        <p:spPr>
          <a:xfrm>
            <a:off x="4953000" y="662000"/>
            <a:ext cx="2544675" cy="58742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5" name="직선 연결선 54"/>
          <p:cNvCxnSpPr/>
          <p:nvPr/>
        </p:nvCxnSpPr>
        <p:spPr>
          <a:xfrm>
            <a:off x="4953000" y="3157953"/>
            <a:ext cx="25446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직선 연결선 55"/>
          <p:cNvCxnSpPr/>
          <p:nvPr/>
        </p:nvCxnSpPr>
        <p:spPr>
          <a:xfrm>
            <a:off x="4978247" y="2735762"/>
            <a:ext cx="2544675" cy="80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7556067" y="2735762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a5</a:t>
            </a:r>
            <a:endParaRPr lang="ko-KR" altLang="en-US" dirty="0"/>
          </a:p>
        </p:txBody>
      </p:sp>
      <p:cxnSp>
        <p:nvCxnSpPr>
          <p:cNvPr id="58" name="직선 연결선 57"/>
          <p:cNvCxnSpPr/>
          <p:nvPr/>
        </p:nvCxnSpPr>
        <p:spPr>
          <a:xfrm>
            <a:off x="4978247" y="1056652"/>
            <a:ext cx="2544675" cy="80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4978247" y="1478843"/>
            <a:ext cx="2544675" cy="80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7556067" y="687320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a0</a:t>
            </a:r>
            <a:endParaRPr lang="ko-KR" alt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7556067" y="1095898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a1</a:t>
            </a:r>
            <a:endParaRPr lang="ko-KR" alt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4978247" y="1091521"/>
            <a:ext cx="1678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224</a:t>
            </a:r>
            <a:endParaRPr lang="ko-KR" alt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4978247" y="660257"/>
            <a:ext cx="1629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220</a:t>
            </a:r>
            <a:endParaRPr lang="ko-KR" alt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4363861" y="2770989"/>
            <a:ext cx="2790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220 -&gt;224 -&gt; 1 +1 -&gt; 2</a:t>
            </a:r>
            <a:endParaRPr lang="ko-KR" altLang="en-US" dirty="0"/>
          </a:p>
        </p:txBody>
      </p:sp>
      <p:cxnSp>
        <p:nvCxnSpPr>
          <p:cNvPr id="76" name="직선 연결선 75"/>
          <p:cNvCxnSpPr/>
          <p:nvPr/>
        </p:nvCxnSpPr>
        <p:spPr>
          <a:xfrm>
            <a:off x="4978247" y="2320922"/>
            <a:ext cx="2544675" cy="80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7570040" y="2339925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a4</a:t>
            </a:r>
            <a:endParaRPr lang="ko-KR" alt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4053841" y="2335289"/>
            <a:ext cx="2142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216-&gt; 1 -&gt; 5 </a:t>
            </a:r>
            <a:endParaRPr lang="ko-KR" altLang="en-US" dirty="0"/>
          </a:p>
        </p:txBody>
      </p:sp>
      <p:cxnSp>
        <p:nvCxnSpPr>
          <p:cNvPr id="79" name="직선 연결선 78"/>
          <p:cNvCxnSpPr/>
          <p:nvPr/>
        </p:nvCxnSpPr>
        <p:spPr>
          <a:xfrm>
            <a:off x="4948190" y="1911295"/>
            <a:ext cx="2544675" cy="80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7570040" y="1911295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a3</a:t>
            </a:r>
            <a:endParaRPr lang="ko-KR" alt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4973436" y="1954549"/>
            <a:ext cx="1734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220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8576734" y="662000"/>
            <a:ext cx="2099733" cy="58742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10715578" y="5141381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-48(</a:t>
            </a:r>
            <a:r>
              <a:rPr lang="en-US" altLang="ko-KR" dirty="0" err="1" smtClean="0"/>
              <a:t>sp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cxnSp>
        <p:nvCxnSpPr>
          <p:cNvPr id="84" name="직선 연결선 83"/>
          <p:cNvCxnSpPr/>
          <p:nvPr/>
        </p:nvCxnSpPr>
        <p:spPr>
          <a:xfrm>
            <a:off x="8576734" y="1726629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9219974" y="981048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main</a:t>
            </a:r>
            <a:endParaRPr lang="ko-KR" altLang="en-US" dirty="0"/>
          </a:p>
        </p:txBody>
      </p:sp>
      <p:cxnSp>
        <p:nvCxnSpPr>
          <p:cNvPr id="86" name="직선 연결선 85"/>
          <p:cNvCxnSpPr/>
          <p:nvPr/>
        </p:nvCxnSpPr>
        <p:spPr>
          <a:xfrm>
            <a:off x="8576734" y="5326047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직선 연결선 86"/>
          <p:cNvCxnSpPr/>
          <p:nvPr/>
        </p:nvCxnSpPr>
        <p:spPr>
          <a:xfrm>
            <a:off x="8576734" y="2031925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직선 연결선 87"/>
          <p:cNvCxnSpPr/>
          <p:nvPr/>
        </p:nvCxnSpPr>
        <p:spPr>
          <a:xfrm>
            <a:off x="8576734" y="2709257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직선 연결선 108"/>
          <p:cNvCxnSpPr/>
          <p:nvPr/>
        </p:nvCxnSpPr>
        <p:spPr>
          <a:xfrm>
            <a:off x="8576734" y="2328258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9171186" y="2339925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이전 </a:t>
            </a:r>
            <a:r>
              <a:rPr lang="en-US" altLang="ko-KR" dirty="0" smtClean="0"/>
              <a:t>s0</a:t>
            </a:r>
            <a:endParaRPr lang="ko-KR" altLang="en-US" dirty="0"/>
          </a:p>
        </p:txBody>
      </p:sp>
      <p:sp>
        <p:nvSpPr>
          <p:cNvPr id="111" name="TextBox 110"/>
          <p:cNvSpPr txBox="1"/>
          <p:nvPr/>
        </p:nvSpPr>
        <p:spPr>
          <a:xfrm>
            <a:off x="9433278" y="1983756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ra</a:t>
            </a:r>
            <a:endParaRPr lang="ko-KR" altLang="en-US" dirty="0"/>
          </a:p>
        </p:txBody>
      </p:sp>
      <p:sp>
        <p:nvSpPr>
          <p:cNvPr id="112" name="TextBox 111"/>
          <p:cNvSpPr txBox="1"/>
          <p:nvPr/>
        </p:nvSpPr>
        <p:spPr>
          <a:xfrm>
            <a:off x="10719745" y="1983756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44(</a:t>
            </a:r>
            <a:r>
              <a:rPr lang="en-US" altLang="ko-KR" dirty="0" err="1" smtClean="0"/>
              <a:t>sp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13" name="TextBox 112"/>
          <p:cNvSpPr txBox="1"/>
          <p:nvPr/>
        </p:nvSpPr>
        <p:spPr>
          <a:xfrm>
            <a:off x="10681277" y="3176269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-20(s0)</a:t>
            </a:r>
            <a:endParaRPr lang="ko-KR" altLang="en-US" dirty="0"/>
          </a:p>
        </p:txBody>
      </p:sp>
      <p:sp>
        <p:nvSpPr>
          <p:cNvPr id="114" name="TextBox 113"/>
          <p:cNvSpPr txBox="1"/>
          <p:nvPr/>
        </p:nvSpPr>
        <p:spPr>
          <a:xfrm>
            <a:off x="10676467" y="1541963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s0</a:t>
            </a:r>
            <a:endParaRPr lang="ko-KR" altLang="en-US" dirty="0"/>
          </a:p>
        </p:txBody>
      </p:sp>
      <p:cxnSp>
        <p:nvCxnSpPr>
          <p:cNvPr id="115" name="직선 연결선 114"/>
          <p:cNvCxnSpPr/>
          <p:nvPr/>
        </p:nvCxnSpPr>
        <p:spPr>
          <a:xfrm>
            <a:off x="8576734" y="3157953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직선 연결선 115"/>
          <p:cNvCxnSpPr/>
          <p:nvPr/>
        </p:nvCxnSpPr>
        <p:spPr>
          <a:xfrm>
            <a:off x="8615845" y="3493880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10715578" y="2328258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40(</a:t>
            </a:r>
            <a:r>
              <a:rPr lang="en-US" altLang="ko-KR" dirty="0" err="1" smtClean="0"/>
              <a:t>sp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18" name="TextBox 117"/>
          <p:cNvSpPr txBox="1"/>
          <p:nvPr/>
        </p:nvSpPr>
        <p:spPr>
          <a:xfrm>
            <a:off x="9492587" y="313454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cxnSp>
        <p:nvCxnSpPr>
          <p:cNvPr id="119" name="직선 연결선 118"/>
          <p:cNvCxnSpPr/>
          <p:nvPr/>
        </p:nvCxnSpPr>
        <p:spPr>
          <a:xfrm>
            <a:off x="8576734" y="4428580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직선 연결선 119"/>
          <p:cNvCxnSpPr/>
          <p:nvPr/>
        </p:nvCxnSpPr>
        <p:spPr>
          <a:xfrm>
            <a:off x="8576734" y="4718561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직선 연결선 120"/>
          <p:cNvCxnSpPr/>
          <p:nvPr/>
        </p:nvCxnSpPr>
        <p:spPr>
          <a:xfrm>
            <a:off x="8541456" y="4115314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10721188" y="4071015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-36(s0)</a:t>
            </a:r>
            <a:endParaRPr lang="ko-KR" altLang="en-US" dirty="0"/>
          </a:p>
        </p:txBody>
      </p:sp>
      <p:sp>
        <p:nvSpPr>
          <p:cNvPr id="123" name="TextBox 122"/>
          <p:cNvSpPr txBox="1"/>
          <p:nvPr/>
        </p:nvSpPr>
        <p:spPr>
          <a:xfrm>
            <a:off x="10721188" y="4395228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-40(s0)</a:t>
            </a:r>
            <a:endParaRPr lang="ko-KR" altLang="en-US" dirty="0"/>
          </a:p>
        </p:txBody>
      </p:sp>
      <p:sp>
        <p:nvSpPr>
          <p:cNvPr id="124" name="TextBox 123"/>
          <p:cNvSpPr txBox="1"/>
          <p:nvPr/>
        </p:nvSpPr>
        <p:spPr>
          <a:xfrm>
            <a:off x="8919623" y="4094657"/>
            <a:ext cx="981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 -40(s0)</a:t>
            </a:r>
            <a:endParaRPr lang="ko-KR" altLang="en-US" dirty="0"/>
          </a:p>
        </p:txBody>
      </p:sp>
      <p:sp>
        <p:nvSpPr>
          <p:cNvPr id="125" name="TextBox 124"/>
          <p:cNvSpPr txBox="1"/>
          <p:nvPr/>
        </p:nvSpPr>
        <p:spPr>
          <a:xfrm>
            <a:off x="9470948" y="437630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5</a:t>
            </a:r>
            <a:endParaRPr lang="ko-KR" altLang="en-US" dirty="0"/>
          </a:p>
        </p:txBody>
      </p:sp>
      <p:cxnSp>
        <p:nvCxnSpPr>
          <p:cNvPr id="126" name="직선 연결선 125"/>
          <p:cNvCxnSpPr/>
          <p:nvPr/>
        </p:nvCxnSpPr>
        <p:spPr>
          <a:xfrm>
            <a:off x="8576733" y="3835286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9470947" y="3490492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1 -&gt; 2</a:t>
            </a:r>
            <a:endParaRPr lang="ko-KR" altLang="en-US" dirty="0"/>
          </a:p>
        </p:txBody>
      </p:sp>
      <p:sp>
        <p:nvSpPr>
          <p:cNvPr id="128" name="TextBox 127"/>
          <p:cNvSpPr txBox="1"/>
          <p:nvPr/>
        </p:nvSpPr>
        <p:spPr>
          <a:xfrm>
            <a:off x="10692714" y="3479089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-24(s0)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8802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860" y="1064118"/>
            <a:ext cx="3648584" cy="109552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871091" y="2280627"/>
            <a:ext cx="2006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2&lt;4 </a:t>
            </a:r>
            <a:r>
              <a:rPr lang="ko-KR" altLang="en-US" dirty="0" smtClean="0"/>
              <a:t>점프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4953000" y="662000"/>
            <a:ext cx="2544675" cy="58742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5" name="직선 연결선 54"/>
          <p:cNvCxnSpPr/>
          <p:nvPr/>
        </p:nvCxnSpPr>
        <p:spPr>
          <a:xfrm>
            <a:off x="4953000" y="3157953"/>
            <a:ext cx="25446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직선 연결선 55"/>
          <p:cNvCxnSpPr/>
          <p:nvPr/>
        </p:nvCxnSpPr>
        <p:spPr>
          <a:xfrm>
            <a:off x="4978247" y="2735762"/>
            <a:ext cx="2544675" cy="80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7556067" y="2735762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a5</a:t>
            </a:r>
            <a:endParaRPr lang="ko-KR" altLang="en-US" dirty="0"/>
          </a:p>
        </p:txBody>
      </p:sp>
      <p:cxnSp>
        <p:nvCxnSpPr>
          <p:cNvPr id="58" name="직선 연결선 57"/>
          <p:cNvCxnSpPr/>
          <p:nvPr/>
        </p:nvCxnSpPr>
        <p:spPr>
          <a:xfrm>
            <a:off x="4978247" y="1056652"/>
            <a:ext cx="2544675" cy="80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4978247" y="1478843"/>
            <a:ext cx="2544675" cy="80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7556067" y="687320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a0</a:t>
            </a:r>
            <a:endParaRPr lang="ko-KR" alt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7556067" y="1095898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a1</a:t>
            </a:r>
            <a:endParaRPr lang="ko-KR" alt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4978247" y="1091521"/>
            <a:ext cx="1678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224</a:t>
            </a:r>
            <a:endParaRPr lang="ko-KR" alt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4978247" y="660257"/>
            <a:ext cx="1629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220</a:t>
            </a:r>
            <a:endParaRPr lang="ko-KR" alt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4461933" y="2770989"/>
            <a:ext cx="269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2 -&gt; 0 -&gt; 5-1 -&gt; 4</a:t>
            </a:r>
            <a:endParaRPr lang="ko-KR" altLang="en-US" dirty="0"/>
          </a:p>
        </p:txBody>
      </p:sp>
      <p:cxnSp>
        <p:nvCxnSpPr>
          <p:cNvPr id="76" name="직선 연결선 75"/>
          <p:cNvCxnSpPr/>
          <p:nvPr/>
        </p:nvCxnSpPr>
        <p:spPr>
          <a:xfrm>
            <a:off x="4978247" y="2320922"/>
            <a:ext cx="2544675" cy="80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7570040" y="2339925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a4</a:t>
            </a:r>
            <a:endParaRPr lang="ko-KR" alt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4461933" y="2335289"/>
            <a:ext cx="2532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5 -&gt; 5 -&gt; 2</a:t>
            </a:r>
            <a:endParaRPr lang="ko-KR" altLang="en-US" dirty="0"/>
          </a:p>
        </p:txBody>
      </p:sp>
      <p:cxnSp>
        <p:nvCxnSpPr>
          <p:cNvPr id="79" name="직선 연결선 78"/>
          <p:cNvCxnSpPr/>
          <p:nvPr/>
        </p:nvCxnSpPr>
        <p:spPr>
          <a:xfrm>
            <a:off x="4948190" y="1911295"/>
            <a:ext cx="2544675" cy="80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7570040" y="1911295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a3</a:t>
            </a:r>
            <a:endParaRPr lang="ko-KR" alt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4973436" y="1954549"/>
            <a:ext cx="1734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220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8576734" y="662000"/>
            <a:ext cx="2099733" cy="58742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10715578" y="5141381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-48(</a:t>
            </a:r>
            <a:r>
              <a:rPr lang="en-US" altLang="ko-KR" dirty="0" err="1" smtClean="0"/>
              <a:t>sp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cxnSp>
        <p:nvCxnSpPr>
          <p:cNvPr id="84" name="직선 연결선 83"/>
          <p:cNvCxnSpPr/>
          <p:nvPr/>
        </p:nvCxnSpPr>
        <p:spPr>
          <a:xfrm>
            <a:off x="8576734" y="1726629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9219974" y="981048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main</a:t>
            </a:r>
            <a:endParaRPr lang="ko-KR" altLang="en-US" dirty="0"/>
          </a:p>
        </p:txBody>
      </p:sp>
      <p:cxnSp>
        <p:nvCxnSpPr>
          <p:cNvPr id="86" name="직선 연결선 85"/>
          <p:cNvCxnSpPr/>
          <p:nvPr/>
        </p:nvCxnSpPr>
        <p:spPr>
          <a:xfrm>
            <a:off x="8576734" y="5326047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직선 연결선 86"/>
          <p:cNvCxnSpPr/>
          <p:nvPr/>
        </p:nvCxnSpPr>
        <p:spPr>
          <a:xfrm>
            <a:off x="8576734" y="2031925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직선 연결선 87"/>
          <p:cNvCxnSpPr/>
          <p:nvPr/>
        </p:nvCxnSpPr>
        <p:spPr>
          <a:xfrm>
            <a:off x="8576734" y="2709257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직선 연결선 108"/>
          <p:cNvCxnSpPr/>
          <p:nvPr/>
        </p:nvCxnSpPr>
        <p:spPr>
          <a:xfrm>
            <a:off x="8576734" y="2328258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9171186" y="2339925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이전 </a:t>
            </a:r>
            <a:r>
              <a:rPr lang="en-US" altLang="ko-KR" dirty="0" smtClean="0"/>
              <a:t>s0</a:t>
            </a:r>
            <a:endParaRPr lang="ko-KR" altLang="en-US" dirty="0"/>
          </a:p>
        </p:txBody>
      </p:sp>
      <p:sp>
        <p:nvSpPr>
          <p:cNvPr id="111" name="TextBox 110"/>
          <p:cNvSpPr txBox="1"/>
          <p:nvPr/>
        </p:nvSpPr>
        <p:spPr>
          <a:xfrm>
            <a:off x="9433278" y="1983756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ra</a:t>
            </a:r>
            <a:endParaRPr lang="ko-KR" altLang="en-US" dirty="0"/>
          </a:p>
        </p:txBody>
      </p:sp>
      <p:sp>
        <p:nvSpPr>
          <p:cNvPr id="112" name="TextBox 111"/>
          <p:cNvSpPr txBox="1"/>
          <p:nvPr/>
        </p:nvSpPr>
        <p:spPr>
          <a:xfrm>
            <a:off x="10719745" y="1983756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44(</a:t>
            </a:r>
            <a:r>
              <a:rPr lang="en-US" altLang="ko-KR" dirty="0" err="1" smtClean="0"/>
              <a:t>sp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13" name="TextBox 112"/>
          <p:cNvSpPr txBox="1"/>
          <p:nvPr/>
        </p:nvSpPr>
        <p:spPr>
          <a:xfrm>
            <a:off x="10681277" y="3176269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-20(s0)</a:t>
            </a:r>
            <a:endParaRPr lang="ko-KR" altLang="en-US" dirty="0"/>
          </a:p>
        </p:txBody>
      </p:sp>
      <p:sp>
        <p:nvSpPr>
          <p:cNvPr id="114" name="TextBox 113"/>
          <p:cNvSpPr txBox="1"/>
          <p:nvPr/>
        </p:nvSpPr>
        <p:spPr>
          <a:xfrm>
            <a:off x="10676467" y="1541963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s0</a:t>
            </a:r>
            <a:endParaRPr lang="ko-KR" altLang="en-US" dirty="0"/>
          </a:p>
        </p:txBody>
      </p:sp>
      <p:cxnSp>
        <p:nvCxnSpPr>
          <p:cNvPr id="115" name="직선 연결선 114"/>
          <p:cNvCxnSpPr/>
          <p:nvPr/>
        </p:nvCxnSpPr>
        <p:spPr>
          <a:xfrm>
            <a:off x="8576734" y="3157953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직선 연결선 115"/>
          <p:cNvCxnSpPr/>
          <p:nvPr/>
        </p:nvCxnSpPr>
        <p:spPr>
          <a:xfrm>
            <a:off x="8615845" y="3493880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10715578" y="2328258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40(</a:t>
            </a:r>
            <a:r>
              <a:rPr lang="en-US" altLang="ko-KR" dirty="0" err="1" smtClean="0"/>
              <a:t>sp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18" name="TextBox 117"/>
          <p:cNvSpPr txBox="1"/>
          <p:nvPr/>
        </p:nvSpPr>
        <p:spPr>
          <a:xfrm>
            <a:off x="9492587" y="313454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cxnSp>
        <p:nvCxnSpPr>
          <p:cNvPr id="119" name="직선 연결선 118"/>
          <p:cNvCxnSpPr/>
          <p:nvPr/>
        </p:nvCxnSpPr>
        <p:spPr>
          <a:xfrm>
            <a:off x="8576734" y="4428580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직선 연결선 119"/>
          <p:cNvCxnSpPr/>
          <p:nvPr/>
        </p:nvCxnSpPr>
        <p:spPr>
          <a:xfrm>
            <a:off x="8576734" y="4718561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직선 연결선 120"/>
          <p:cNvCxnSpPr/>
          <p:nvPr/>
        </p:nvCxnSpPr>
        <p:spPr>
          <a:xfrm>
            <a:off x="8541456" y="4115314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10721188" y="4071015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-36(s0)</a:t>
            </a:r>
            <a:endParaRPr lang="ko-KR" altLang="en-US" dirty="0"/>
          </a:p>
        </p:txBody>
      </p:sp>
      <p:sp>
        <p:nvSpPr>
          <p:cNvPr id="123" name="TextBox 122"/>
          <p:cNvSpPr txBox="1"/>
          <p:nvPr/>
        </p:nvSpPr>
        <p:spPr>
          <a:xfrm>
            <a:off x="10721188" y="4395228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-40(s0)</a:t>
            </a:r>
            <a:endParaRPr lang="ko-KR" altLang="en-US" dirty="0"/>
          </a:p>
        </p:txBody>
      </p:sp>
      <p:sp>
        <p:nvSpPr>
          <p:cNvPr id="124" name="TextBox 123"/>
          <p:cNvSpPr txBox="1"/>
          <p:nvPr/>
        </p:nvSpPr>
        <p:spPr>
          <a:xfrm>
            <a:off x="8919623" y="4094657"/>
            <a:ext cx="981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 -40(s0)</a:t>
            </a:r>
            <a:endParaRPr lang="ko-KR" altLang="en-US" dirty="0"/>
          </a:p>
        </p:txBody>
      </p:sp>
      <p:sp>
        <p:nvSpPr>
          <p:cNvPr id="125" name="TextBox 124"/>
          <p:cNvSpPr txBox="1"/>
          <p:nvPr/>
        </p:nvSpPr>
        <p:spPr>
          <a:xfrm>
            <a:off x="9470948" y="437630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5</a:t>
            </a:r>
            <a:endParaRPr lang="ko-KR" altLang="en-US" dirty="0"/>
          </a:p>
        </p:txBody>
      </p:sp>
      <p:cxnSp>
        <p:nvCxnSpPr>
          <p:cNvPr id="126" name="직선 연결선 125"/>
          <p:cNvCxnSpPr/>
          <p:nvPr/>
        </p:nvCxnSpPr>
        <p:spPr>
          <a:xfrm>
            <a:off x="8576733" y="3835286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9470947" y="3490492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1 -&gt; 2</a:t>
            </a:r>
            <a:endParaRPr lang="ko-KR" altLang="en-US" dirty="0"/>
          </a:p>
        </p:txBody>
      </p:sp>
      <p:sp>
        <p:nvSpPr>
          <p:cNvPr id="128" name="TextBox 127"/>
          <p:cNvSpPr txBox="1"/>
          <p:nvPr/>
        </p:nvSpPr>
        <p:spPr>
          <a:xfrm>
            <a:off x="10692714" y="3479089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-24(s0)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761071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직사각형 49"/>
          <p:cNvSpPr/>
          <p:nvPr/>
        </p:nvSpPr>
        <p:spPr>
          <a:xfrm>
            <a:off x="4953000" y="662000"/>
            <a:ext cx="2544675" cy="58742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5" name="직선 연결선 54"/>
          <p:cNvCxnSpPr/>
          <p:nvPr/>
        </p:nvCxnSpPr>
        <p:spPr>
          <a:xfrm>
            <a:off x="4953000" y="3157953"/>
            <a:ext cx="25446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직선 연결선 55"/>
          <p:cNvCxnSpPr/>
          <p:nvPr/>
        </p:nvCxnSpPr>
        <p:spPr>
          <a:xfrm>
            <a:off x="4978247" y="2735762"/>
            <a:ext cx="2544675" cy="80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7556067" y="2735762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a5</a:t>
            </a:r>
            <a:endParaRPr lang="ko-KR" altLang="en-US" dirty="0"/>
          </a:p>
        </p:txBody>
      </p:sp>
      <p:cxnSp>
        <p:nvCxnSpPr>
          <p:cNvPr id="58" name="직선 연결선 57"/>
          <p:cNvCxnSpPr/>
          <p:nvPr/>
        </p:nvCxnSpPr>
        <p:spPr>
          <a:xfrm>
            <a:off x="4978247" y="1056652"/>
            <a:ext cx="2544675" cy="80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4978247" y="1478843"/>
            <a:ext cx="2544675" cy="80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7556067" y="687320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a0</a:t>
            </a:r>
            <a:endParaRPr lang="ko-KR" alt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7556067" y="1095898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a1</a:t>
            </a:r>
            <a:endParaRPr lang="ko-KR" alt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4978247" y="1091521"/>
            <a:ext cx="1678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224</a:t>
            </a:r>
            <a:endParaRPr lang="ko-KR" alt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4978247" y="660257"/>
            <a:ext cx="1629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220</a:t>
            </a:r>
            <a:endParaRPr lang="ko-KR" alt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330200" y="2770989"/>
            <a:ext cx="6824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 &lt;&lt;2 -&gt; 8 -&gt; 224 -&gt; 2 + 1-&gt;( 3 &lt;&lt; 2) -&gt; 12 -&gt; 228 -&gt; 2</a:t>
            </a:r>
            <a:endParaRPr lang="ko-KR" altLang="en-US" dirty="0"/>
          </a:p>
        </p:txBody>
      </p:sp>
      <p:cxnSp>
        <p:nvCxnSpPr>
          <p:cNvPr id="76" name="직선 연결선 75"/>
          <p:cNvCxnSpPr/>
          <p:nvPr/>
        </p:nvCxnSpPr>
        <p:spPr>
          <a:xfrm>
            <a:off x="4978247" y="2320922"/>
            <a:ext cx="2544675" cy="80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7570040" y="2339925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a4</a:t>
            </a:r>
            <a:endParaRPr lang="ko-KR" alt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3649133" y="2335289"/>
            <a:ext cx="3345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2 -&gt; 216 -&gt; 5</a:t>
            </a:r>
            <a:endParaRPr lang="ko-KR" altLang="en-US" dirty="0"/>
          </a:p>
        </p:txBody>
      </p:sp>
      <p:cxnSp>
        <p:nvCxnSpPr>
          <p:cNvPr id="79" name="직선 연결선 78"/>
          <p:cNvCxnSpPr/>
          <p:nvPr/>
        </p:nvCxnSpPr>
        <p:spPr>
          <a:xfrm>
            <a:off x="4948190" y="1911295"/>
            <a:ext cx="2544675" cy="80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7570040" y="1911295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a3</a:t>
            </a:r>
            <a:endParaRPr lang="ko-KR" alt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4973436" y="1954549"/>
            <a:ext cx="1734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216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8576734" y="662000"/>
            <a:ext cx="2099733" cy="58742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10715578" y="5141381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-48(</a:t>
            </a:r>
            <a:r>
              <a:rPr lang="en-US" altLang="ko-KR" dirty="0" err="1" smtClean="0"/>
              <a:t>sp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cxnSp>
        <p:nvCxnSpPr>
          <p:cNvPr id="84" name="직선 연결선 83"/>
          <p:cNvCxnSpPr/>
          <p:nvPr/>
        </p:nvCxnSpPr>
        <p:spPr>
          <a:xfrm>
            <a:off x="8576734" y="1726629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9219974" y="981048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main</a:t>
            </a:r>
            <a:endParaRPr lang="ko-KR" altLang="en-US" dirty="0"/>
          </a:p>
        </p:txBody>
      </p:sp>
      <p:cxnSp>
        <p:nvCxnSpPr>
          <p:cNvPr id="86" name="직선 연결선 85"/>
          <p:cNvCxnSpPr/>
          <p:nvPr/>
        </p:nvCxnSpPr>
        <p:spPr>
          <a:xfrm>
            <a:off x="8576734" y="5326047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직선 연결선 86"/>
          <p:cNvCxnSpPr/>
          <p:nvPr/>
        </p:nvCxnSpPr>
        <p:spPr>
          <a:xfrm>
            <a:off x="8576734" y="2031925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직선 연결선 87"/>
          <p:cNvCxnSpPr/>
          <p:nvPr/>
        </p:nvCxnSpPr>
        <p:spPr>
          <a:xfrm>
            <a:off x="8576734" y="2709257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직선 연결선 108"/>
          <p:cNvCxnSpPr/>
          <p:nvPr/>
        </p:nvCxnSpPr>
        <p:spPr>
          <a:xfrm>
            <a:off x="8576734" y="2328258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9171186" y="2339925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이전 </a:t>
            </a:r>
            <a:r>
              <a:rPr lang="en-US" altLang="ko-KR" dirty="0" smtClean="0"/>
              <a:t>s0</a:t>
            </a:r>
            <a:endParaRPr lang="ko-KR" altLang="en-US" dirty="0"/>
          </a:p>
        </p:txBody>
      </p:sp>
      <p:sp>
        <p:nvSpPr>
          <p:cNvPr id="111" name="TextBox 110"/>
          <p:cNvSpPr txBox="1"/>
          <p:nvPr/>
        </p:nvSpPr>
        <p:spPr>
          <a:xfrm>
            <a:off x="9433278" y="1983756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ra</a:t>
            </a:r>
            <a:endParaRPr lang="ko-KR" altLang="en-US" dirty="0"/>
          </a:p>
        </p:txBody>
      </p:sp>
      <p:sp>
        <p:nvSpPr>
          <p:cNvPr id="112" name="TextBox 111"/>
          <p:cNvSpPr txBox="1"/>
          <p:nvPr/>
        </p:nvSpPr>
        <p:spPr>
          <a:xfrm>
            <a:off x="10719745" y="1983756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44(</a:t>
            </a:r>
            <a:r>
              <a:rPr lang="en-US" altLang="ko-KR" dirty="0" err="1" smtClean="0"/>
              <a:t>sp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13" name="TextBox 112"/>
          <p:cNvSpPr txBox="1"/>
          <p:nvPr/>
        </p:nvSpPr>
        <p:spPr>
          <a:xfrm>
            <a:off x="10681277" y="3176269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-20(s0)</a:t>
            </a:r>
            <a:endParaRPr lang="ko-KR" altLang="en-US" dirty="0"/>
          </a:p>
        </p:txBody>
      </p:sp>
      <p:sp>
        <p:nvSpPr>
          <p:cNvPr id="114" name="TextBox 113"/>
          <p:cNvSpPr txBox="1"/>
          <p:nvPr/>
        </p:nvSpPr>
        <p:spPr>
          <a:xfrm>
            <a:off x="10676467" y="1541963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s0</a:t>
            </a:r>
            <a:endParaRPr lang="ko-KR" altLang="en-US" dirty="0"/>
          </a:p>
        </p:txBody>
      </p:sp>
      <p:cxnSp>
        <p:nvCxnSpPr>
          <p:cNvPr id="115" name="직선 연결선 114"/>
          <p:cNvCxnSpPr/>
          <p:nvPr/>
        </p:nvCxnSpPr>
        <p:spPr>
          <a:xfrm>
            <a:off x="8576734" y="3157953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직선 연결선 115"/>
          <p:cNvCxnSpPr/>
          <p:nvPr/>
        </p:nvCxnSpPr>
        <p:spPr>
          <a:xfrm>
            <a:off x="8615845" y="3493880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10715578" y="2328258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40(</a:t>
            </a:r>
            <a:r>
              <a:rPr lang="en-US" altLang="ko-KR" dirty="0" err="1" smtClean="0"/>
              <a:t>sp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18" name="TextBox 117"/>
          <p:cNvSpPr txBox="1"/>
          <p:nvPr/>
        </p:nvSpPr>
        <p:spPr>
          <a:xfrm>
            <a:off x="9492587" y="313454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cxnSp>
        <p:nvCxnSpPr>
          <p:cNvPr id="119" name="직선 연결선 118"/>
          <p:cNvCxnSpPr/>
          <p:nvPr/>
        </p:nvCxnSpPr>
        <p:spPr>
          <a:xfrm>
            <a:off x="8576734" y="4428580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직선 연결선 119"/>
          <p:cNvCxnSpPr/>
          <p:nvPr/>
        </p:nvCxnSpPr>
        <p:spPr>
          <a:xfrm>
            <a:off x="8576734" y="4718561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직선 연결선 120"/>
          <p:cNvCxnSpPr/>
          <p:nvPr/>
        </p:nvCxnSpPr>
        <p:spPr>
          <a:xfrm>
            <a:off x="8541456" y="4115314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10721188" y="4071015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-36(s0)</a:t>
            </a:r>
            <a:endParaRPr lang="ko-KR" altLang="en-US" dirty="0"/>
          </a:p>
        </p:txBody>
      </p:sp>
      <p:sp>
        <p:nvSpPr>
          <p:cNvPr id="123" name="TextBox 122"/>
          <p:cNvSpPr txBox="1"/>
          <p:nvPr/>
        </p:nvSpPr>
        <p:spPr>
          <a:xfrm>
            <a:off x="10721188" y="4395228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-40(s0)</a:t>
            </a:r>
            <a:endParaRPr lang="ko-KR" altLang="en-US" dirty="0"/>
          </a:p>
        </p:txBody>
      </p:sp>
      <p:sp>
        <p:nvSpPr>
          <p:cNvPr id="124" name="TextBox 123"/>
          <p:cNvSpPr txBox="1"/>
          <p:nvPr/>
        </p:nvSpPr>
        <p:spPr>
          <a:xfrm>
            <a:off x="8919623" y="4094657"/>
            <a:ext cx="981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 -40(s0)</a:t>
            </a:r>
            <a:endParaRPr lang="ko-KR" altLang="en-US" dirty="0"/>
          </a:p>
        </p:txBody>
      </p:sp>
      <p:sp>
        <p:nvSpPr>
          <p:cNvPr id="125" name="TextBox 124"/>
          <p:cNvSpPr txBox="1"/>
          <p:nvPr/>
        </p:nvSpPr>
        <p:spPr>
          <a:xfrm>
            <a:off x="9470948" y="437630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5</a:t>
            </a:r>
            <a:endParaRPr lang="ko-KR" altLang="en-US" dirty="0"/>
          </a:p>
        </p:txBody>
      </p:sp>
      <p:cxnSp>
        <p:nvCxnSpPr>
          <p:cNvPr id="126" name="직선 연결선 125"/>
          <p:cNvCxnSpPr/>
          <p:nvPr/>
        </p:nvCxnSpPr>
        <p:spPr>
          <a:xfrm>
            <a:off x="8576733" y="3835286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9470947" y="349049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28" name="TextBox 127"/>
          <p:cNvSpPr txBox="1"/>
          <p:nvPr/>
        </p:nvSpPr>
        <p:spPr>
          <a:xfrm>
            <a:off x="10692714" y="3479089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-24(s0)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220" y="159070"/>
            <a:ext cx="4343703" cy="224424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85800" y="2401657"/>
            <a:ext cx="2412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5&lt;=2 </a:t>
            </a:r>
            <a:r>
              <a:rPr lang="ko-KR" altLang="en-US" dirty="0" smtClean="0"/>
              <a:t>조건</a:t>
            </a:r>
            <a:r>
              <a:rPr lang="en-US" altLang="ko-KR" dirty="0" smtClean="0"/>
              <a:t>x </a:t>
            </a:r>
            <a:r>
              <a:rPr lang="ko-KR" altLang="en-US" dirty="0" smtClean="0"/>
              <a:t>분기 </a:t>
            </a:r>
            <a:r>
              <a:rPr lang="en-US" altLang="ko-KR" dirty="0" smtClean="0"/>
              <a:t>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68675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직사각형 49"/>
          <p:cNvSpPr/>
          <p:nvPr/>
        </p:nvSpPr>
        <p:spPr>
          <a:xfrm>
            <a:off x="4953000" y="662000"/>
            <a:ext cx="2544675" cy="58742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5" name="직선 연결선 54"/>
          <p:cNvCxnSpPr/>
          <p:nvPr/>
        </p:nvCxnSpPr>
        <p:spPr>
          <a:xfrm>
            <a:off x="4953000" y="3157953"/>
            <a:ext cx="25446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직선 연결선 55"/>
          <p:cNvCxnSpPr/>
          <p:nvPr/>
        </p:nvCxnSpPr>
        <p:spPr>
          <a:xfrm>
            <a:off x="4978247" y="2735762"/>
            <a:ext cx="2544675" cy="80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7556067" y="2735762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a5</a:t>
            </a:r>
            <a:endParaRPr lang="ko-KR" altLang="en-US" dirty="0"/>
          </a:p>
        </p:txBody>
      </p:sp>
      <p:cxnSp>
        <p:nvCxnSpPr>
          <p:cNvPr id="58" name="직선 연결선 57"/>
          <p:cNvCxnSpPr/>
          <p:nvPr/>
        </p:nvCxnSpPr>
        <p:spPr>
          <a:xfrm>
            <a:off x="4978247" y="1056652"/>
            <a:ext cx="2544675" cy="80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4978247" y="1478843"/>
            <a:ext cx="2544675" cy="80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7556067" y="687320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a0</a:t>
            </a:r>
            <a:endParaRPr lang="ko-KR" alt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7556067" y="1095898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a1</a:t>
            </a:r>
            <a:endParaRPr lang="ko-KR" alt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4978247" y="1091521"/>
            <a:ext cx="1678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228</a:t>
            </a:r>
            <a:endParaRPr lang="ko-KR" alt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4978247" y="660257"/>
            <a:ext cx="1629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224</a:t>
            </a:r>
            <a:endParaRPr lang="ko-KR" altLang="en-US" dirty="0"/>
          </a:p>
        </p:txBody>
      </p:sp>
      <p:cxnSp>
        <p:nvCxnSpPr>
          <p:cNvPr id="76" name="직선 연결선 75"/>
          <p:cNvCxnSpPr/>
          <p:nvPr/>
        </p:nvCxnSpPr>
        <p:spPr>
          <a:xfrm>
            <a:off x="4978247" y="2320922"/>
            <a:ext cx="2544675" cy="80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7570040" y="2339925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a4</a:t>
            </a:r>
            <a:endParaRPr lang="ko-KR" altLang="en-US" dirty="0"/>
          </a:p>
        </p:txBody>
      </p:sp>
      <p:cxnSp>
        <p:nvCxnSpPr>
          <p:cNvPr id="79" name="직선 연결선 78"/>
          <p:cNvCxnSpPr/>
          <p:nvPr/>
        </p:nvCxnSpPr>
        <p:spPr>
          <a:xfrm>
            <a:off x="4948190" y="1911295"/>
            <a:ext cx="2544675" cy="80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7570040" y="1911295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a3</a:t>
            </a:r>
            <a:endParaRPr lang="ko-KR" alt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4973436" y="1954549"/>
            <a:ext cx="1734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224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8576734" y="662000"/>
            <a:ext cx="2099733" cy="58742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10715578" y="5141381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-48(</a:t>
            </a:r>
            <a:r>
              <a:rPr lang="en-US" altLang="ko-KR" dirty="0" err="1" smtClean="0"/>
              <a:t>sp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cxnSp>
        <p:nvCxnSpPr>
          <p:cNvPr id="84" name="직선 연결선 83"/>
          <p:cNvCxnSpPr/>
          <p:nvPr/>
        </p:nvCxnSpPr>
        <p:spPr>
          <a:xfrm>
            <a:off x="8576734" y="1726629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9219974" y="981048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main</a:t>
            </a:r>
            <a:endParaRPr lang="ko-KR" altLang="en-US" dirty="0"/>
          </a:p>
        </p:txBody>
      </p:sp>
      <p:cxnSp>
        <p:nvCxnSpPr>
          <p:cNvPr id="86" name="직선 연결선 85"/>
          <p:cNvCxnSpPr/>
          <p:nvPr/>
        </p:nvCxnSpPr>
        <p:spPr>
          <a:xfrm>
            <a:off x="8576734" y="5326047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직선 연결선 86"/>
          <p:cNvCxnSpPr/>
          <p:nvPr/>
        </p:nvCxnSpPr>
        <p:spPr>
          <a:xfrm>
            <a:off x="8576734" y="2031925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직선 연결선 87"/>
          <p:cNvCxnSpPr/>
          <p:nvPr/>
        </p:nvCxnSpPr>
        <p:spPr>
          <a:xfrm>
            <a:off x="8576734" y="2709257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직선 연결선 108"/>
          <p:cNvCxnSpPr/>
          <p:nvPr/>
        </p:nvCxnSpPr>
        <p:spPr>
          <a:xfrm>
            <a:off x="8576734" y="2328258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9171186" y="2339925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이전 </a:t>
            </a:r>
            <a:r>
              <a:rPr lang="en-US" altLang="ko-KR" dirty="0" smtClean="0"/>
              <a:t>s0</a:t>
            </a:r>
            <a:endParaRPr lang="ko-KR" altLang="en-US" dirty="0"/>
          </a:p>
        </p:txBody>
      </p:sp>
      <p:sp>
        <p:nvSpPr>
          <p:cNvPr id="111" name="TextBox 110"/>
          <p:cNvSpPr txBox="1"/>
          <p:nvPr/>
        </p:nvSpPr>
        <p:spPr>
          <a:xfrm>
            <a:off x="9433278" y="1983756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ra</a:t>
            </a:r>
            <a:endParaRPr lang="ko-KR" altLang="en-US" dirty="0"/>
          </a:p>
        </p:txBody>
      </p:sp>
      <p:sp>
        <p:nvSpPr>
          <p:cNvPr id="112" name="TextBox 111"/>
          <p:cNvSpPr txBox="1"/>
          <p:nvPr/>
        </p:nvSpPr>
        <p:spPr>
          <a:xfrm>
            <a:off x="10719745" y="1983756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44(</a:t>
            </a:r>
            <a:r>
              <a:rPr lang="en-US" altLang="ko-KR" dirty="0" err="1" smtClean="0"/>
              <a:t>sp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13" name="TextBox 112"/>
          <p:cNvSpPr txBox="1"/>
          <p:nvPr/>
        </p:nvSpPr>
        <p:spPr>
          <a:xfrm>
            <a:off x="10681277" y="3176269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-20(s0)</a:t>
            </a:r>
            <a:endParaRPr lang="ko-KR" altLang="en-US" dirty="0"/>
          </a:p>
        </p:txBody>
      </p:sp>
      <p:sp>
        <p:nvSpPr>
          <p:cNvPr id="114" name="TextBox 113"/>
          <p:cNvSpPr txBox="1"/>
          <p:nvPr/>
        </p:nvSpPr>
        <p:spPr>
          <a:xfrm>
            <a:off x="10676467" y="1541963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s0</a:t>
            </a:r>
            <a:endParaRPr lang="ko-KR" altLang="en-US" dirty="0"/>
          </a:p>
        </p:txBody>
      </p:sp>
      <p:cxnSp>
        <p:nvCxnSpPr>
          <p:cNvPr id="115" name="직선 연결선 114"/>
          <p:cNvCxnSpPr/>
          <p:nvPr/>
        </p:nvCxnSpPr>
        <p:spPr>
          <a:xfrm>
            <a:off x="8576734" y="3157953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직선 연결선 115"/>
          <p:cNvCxnSpPr/>
          <p:nvPr/>
        </p:nvCxnSpPr>
        <p:spPr>
          <a:xfrm>
            <a:off x="8615845" y="3493880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10715578" y="2328258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40(</a:t>
            </a:r>
            <a:r>
              <a:rPr lang="en-US" altLang="ko-KR" dirty="0" err="1" smtClean="0"/>
              <a:t>sp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18" name="TextBox 117"/>
          <p:cNvSpPr txBox="1"/>
          <p:nvPr/>
        </p:nvSpPr>
        <p:spPr>
          <a:xfrm>
            <a:off x="9492587" y="313454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cxnSp>
        <p:nvCxnSpPr>
          <p:cNvPr id="119" name="직선 연결선 118"/>
          <p:cNvCxnSpPr/>
          <p:nvPr/>
        </p:nvCxnSpPr>
        <p:spPr>
          <a:xfrm>
            <a:off x="8576734" y="4428580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직선 연결선 119"/>
          <p:cNvCxnSpPr/>
          <p:nvPr/>
        </p:nvCxnSpPr>
        <p:spPr>
          <a:xfrm>
            <a:off x="8576734" y="4718561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직선 연결선 120"/>
          <p:cNvCxnSpPr/>
          <p:nvPr/>
        </p:nvCxnSpPr>
        <p:spPr>
          <a:xfrm>
            <a:off x="8541456" y="4115314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10721188" y="4071015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-36(s0)</a:t>
            </a:r>
            <a:endParaRPr lang="ko-KR" altLang="en-US" dirty="0"/>
          </a:p>
        </p:txBody>
      </p:sp>
      <p:sp>
        <p:nvSpPr>
          <p:cNvPr id="123" name="TextBox 122"/>
          <p:cNvSpPr txBox="1"/>
          <p:nvPr/>
        </p:nvSpPr>
        <p:spPr>
          <a:xfrm>
            <a:off x="10721188" y="4395228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-40(s0)</a:t>
            </a:r>
            <a:endParaRPr lang="ko-KR" altLang="en-US" dirty="0"/>
          </a:p>
        </p:txBody>
      </p:sp>
      <p:sp>
        <p:nvSpPr>
          <p:cNvPr id="124" name="TextBox 123"/>
          <p:cNvSpPr txBox="1"/>
          <p:nvPr/>
        </p:nvSpPr>
        <p:spPr>
          <a:xfrm>
            <a:off x="8919623" y="4094657"/>
            <a:ext cx="981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 -40(s0)</a:t>
            </a:r>
            <a:endParaRPr lang="ko-KR" altLang="en-US" dirty="0"/>
          </a:p>
        </p:txBody>
      </p:sp>
      <p:sp>
        <p:nvSpPr>
          <p:cNvPr id="125" name="TextBox 124"/>
          <p:cNvSpPr txBox="1"/>
          <p:nvPr/>
        </p:nvSpPr>
        <p:spPr>
          <a:xfrm>
            <a:off x="9470948" y="437630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5</a:t>
            </a:r>
            <a:endParaRPr lang="ko-KR" altLang="en-US" dirty="0"/>
          </a:p>
        </p:txBody>
      </p:sp>
      <p:cxnSp>
        <p:nvCxnSpPr>
          <p:cNvPr id="126" name="직선 연결선 125"/>
          <p:cNvCxnSpPr/>
          <p:nvPr/>
        </p:nvCxnSpPr>
        <p:spPr>
          <a:xfrm>
            <a:off x="8576733" y="3835286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9470947" y="349049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28" name="TextBox 127"/>
          <p:cNvSpPr txBox="1"/>
          <p:nvPr/>
        </p:nvSpPr>
        <p:spPr>
          <a:xfrm>
            <a:off x="10692714" y="3479089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-24(s0)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797" y="144343"/>
            <a:ext cx="4572638" cy="217200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038" y="2375776"/>
            <a:ext cx="4426397" cy="400105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8190" y="66286"/>
            <a:ext cx="6795077" cy="543001"/>
          </a:xfrm>
          <a:prstGeom prst="rect">
            <a:avLst/>
          </a:prstGeom>
        </p:spPr>
      </p:pic>
      <p:sp>
        <p:nvSpPr>
          <p:cNvPr id="52" name="TextBox 51"/>
          <p:cNvSpPr txBox="1"/>
          <p:nvPr/>
        </p:nvSpPr>
        <p:spPr>
          <a:xfrm>
            <a:off x="4950450" y="2363770"/>
            <a:ext cx="1734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4973436" y="2746431"/>
            <a:ext cx="1734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228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5155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8576734" y="662000"/>
            <a:ext cx="2099733" cy="619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8576734" y="4272462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8576734" y="941400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8576734" y="1618732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0734851" y="4903229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-48(</a:t>
            </a:r>
            <a:r>
              <a:rPr lang="en-US" altLang="ko-KR" dirty="0" err="1" smtClean="0"/>
              <a:t>sp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cxnSp>
        <p:nvCxnSpPr>
          <p:cNvPr id="14" name="직선 연결선 13"/>
          <p:cNvCxnSpPr/>
          <p:nvPr/>
        </p:nvCxnSpPr>
        <p:spPr>
          <a:xfrm>
            <a:off x="8576734" y="1237733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9171186" y="1249400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이전 </a:t>
            </a:r>
            <a:r>
              <a:rPr lang="en-US" altLang="ko-KR" dirty="0" smtClean="0"/>
              <a:t>s0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9433278" y="893231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ra</a:t>
            </a:r>
            <a:endParaRPr lang="ko-KR" altLang="en-US" dirty="0"/>
          </a:p>
        </p:txBody>
      </p:sp>
      <p:cxnSp>
        <p:nvCxnSpPr>
          <p:cNvPr id="21" name="직선 연결선 20"/>
          <p:cNvCxnSpPr/>
          <p:nvPr/>
        </p:nvCxnSpPr>
        <p:spPr>
          <a:xfrm>
            <a:off x="8576734" y="3879333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8576734" y="3369162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8576734" y="2920428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8576734" y="2530962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8576734" y="2192295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8576734" y="5087895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0710758" y="4272462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-40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433278" y="4659122"/>
            <a:ext cx="1011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…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9433278" y="1683725"/>
            <a:ext cx="1011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…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0710758" y="3857133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-36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0699197" y="3411032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-32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0676466" y="2960981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-28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0676466" y="2557017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-24</a:t>
            </a:r>
            <a:endParaRPr lang="ko-KR" altLang="en-US" dirty="0"/>
          </a:p>
        </p:txBody>
      </p:sp>
      <p:cxnSp>
        <p:nvCxnSpPr>
          <p:cNvPr id="33" name="직선 연결선 32"/>
          <p:cNvCxnSpPr/>
          <p:nvPr/>
        </p:nvCxnSpPr>
        <p:spPr>
          <a:xfrm>
            <a:off x="8576733" y="4622051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0699197" y="2162659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-20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9433278" y="2182708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0-&gt;5</a:t>
            </a:r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9433278" y="2564738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0 -&gt; 3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9433278" y="2971140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0 -&gt; 1</a:t>
            </a:r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9433278" y="3510001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0 -&gt; 2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9433278" y="3933139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0 -&gt; 4</a:t>
            </a:r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9433278" y="429625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4953000" y="662000"/>
            <a:ext cx="2544675" cy="619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2" name="직선 연결선 41"/>
          <p:cNvCxnSpPr/>
          <p:nvPr/>
        </p:nvCxnSpPr>
        <p:spPr>
          <a:xfrm>
            <a:off x="4953000" y="3157953"/>
            <a:ext cx="25446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4978247" y="2735762"/>
            <a:ext cx="2544675" cy="80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574203" y="2766196"/>
            <a:ext cx="1786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main -40(s0)</a:t>
            </a:r>
            <a:endParaRPr lang="ko-KR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7556067" y="2735762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a5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982" y="656017"/>
            <a:ext cx="2267266" cy="771633"/>
          </a:xfrm>
          <a:prstGeom prst="rect">
            <a:avLst/>
          </a:prstGeom>
        </p:spPr>
      </p:pic>
      <p:cxnSp>
        <p:nvCxnSpPr>
          <p:cNvPr id="48" name="직선 연결선 47"/>
          <p:cNvCxnSpPr/>
          <p:nvPr/>
        </p:nvCxnSpPr>
        <p:spPr>
          <a:xfrm>
            <a:off x="4978247" y="1056652"/>
            <a:ext cx="2544675" cy="80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4978247" y="1478843"/>
            <a:ext cx="2544675" cy="80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7556067" y="687320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a0</a:t>
            </a:r>
            <a:endParaRPr lang="ko-KR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7556067" y="1095898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a1</a:t>
            </a:r>
            <a:endParaRPr lang="ko-KR" alt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6009573" y="109429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5769632" y="672502"/>
            <a:ext cx="1544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main -40(s0)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1676" y="756572"/>
            <a:ext cx="1848108" cy="60015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8350" y="2770393"/>
            <a:ext cx="2410161" cy="371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7219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직사각형 49"/>
          <p:cNvSpPr/>
          <p:nvPr/>
        </p:nvSpPr>
        <p:spPr>
          <a:xfrm>
            <a:off x="4953000" y="662000"/>
            <a:ext cx="2544675" cy="58742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5" name="직선 연결선 54"/>
          <p:cNvCxnSpPr/>
          <p:nvPr/>
        </p:nvCxnSpPr>
        <p:spPr>
          <a:xfrm>
            <a:off x="4953000" y="3157953"/>
            <a:ext cx="25446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직선 연결선 55"/>
          <p:cNvCxnSpPr/>
          <p:nvPr/>
        </p:nvCxnSpPr>
        <p:spPr>
          <a:xfrm>
            <a:off x="4978247" y="2735762"/>
            <a:ext cx="2544675" cy="80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7556067" y="2735762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a5</a:t>
            </a:r>
            <a:endParaRPr lang="ko-KR" altLang="en-US" dirty="0"/>
          </a:p>
        </p:txBody>
      </p:sp>
      <p:cxnSp>
        <p:nvCxnSpPr>
          <p:cNvPr id="58" name="직선 연결선 57"/>
          <p:cNvCxnSpPr/>
          <p:nvPr/>
        </p:nvCxnSpPr>
        <p:spPr>
          <a:xfrm>
            <a:off x="4978247" y="1056652"/>
            <a:ext cx="2544675" cy="80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4978247" y="1478843"/>
            <a:ext cx="2544675" cy="80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7556067" y="687320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a0</a:t>
            </a:r>
            <a:endParaRPr lang="ko-KR" alt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7556067" y="1095898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a1</a:t>
            </a:r>
            <a:endParaRPr lang="ko-KR" alt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4978247" y="1091521"/>
            <a:ext cx="1678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228</a:t>
            </a:r>
            <a:endParaRPr lang="ko-KR" alt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4978247" y="660257"/>
            <a:ext cx="1629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224</a:t>
            </a:r>
            <a:endParaRPr lang="ko-KR" altLang="en-US" dirty="0"/>
          </a:p>
        </p:txBody>
      </p:sp>
      <p:cxnSp>
        <p:nvCxnSpPr>
          <p:cNvPr id="76" name="직선 연결선 75"/>
          <p:cNvCxnSpPr/>
          <p:nvPr/>
        </p:nvCxnSpPr>
        <p:spPr>
          <a:xfrm>
            <a:off x="4978247" y="2320922"/>
            <a:ext cx="2544675" cy="80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7570040" y="2339925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a4</a:t>
            </a:r>
            <a:endParaRPr lang="ko-KR" altLang="en-US" dirty="0"/>
          </a:p>
        </p:txBody>
      </p:sp>
      <p:cxnSp>
        <p:nvCxnSpPr>
          <p:cNvPr id="79" name="직선 연결선 78"/>
          <p:cNvCxnSpPr/>
          <p:nvPr/>
        </p:nvCxnSpPr>
        <p:spPr>
          <a:xfrm>
            <a:off x="4948190" y="1911295"/>
            <a:ext cx="2544675" cy="80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7570040" y="1911295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a3</a:t>
            </a:r>
            <a:endParaRPr lang="ko-KR" alt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4973436" y="1954549"/>
            <a:ext cx="1734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224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8576734" y="662000"/>
            <a:ext cx="2099733" cy="58742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10715578" y="5141381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-48(</a:t>
            </a:r>
            <a:r>
              <a:rPr lang="en-US" altLang="ko-KR" dirty="0" err="1" smtClean="0"/>
              <a:t>sp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cxnSp>
        <p:nvCxnSpPr>
          <p:cNvPr id="84" name="직선 연결선 83"/>
          <p:cNvCxnSpPr/>
          <p:nvPr/>
        </p:nvCxnSpPr>
        <p:spPr>
          <a:xfrm>
            <a:off x="8576734" y="1726629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9219974" y="981048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main</a:t>
            </a:r>
            <a:endParaRPr lang="ko-KR" altLang="en-US" dirty="0"/>
          </a:p>
        </p:txBody>
      </p:sp>
      <p:cxnSp>
        <p:nvCxnSpPr>
          <p:cNvPr id="86" name="직선 연결선 85"/>
          <p:cNvCxnSpPr/>
          <p:nvPr/>
        </p:nvCxnSpPr>
        <p:spPr>
          <a:xfrm>
            <a:off x="8576734" y="5326047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직선 연결선 86"/>
          <p:cNvCxnSpPr/>
          <p:nvPr/>
        </p:nvCxnSpPr>
        <p:spPr>
          <a:xfrm>
            <a:off x="8576734" y="2031925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직선 연결선 87"/>
          <p:cNvCxnSpPr/>
          <p:nvPr/>
        </p:nvCxnSpPr>
        <p:spPr>
          <a:xfrm>
            <a:off x="8576734" y="2709257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직선 연결선 108"/>
          <p:cNvCxnSpPr/>
          <p:nvPr/>
        </p:nvCxnSpPr>
        <p:spPr>
          <a:xfrm>
            <a:off x="8576734" y="2328258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9171186" y="2339925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이전 </a:t>
            </a:r>
            <a:r>
              <a:rPr lang="en-US" altLang="ko-KR" dirty="0" smtClean="0"/>
              <a:t>s0</a:t>
            </a:r>
            <a:endParaRPr lang="ko-KR" altLang="en-US" dirty="0"/>
          </a:p>
        </p:txBody>
      </p:sp>
      <p:sp>
        <p:nvSpPr>
          <p:cNvPr id="111" name="TextBox 110"/>
          <p:cNvSpPr txBox="1"/>
          <p:nvPr/>
        </p:nvSpPr>
        <p:spPr>
          <a:xfrm>
            <a:off x="9433278" y="1983756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ra</a:t>
            </a:r>
            <a:endParaRPr lang="ko-KR" altLang="en-US" dirty="0"/>
          </a:p>
        </p:txBody>
      </p:sp>
      <p:sp>
        <p:nvSpPr>
          <p:cNvPr id="112" name="TextBox 111"/>
          <p:cNvSpPr txBox="1"/>
          <p:nvPr/>
        </p:nvSpPr>
        <p:spPr>
          <a:xfrm>
            <a:off x="10719745" y="1983756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44(</a:t>
            </a:r>
            <a:r>
              <a:rPr lang="en-US" altLang="ko-KR" dirty="0" err="1" smtClean="0"/>
              <a:t>sp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13" name="TextBox 112"/>
          <p:cNvSpPr txBox="1"/>
          <p:nvPr/>
        </p:nvSpPr>
        <p:spPr>
          <a:xfrm>
            <a:off x="10681277" y="3176269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-20(s0)</a:t>
            </a:r>
            <a:endParaRPr lang="ko-KR" altLang="en-US" dirty="0"/>
          </a:p>
        </p:txBody>
      </p:sp>
      <p:sp>
        <p:nvSpPr>
          <p:cNvPr id="114" name="TextBox 113"/>
          <p:cNvSpPr txBox="1"/>
          <p:nvPr/>
        </p:nvSpPr>
        <p:spPr>
          <a:xfrm>
            <a:off x="10676467" y="1541963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s0</a:t>
            </a:r>
            <a:endParaRPr lang="ko-KR" altLang="en-US" dirty="0"/>
          </a:p>
        </p:txBody>
      </p:sp>
      <p:cxnSp>
        <p:nvCxnSpPr>
          <p:cNvPr id="115" name="직선 연결선 114"/>
          <p:cNvCxnSpPr/>
          <p:nvPr/>
        </p:nvCxnSpPr>
        <p:spPr>
          <a:xfrm>
            <a:off x="8576734" y="3157953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직선 연결선 115"/>
          <p:cNvCxnSpPr/>
          <p:nvPr/>
        </p:nvCxnSpPr>
        <p:spPr>
          <a:xfrm>
            <a:off x="8615845" y="3493880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10715578" y="2328258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40(</a:t>
            </a:r>
            <a:r>
              <a:rPr lang="en-US" altLang="ko-KR" dirty="0" err="1" smtClean="0"/>
              <a:t>sp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18" name="TextBox 117"/>
          <p:cNvSpPr txBox="1"/>
          <p:nvPr/>
        </p:nvSpPr>
        <p:spPr>
          <a:xfrm>
            <a:off x="9492587" y="313454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cxnSp>
        <p:nvCxnSpPr>
          <p:cNvPr id="119" name="직선 연결선 118"/>
          <p:cNvCxnSpPr/>
          <p:nvPr/>
        </p:nvCxnSpPr>
        <p:spPr>
          <a:xfrm>
            <a:off x="8576734" y="4428580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직선 연결선 119"/>
          <p:cNvCxnSpPr/>
          <p:nvPr/>
        </p:nvCxnSpPr>
        <p:spPr>
          <a:xfrm>
            <a:off x="8576734" y="4718561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직선 연결선 120"/>
          <p:cNvCxnSpPr/>
          <p:nvPr/>
        </p:nvCxnSpPr>
        <p:spPr>
          <a:xfrm>
            <a:off x="8541456" y="4115314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10721188" y="4071015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-36(s0)</a:t>
            </a:r>
            <a:endParaRPr lang="ko-KR" altLang="en-US" dirty="0"/>
          </a:p>
        </p:txBody>
      </p:sp>
      <p:sp>
        <p:nvSpPr>
          <p:cNvPr id="123" name="TextBox 122"/>
          <p:cNvSpPr txBox="1"/>
          <p:nvPr/>
        </p:nvSpPr>
        <p:spPr>
          <a:xfrm>
            <a:off x="10721188" y="4395228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-40(s0)</a:t>
            </a:r>
            <a:endParaRPr lang="ko-KR" altLang="en-US" dirty="0"/>
          </a:p>
        </p:txBody>
      </p:sp>
      <p:sp>
        <p:nvSpPr>
          <p:cNvPr id="124" name="TextBox 123"/>
          <p:cNvSpPr txBox="1"/>
          <p:nvPr/>
        </p:nvSpPr>
        <p:spPr>
          <a:xfrm>
            <a:off x="8919623" y="4094657"/>
            <a:ext cx="981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 -40(s0)</a:t>
            </a:r>
            <a:endParaRPr lang="ko-KR" altLang="en-US" dirty="0"/>
          </a:p>
        </p:txBody>
      </p:sp>
      <p:sp>
        <p:nvSpPr>
          <p:cNvPr id="125" name="TextBox 124"/>
          <p:cNvSpPr txBox="1"/>
          <p:nvPr/>
        </p:nvSpPr>
        <p:spPr>
          <a:xfrm>
            <a:off x="9470948" y="437630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5</a:t>
            </a:r>
            <a:endParaRPr lang="ko-KR" altLang="en-US" dirty="0"/>
          </a:p>
        </p:txBody>
      </p:sp>
      <p:cxnSp>
        <p:nvCxnSpPr>
          <p:cNvPr id="126" name="직선 연결선 125"/>
          <p:cNvCxnSpPr/>
          <p:nvPr/>
        </p:nvCxnSpPr>
        <p:spPr>
          <a:xfrm>
            <a:off x="8576733" y="3835286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9470947" y="3490492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2 -&gt; 3</a:t>
            </a:r>
            <a:endParaRPr lang="ko-KR" altLang="en-US" dirty="0"/>
          </a:p>
        </p:txBody>
      </p:sp>
      <p:sp>
        <p:nvSpPr>
          <p:cNvPr id="128" name="TextBox 127"/>
          <p:cNvSpPr txBox="1"/>
          <p:nvPr/>
        </p:nvSpPr>
        <p:spPr>
          <a:xfrm>
            <a:off x="10692714" y="3479089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-24(s0)</a:t>
            </a:r>
            <a:endParaRPr lang="ko-KR" alt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4950450" y="2363770"/>
            <a:ext cx="1734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5 -&gt; 3</a:t>
            </a:r>
            <a:endParaRPr lang="ko-KR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4973436" y="2746431"/>
            <a:ext cx="1734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228 -&gt; 4 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302" y="660257"/>
            <a:ext cx="3172268" cy="202910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61829" y="2837248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3&lt;4</a:t>
            </a:r>
            <a:r>
              <a:rPr lang="ko-KR" altLang="en-US" dirty="0" smtClean="0"/>
              <a:t>이므로 조건 만족 점프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01535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직사각형 49"/>
          <p:cNvSpPr/>
          <p:nvPr/>
        </p:nvSpPr>
        <p:spPr>
          <a:xfrm>
            <a:off x="4953000" y="662000"/>
            <a:ext cx="2544675" cy="58742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5" name="직선 연결선 54"/>
          <p:cNvCxnSpPr/>
          <p:nvPr/>
        </p:nvCxnSpPr>
        <p:spPr>
          <a:xfrm>
            <a:off x="4953000" y="3157953"/>
            <a:ext cx="25446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직선 연결선 55"/>
          <p:cNvCxnSpPr/>
          <p:nvPr/>
        </p:nvCxnSpPr>
        <p:spPr>
          <a:xfrm>
            <a:off x="4978247" y="2735762"/>
            <a:ext cx="2544675" cy="80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7556067" y="2735762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a5</a:t>
            </a:r>
            <a:endParaRPr lang="ko-KR" altLang="en-US" dirty="0"/>
          </a:p>
        </p:txBody>
      </p:sp>
      <p:cxnSp>
        <p:nvCxnSpPr>
          <p:cNvPr id="58" name="직선 연결선 57"/>
          <p:cNvCxnSpPr/>
          <p:nvPr/>
        </p:nvCxnSpPr>
        <p:spPr>
          <a:xfrm>
            <a:off x="4978247" y="1056652"/>
            <a:ext cx="2544675" cy="80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4978247" y="1478843"/>
            <a:ext cx="2544675" cy="80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7556067" y="687320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a0</a:t>
            </a:r>
            <a:endParaRPr lang="ko-KR" alt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7556067" y="1095898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a1</a:t>
            </a:r>
            <a:endParaRPr lang="ko-KR" alt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4978247" y="1091521"/>
            <a:ext cx="1678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228</a:t>
            </a:r>
            <a:endParaRPr lang="ko-KR" alt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4978247" y="660257"/>
            <a:ext cx="1629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224</a:t>
            </a:r>
            <a:endParaRPr lang="ko-KR" altLang="en-US" dirty="0"/>
          </a:p>
        </p:txBody>
      </p:sp>
      <p:cxnSp>
        <p:nvCxnSpPr>
          <p:cNvPr id="76" name="직선 연결선 75"/>
          <p:cNvCxnSpPr/>
          <p:nvPr/>
        </p:nvCxnSpPr>
        <p:spPr>
          <a:xfrm>
            <a:off x="4978247" y="2320922"/>
            <a:ext cx="2544675" cy="80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7570040" y="2339925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a4</a:t>
            </a:r>
            <a:endParaRPr lang="ko-KR" altLang="en-US" dirty="0"/>
          </a:p>
        </p:txBody>
      </p:sp>
      <p:cxnSp>
        <p:nvCxnSpPr>
          <p:cNvPr id="79" name="직선 연결선 78"/>
          <p:cNvCxnSpPr/>
          <p:nvPr/>
        </p:nvCxnSpPr>
        <p:spPr>
          <a:xfrm>
            <a:off x="4948190" y="1911295"/>
            <a:ext cx="2544675" cy="80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7570040" y="1911295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a3</a:t>
            </a:r>
            <a:endParaRPr lang="ko-KR" alt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4973436" y="1954549"/>
            <a:ext cx="1734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224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8576734" y="662000"/>
            <a:ext cx="2099733" cy="58742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10715578" y="5141381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-48(</a:t>
            </a:r>
            <a:r>
              <a:rPr lang="en-US" altLang="ko-KR" dirty="0" err="1" smtClean="0"/>
              <a:t>sp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cxnSp>
        <p:nvCxnSpPr>
          <p:cNvPr id="84" name="직선 연결선 83"/>
          <p:cNvCxnSpPr/>
          <p:nvPr/>
        </p:nvCxnSpPr>
        <p:spPr>
          <a:xfrm>
            <a:off x="8576734" y="1726629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9219974" y="981048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main</a:t>
            </a:r>
            <a:endParaRPr lang="ko-KR" altLang="en-US" dirty="0"/>
          </a:p>
        </p:txBody>
      </p:sp>
      <p:cxnSp>
        <p:nvCxnSpPr>
          <p:cNvPr id="86" name="직선 연결선 85"/>
          <p:cNvCxnSpPr/>
          <p:nvPr/>
        </p:nvCxnSpPr>
        <p:spPr>
          <a:xfrm>
            <a:off x="8576734" y="5326047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직선 연결선 86"/>
          <p:cNvCxnSpPr/>
          <p:nvPr/>
        </p:nvCxnSpPr>
        <p:spPr>
          <a:xfrm>
            <a:off x="8576734" y="2031925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직선 연결선 87"/>
          <p:cNvCxnSpPr/>
          <p:nvPr/>
        </p:nvCxnSpPr>
        <p:spPr>
          <a:xfrm>
            <a:off x="8576734" y="2709257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직선 연결선 108"/>
          <p:cNvCxnSpPr/>
          <p:nvPr/>
        </p:nvCxnSpPr>
        <p:spPr>
          <a:xfrm>
            <a:off x="8576734" y="2328258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9171186" y="2339925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이전 </a:t>
            </a:r>
            <a:r>
              <a:rPr lang="en-US" altLang="ko-KR" dirty="0" smtClean="0"/>
              <a:t>s0</a:t>
            </a:r>
            <a:endParaRPr lang="ko-KR" altLang="en-US" dirty="0"/>
          </a:p>
        </p:txBody>
      </p:sp>
      <p:sp>
        <p:nvSpPr>
          <p:cNvPr id="111" name="TextBox 110"/>
          <p:cNvSpPr txBox="1"/>
          <p:nvPr/>
        </p:nvSpPr>
        <p:spPr>
          <a:xfrm>
            <a:off x="9433278" y="1983756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ra</a:t>
            </a:r>
            <a:endParaRPr lang="ko-KR" altLang="en-US" dirty="0"/>
          </a:p>
        </p:txBody>
      </p:sp>
      <p:sp>
        <p:nvSpPr>
          <p:cNvPr id="112" name="TextBox 111"/>
          <p:cNvSpPr txBox="1"/>
          <p:nvPr/>
        </p:nvSpPr>
        <p:spPr>
          <a:xfrm>
            <a:off x="10719745" y="1983756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44(</a:t>
            </a:r>
            <a:r>
              <a:rPr lang="en-US" altLang="ko-KR" dirty="0" err="1" smtClean="0"/>
              <a:t>sp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13" name="TextBox 112"/>
          <p:cNvSpPr txBox="1"/>
          <p:nvPr/>
        </p:nvSpPr>
        <p:spPr>
          <a:xfrm>
            <a:off x="10681277" y="3176269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-20(s0)</a:t>
            </a:r>
            <a:endParaRPr lang="ko-KR" altLang="en-US" dirty="0"/>
          </a:p>
        </p:txBody>
      </p:sp>
      <p:sp>
        <p:nvSpPr>
          <p:cNvPr id="114" name="TextBox 113"/>
          <p:cNvSpPr txBox="1"/>
          <p:nvPr/>
        </p:nvSpPr>
        <p:spPr>
          <a:xfrm>
            <a:off x="10676467" y="1541963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s0</a:t>
            </a:r>
            <a:endParaRPr lang="ko-KR" altLang="en-US" dirty="0"/>
          </a:p>
        </p:txBody>
      </p:sp>
      <p:cxnSp>
        <p:nvCxnSpPr>
          <p:cNvPr id="115" name="직선 연결선 114"/>
          <p:cNvCxnSpPr/>
          <p:nvPr/>
        </p:nvCxnSpPr>
        <p:spPr>
          <a:xfrm>
            <a:off x="8576734" y="3157953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직선 연결선 115"/>
          <p:cNvCxnSpPr/>
          <p:nvPr/>
        </p:nvCxnSpPr>
        <p:spPr>
          <a:xfrm>
            <a:off x="8615845" y="3493880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10715578" y="2328258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40(</a:t>
            </a:r>
            <a:r>
              <a:rPr lang="en-US" altLang="ko-KR" dirty="0" err="1" smtClean="0"/>
              <a:t>sp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18" name="TextBox 117"/>
          <p:cNvSpPr txBox="1"/>
          <p:nvPr/>
        </p:nvSpPr>
        <p:spPr>
          <a:xfrm>
            <a:off x="9492587" y="313454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cxnSp>
        <p:nvCxnSpPr>
          <p:cNvPr id="119" name="직선 연결선 118"/>
          <p:cNvCxnSpPr/>
          <p:nvPr/>
        </p:nvCxnSpPr>
        <p:spPr>
          <a:xfrm>
            <a:off x="8576734" y="4428580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직선 연결선 119"/>
          <p:cNvCxnSpPr/>
          <p:nvPr/>
        </p:nvCxnSpPr>
        <p:spPr>
          <a:xfrm>
            <a:off x="8576734" y="4718561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직선 연결선 120"/>
          <p:cNvCxnSpPr/>
          <p:nvPr/>
        </p:nvCxnSpPr>
        <p:spPr>
          <a:xfrm>
            <a:off x="8541456" y="4115314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10721188" y="4071015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-36(s0)</a:t>
            </a:r>
            <a:endParaRPr lang="ko-KR" altLang="en-US" dirty="0"/>
          </a:p>
        </p:txBody>
      </p:sp>
      <p:sp>
        <p:nvSpPr>
          <p:cNvPr id="123" name="TextBox 122"/>
          <p:cNvSpPr txBox="1"/>
          <p:nvPr/>
        </p:nvSpPr>
        <p:spPr>
          <a:xfrm>
            <a:off x="10721188" y="4395228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-40(s0)</a:t>
            </a:r>
            <a:endParaRPr lang="ko-KR" altLang="en-US" dirty="0"/>
          </a:p>
        </p:txBody>
      </p:sp>
      <p:sp>
        <p:nvSpPr>
          <p:cNvPr id="124" name="TextBox 123"/>
          <p:cNvSpPr txBox="1"/>
          <p:nvPr/>
        </p:nvSpPr>
        <p:spPr>
          <a:xfrm>
            <a:off x="8919623" y="4094657"/>
            <a:ext cx="981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 -40(s0)</a:t>
            </a:r>
            <a:endParaRPr lang="ko-KR" altLang="en-US" dirty="0"/>
          </a:p>
        </p:txBody>
      </p:sp>
      <p:sp>
        <p:nvSpPr>
          <p:cNvPr id="125" name="TextBox 124"/>
          <p:cNvSpPr txBox="1"/>
          <p:nvPr/>
        </p:nvSpPr>
        <p:spPr>
          <a:xfrm>
            <a:off x="9470948" y="437630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5</a:t>
            </a:r>
            <a:endParaRPr lang="ko-KR" altLang="en-US" dirty="0"/>
          </a:p>
        </p:txBody>
      </p:sp>
      <p:cxnSp>
        <p:nvCxnSpPr>
          <p:cNvPr id="126" name="직선 연결선 125"/>
          <p:cNvCxnSpPr/>
          <p:nvPr/>
        </p:nvCxnSpPr>
        <p:spPr>
          <a:xfrm>
            <a:off x="8576733" y="3835286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9470947" y="3490492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2 -&gt; 3</a:t>
            </a:r>
            <a:endParaRPr lang="ko-KR" altLang="en-US" dirty="0"/>
          </a:p>
        </p:txBody>
      </p:sp>
      <p:sp>
        <p:nvSpPr>
          <p:cNvPr id="128" name="TextBox 127"/>
          <p:cNvSpPr txBox="1"/>
          <p:nvPr/>
        </p:nvSpPr>
        <p:spPr>
          <a:xfrm>
            <a:off x="10692714" y="3479089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-24(s0)</a:t>
            </a:r>
            <a:endParaRPr lang="ko-KR" alt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4950450" y="2363770"/>
            <a:ext cx="1734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4973436" y="2746431"/>
            <a:ext cx="1734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983" y="635864"/>
            <a:ext cx="3896269" cy="218152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27667" y="2931097"/>
            <a:ext cx="2646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5 &lt;=4 </a:t>
            </a:r>
            <a:r>
              <a:rPr lang="ko-KR" altLang="en-US" dirty="0" smtClean="0"/>
              <a:t>조건</a:t>
            </a:r>
            <a:r>
              <a:rPr lang="en-US" altLang="ko-KR" dirty="0" smtClean="0"/>
              <a:t>x </a:t>
            </a:r>
            <a:r>
              <a:rPr lang="ko-KR" altLang="en-US" dirty="0" smtClean="0"/>
              <a:t>분기 </a:t>
            </a:r>
            <a:r>
              <a:rPr lang="en-US" altLang="ko-KR" dirty="0" smtClean="0"/>
              <a:t>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87036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직사각형 49"/>
          <p:cNvSpPr/>
          <p:nvPr/>
        </p:nvSpPr>
        <p:spPr>
          <a:xfrm>
            <a:off x="4953000" y="662000"/>
            <a:ext cx="2544675" cy="58742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5" name="직선 연결선 54"/>
          <p:cNvCxnSpPr/>
          <p:nvPr/>
        </p:nvCxnSpPr>
        <p:spPr>
          <a:xfrm>
            <a:off x="4953000" y="3157953"/>
            <a:ext cx="25446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직선 연결선 55"/>
          <p:cNvCxnSpPr/>
          <p:nvPr/>
        </p:nvCxnSpPr>
        <p:spPr>
          <a:xfrm>
            <a:off x="4978247" y="2735762"/>
            <a:ext cx="2544675" cy="80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7556067" y="2735762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a5</a:t>
            </a:r>
            <a:endParaRPr lang="ko-KR" altLang="en-US" dirty="0"/>
          </a:p>
        </p:txBody>
      </p:sp>
      <p:cxnSp>
        <p:nvCxnSpPr>
          <p:cNvPr id="58" name="직선 연결선 57"/>
          <p:cNvCxnSpPr/>
          <p:nvPr/>
        </p:nvCxnSpPr>
        <p:spPr>
          <a:xfrm>
            <a:off x="4978247" y="1056652"/>
            <a:ext cx="2544675" cy="80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4978247" y="1478843"/>
            <a:ext cx="2544675" cy="80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7556067" y="687320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a0</a:t>
            </a:r>
            <a:endParaRPr lang="ko-KR" alt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7556067" y="1095898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a1</a:t>
            </a:r>
            <a:endParaRPr lang="ko-KR" alt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4978247" y="1091521"/>
            <a:ext cx="1678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232</a:t>
            </a:r>
            <a:endParaRPr lang="ko-KR" alt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4978247" y="660257"/>
            <a:ext cx="1629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228</a:t>
            </a:r>
            <a:endParaRPr lang="ko-KR" altLang="en-US" dirty="0"/>
          </a:p>
        </p:txBody>
      </p:sp>
      <p:cxnSp>
        <p:nvCxnSpPr>
          <p:cNvPr id="76" name="직선 연결선 75"/>
          <p:cNvCxnSpPr/>
          <p:nvPr/>
        </p:nvCxnSpPr>
        <p:spPr>
          <a:xfrm>
            <a:off x="4978247" y="2320922"/>
            <a:ext cx="2544675" cy="80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7570040" y="2339925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a4</a:t>
            </a:r>
            <a:endParaRPr lang="ko-KR" altLang="en-US" dirty="0"/>
          </a:p>
        </p:txBody>
      </p:sp>
      <p:cxnSp>
        <p:nvCxnSpPr>
          <p:cNvPr id="79" name="직선 연결선 78"/>
          <p:cNvCxnSpPr/>
          <p:nvPr/>
        </p:nvCxnSpPr>
        <p:spPr>
          <a:xfrm>
            <a:off x="4948190" y="1911295"/>
            <a:ext cx="2544675" cy="80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7570040" y="1911295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a3</a:t>
            </a:r>
            <a:endParaRPr lang="ko-KR" alt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4973436" y="1954549"/>
            <a:ext cx="1734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228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8576734" y="662000"/>
            <a:ext cx="2099733" cy="58742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10715578" y="5141381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-48(</a:t>
            </a:r>
            <a:r>
              <a:rPr lang="en-US" altLang="ko-KR" dirty="0" err="1" smtClean="0"/>
              <a:t>sp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cxnSp>
        <p:nvCxnSpPr>
          <p:cNvPr id="84" name="직선 연결선 83"/>
          <p:cNvCxnSpPr/>
          <p:nvPr/>
        </p:nvCxnSpPr>
        <p:spPr>
          <a:xfrm>
            <a:off x="8576734" y="1726629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9219974" y="981048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main</a:t>
            </a:r>
            <a:endParaRPr lang="ko-KR" altLang="en-US" dirty="0"/>
          </a:p>
        </p:txBody>
      </p:sp>
      <p:cxnSp>
        <p:nvCxnSpPr>
          <p:cNvPr id="86" name="직선 연결선 85"/>
          <p:cNvCxnSpPr/>
          <p:nvPr/>
        </p:nvCxnSpPr>
        <p:spPr>
          <a:xfrm>
            <a:off x="8576734" y="5326047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직선 연결선 86"/>
          <p:cNvCxnSpPr/>
          <p:nvPr/>
        </p:nvCxnSpPr>
        <p:spPr>
          <a:xfrm>
            <a:off x="8576734" y="2031925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직선 연결선 87"/>
          <p:cNvCxnSpPr/>
          <p:nvPr/>
        </p:nvCxnSpPr>
        <p:spPr>
          <a:xfrm>
            <a:off x="8576734" y="2709257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직선 연결선 108"/>
          <p:cNvCxnSpPr/>
          <p:nvPr/>
        </p:nvCxnSpPr>
        <p:spPr>
          <a:xfrm>
            <a:off x="8576734" y="2328258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9171186" y="2339925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이전 </a:t>
            </a:r>
            <a:r>
              <a:rPr lang="en-US" altLang="ko-KR" dirty="0" smtClean="0"/>
              <a:t>s0</a:t>
            </a:r>
            <a:endParaRPr lang="ko-KR" altLang="en-US" dirty="0"/>
          </a:p>
        </p:txBody>
      </p:sp>
      <p:sp>
        <p:nvSpPr>
          <p:cNvPr id="111" name="TextBox 110"/>
          <p:cNvSpPr txBox="1"/>
          <p:nvPr/>
        </p:nvSpPr>
        <p:spPr>
          <a:xfrm>
            <a:off x="9433278" y="1983756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ra</a:t>
            </a:r>
            <a:endParaRPr lang="ko-KR" altLang="en-US" dirty="0"/>
          </a:p>
        </p:txBody>
      </p:sp>
      <p:sp>
        <p:nvSpPr>
          <p:cNvPr id="112" name="TextBox 111"/>
          <p:cNvSpPr txBox="1"/>
          <p:nvPr/>
        </p:nvSpPr>
        <p:spPr>
          <a:xfrm>
            <a:off x="10719745" y="1983756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44(</a:t>
            </a:r>
            <a:r>
              <a:rPr lang="en-US" altLang="ko-KR" dirty="0" err="1" smtClean="0"/>
              <a:t>sp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13" name="TextBox 112"/>
          <p:cNvSpPr txBox="1"/>
          <p:nvPr/>
        </p:nvSpPr>
        <p:spPr>
          <a:xfrm>
            <a:off x="10681277" y="3176269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-20(s0)</a:t>
            </a:r>
            <a:endParaRPr lang="ko-KR" altLang="en-US" dirty="0"/>
          </a:p>
        </p:txBody>
      </p:sp>
      <p:sp>
        <p:nvSpPr>
          <p:cNvPr id="114" name="TextBox 113"/>
          <p:cNvSpPr txBox="1"/>
          <p:nvPr/>
        </p:nvSpPr>
        <p:spPr>
          <a:xfrm>
            <a:off x="10676467" y="1541963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s0</a:t>
            </a:r>
            <a:endParaRPr lang="ko-KR" altLang="en-US" dirty="0"/>
          </a:p>
        </p:txBody>
      </p:sp>
      <p:cxnSp>
        <p:nvCxnSpPr>
          <p:cNvPr id="115" name="직선 연결선 114"/>
          <p:cNvCxnSpPr/>
          <p:nvPr/>
        </p:nvCxnSpPr>
        <p:spPr>
          <a:xfrm>
            <a:off x="8576734" y="3157953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직선 연결선 115"/>
          <p:cNvCxnSpPr/>
          <p:nvPr/>
        </p:nvCxnSpPr>
        <p:spPr>
          <a:xfrm>
            <a:off x="8615845" y="3493880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10715578" y="2328258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40(</a:t>
            </a:r>
            <a:r>
              <a:rPr lang="en-US" altLang="ko-KR" dirty="0" err="1" smtClean="0"/>
              <a:t>sp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18" name="TextBox 117"/>
          <p:cNvSpPr txBox="1"/>
          <p:nvPr/>
        </p:nvSpPr>
        <p:spPr>
          <a:xfrm>
            <a:off x="9492587" y="313454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cxnSp>
        <p:nvCxnSpPr>
          <p:cNvPr id="119" name="직선 연결선 118"/>
          <p:cNvCxnSpPr/>
          <p:nvPr/>
        </p:nvCxnSpPr>
        <p:spPr>
          <a:xfrm>
            <a:off x="8576734" y="4428580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직선 연결선 119"/>
          <p:cNvCxnSpPr/>
          <p:nvPr/>
        </p:nvCxnSpPr>
        <p:spPr>
          <a:xfrm>
            <a:off x="8576734" y="4718561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직선 연결선 120"/>
          <p:cNvCxnSpPr/>
          <p:nvPr/>
        </p:nvCxnSpPr>
        <p:spPr>
          <a:xfrm>
            <a:off x="8541456" y="4115314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10721188" y="4071015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-36(s0)</a:t>
            </a:r>
            <a:endParaRPr lang="ko-KR" altLang="en-US" dirty="0"/>
          </a:p>
        </p:txBody>
      </p:sp>
      <p:sp>
        <p:nvSpPr>
          <p:cNvPr id="123" name="TextBox 122"/>
          <p:cNvSpPr txBox="1"/>
          <p:nvPr/>
        </p:nvSpPr>
        <p:spPr>
          <a:xfrm>
            <a:off x="10721188" y="4395228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-40(s0)</a:t>
            </a:r>
            <a:endParaRPr lang="ko-KR" altLang="en-US" dirty="0"/>
          </a:p>
        </p:txBody>
      </p:sp>
      <p:sp>
        <p:nvSpPr>
          <p:cNvPr id="124" name="TextBox 123"/>
          <p:cNvSpPr txBox="1"/>
          <p:nvPr/>
        </p:nvSpPr>
        <p:spPr>
          <a:xfrm>
            <a:off x="8919623" y="4094657"/>
            <a:ext cx="981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 -40(s0)</a:t>
            </a:r>
            <a:endParaRPr lang="ko-KR" altLang="en-US" dirty="0"/>
          </a:p>
        </p:txBody>
      </p:sp>
      <p:sp>
        <p:nvSpPr>
          <p:cNvPr id="125" name="TextBox 124"/>
          <p:cNvSpPr txBox="1"/>
          <p:nvPr/>
        </p:nvSpPr>
        <p:spPr>
          <a:xfrm>
            <a:off x="9470948" y="437630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5</a:t>
            </a:r>
            <a:endParaRPr lang="ko-KR" altLang="en-US" dirty="0"/>
          </a:p>
        </p:txBody>
      </p:sp>
      <p:cxnSp>
        <p:nvCxnSpPr>
          <p:cNvPr id="126" name="직선 연결선 125"/>
          <p:cNvCxnSpPr/>
          <p:nvPr/>
        </p:nvCxnSpPr>
        <p:spPr>
          <a:xfrm>
            <a:off x="8576733" y="3835286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9470947" y="349049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28" name="TextBox 127"/>
          <p:cNvSpPr txBox="1"/>
          <p:nvPr/>
        </p:nvSpPr>
        <p:spPr>
          <a:xfrm>
            <a:off x="10692714" y="3479089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-24(s0)</a:t>
            </a:r>
            <a:endParaRPr lang="ko-KR" alt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4950450" y="2363770"/>
            <a:ext cx="1734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4973436" y="2746431"/>
            <a:ext cx="1734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232</a:t>
            </a:r>
            <a:endParaRPr lang="ko-KR" altLang="en-US" dirty="0"/>
          </a:p>
        </p:txBody>
      </p:sp>
      <p:pic>
        <p:nvPicPr>
          <p:cNvPr id="48" name="그림 4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797" y="144343"/>
            <a:ext cx="4572638" cy="2172003"/>
          </a:xfrm>
          <a:prstGeom prst="rect">
            <a:avLst/>
          </a:prstGeom>
        </p:spPr>
      </p:pic>
      <p:pic>
        <p:nvPicPr>
          <p:cNvPr id="49" name="그림 4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038" y="2375776"/>
            <a:ext cx="4426397" cy="4001058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9104" y="109578"/>
            <a:ext cx="7422630" cy="522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9278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직사각형 49"/>
          <p:cNvSpPr/>
          <p:nvPr/>
        </p:nvSpPr>
        <p:spPr>
          <a:xfrm>
            <a:off x="4953000" y="662000"/>
            <a:ext cx="2544675" cy="58742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5" name="직선 연결선 54"/>
          <p:cNvCxnSpPr/>
          <p:nvPr/>
        </p:nvCxnSpPr>
        <p:spPr>
          <a:xfrm>
            <a:off x="4953000" y="3157953"/>
            <a:ext cx="25446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직선 연결선 55"/>
          <p:cNvCxnSpPr/>
          <p:nvPr/>
        </p:nvCxnSpPr>
        <p:spPr>
          <a:xfrm>
            <a:off x="4978247" y="2735762"/>
            <a:ext cx="2544675" cy="80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7556067" y="2735762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a5</a:t>
            </a:r>
            <a:endParaRPr lang="ko-KR" altLang="en-US" dirty="0"/>
          </a:p>
        </p:txBody>
      </p:sp>
      <p:cxnSp>
        <p:nvCxnSpPr>
          <p:cNvPr id="58" name="직선 연결선 57"/>
          <p:cNvCxnSpPr/>
          <p:nvPr/>
        </p:nvCxnSpPr>
        <p:spPr>
          <a:xfrm>
            <a:off x="4978247" y="1056652"/>
            <a:ext cx="2544675" cy="80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4978247" y="1478843"/>
            <a:ext cx="2544675" cy="80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7556067" y="687320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a0</a:t>
            </a:r>
            <a:endParaRPr lang="ko-KR" alt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7556067" y="1095898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a1</a:t>
            </a:r>
            <a:endParaRPr lang="ko-KR" alt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4978247" y="1091521"/>
            <a:ext cx="1678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232</a:t>
            </a:r>
            <a:endParaRPr lang="ko-KR" alt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4978247" y="660257"/>
            <a:ext cx="1629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228</a:t>
            </a:r>
            <a:endParaRPr lang="ko-KR" altLang="en-US" dirty="0"/>
          </a:p>
        </p:txBody>
      </p:sp>
      <p:cxnSp>
        <p:nvCxnSpPr>
          <p:cNvPr id="76" name="직선 연결선 75"/>
          <p:cNvCxnSpPr/>
          <p:nvPr/>
        </p:nvCxnSpPr>
        <p:spPr>
          <a:xfrm>
            <a:off x="4978247" y="2320922"/>
            <a:ext cx="2544675" cy="80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7570040" y="2339925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a4</a:t>
            </a:r>
            <a:endParaRPr lang="ko-KR" altLang="en-US" dirty="0"/>
          </a:p>
        </p:txBody>
      </p:sp>
      <p:cxnSp>
        <p:nvCxnSpPr>
          <p:cNvPr id="79" name="직선 연결선 78"/>
          <p:cNvCxnSpPr/>
          <p:nvPr/>
        </p:nvCxnSpPr>
        <p:spPr>
          <a:xfrm>
            <a:off x="4948190" y="1911295"/>
            <a:ext cx="2544675" cy="80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7570040" y="1911295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a3</a:t>
            </a:r>
            <a:endParaRPr lang="ko-KR" alt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4973436" y="1954549"/>
            <a:ext cx="1734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228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8576734" y="662000"/>
            <a:ext cx="2099733" cy="58742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10715578" y="5141381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-48(</a:t>
            </a:r>
            <a:r>
              <a:rPr lang="en-US" altLang="ko-KR" dirty="0" err="1" smtClean="0"/>
              <a:t>sp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cxnSp>
        <p:nvCxnSpPr>
          <p:cNvPr id="84" name="직선 연결선 83"/>
          <p:cNvCxnSpPr/>
          <p:nvPr/>
        </p:nvCxnSpPr>
        <p:spPr>
          <a:xfrm>
            <a:off x="8576734" y="1726629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9219974" y="981048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main</a:t>
            </a:r>
            <a:endParaRPr lang="ko-KR" altLang="en-US" dirty="0"/>
          </a:p>
        </p:txBody>
      </p:sp>
      <p:cxnSp>
        <p:nvCxnSpPr>
          <p:cNvPr id="86" name="직선 연결선 85"/>
          <p:cNvCxnSpPr/>
          <p:nvPr/>
        </p:nvCxnSpPr>
        <p:spPr>
          <a:xfrm>
            <a:off x="8576734" y="5326047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직선 연결선 86"/>
          <p:cNvCxnSpPr/>
          <p:nvPr/>
        </p:nvCxnSpPr>
        <p:spPr>
          <a:xfrm>
            <a:off x="8576734" y="2031925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직선 연결선 87"/>
          <p:cNvCxnSpPr/>
          <p:nvPr/>
        </p:nvCxnSpPr>
        <p:spPr>
          <a:xfrm>
            <a:off x="8576734" y="2709257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직선 연결선 108"/>
          <p:cNvCxnSpPr/>
          <p:nvPr/>
        </p:nvCxnSpPr>
        <p:spPr>
          <a:xfrm>
            <a:off x="8576734" y="2328258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9171186" y="2339925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이전 </a:t>
            </a:r>
            <a:r>
              <a:rPr lang="en-US" altLang="ko-KR" dirty="0" smtClean="0"/>
              <a:t>s0</a:t>
            </a:r>
            <a:endParaRPr lang="ko-KR" altLang="en-US" dirty="0"/>
          </a:p>
        </p:txBody>
      </p:sp>
      <p:sp>
        <p:nvSpPr>
          <p:cNvPr id="111" name="TextBox 110"/>
          <p:cNvSpPr txBox="1"/>
          <p:nvPr/>
        </p:nvSpPr>
        <p:spPr>
          <a:xfrm>
            <a:off x="9433278" y="1983756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ra</a:t>
            </a:r>
            <a:endParaRPr lang="ko-KR" altLang="en-US" dirty="0"/>
          </a:p>
        </p:txBody>
      </p:sp>
      <p:sp>
        <p:nvSpPr>
          <p:cNvPr id="112" name="TextBox 111"/>
          <p:cNvSpPr txBox="1"/>
          <p:nvPr/>
        </p:nvSpPr>
        <p:spPr>
          <a:xfrm>
            <a:off x="10719745" y="1983756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44(</a:t>
            </a:r>
            <a:r>
              <a:rPr lang="en-US" altLang="ko-KR" dirty="0" err="1" smtClean="0"/>
              <a:t>sp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13" name="TextBox 112"/>
          <p:cNvSpPr txBox="1"/>
          <p:nvPr/>
        </p:nvSpPr>
        <p:spPr>
          <a:xfrm>
            <a:off x="10681277" y="3176269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-20(s0)</a:t>
            </a:r>
            <a:endParaRPr lang="ko-KR" altLang="en-US" dirty="0"/>
          </a:p>
        </p:txBody>
      </p:sp>
      <p:sp>
        <p:nvSpPr>
          <p:cNvPr id="114" name="TextBox 113"/>
          <p:cNvSpPr txBox="1"/>
          <p:nvPr/>
        </p:nvSpPr>
        <p:spPr>
          <a:xfrm>
            <a:off x="10676467" y="1541963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s0</a:t>
            </a:r>
            <a:endParaRPr lang="ko-KR" altLang="en-US" dirty="0"/>
          </a:p>
        </p:txBody>
      </p:sp>
      <p:cxnSp>
        <p:nvCxnSpPr>
          <p:cNvPr id="115" name="직선 연결선 114"/>
          <p:cNvCxnSpPr/>
          <p:nvPr/>
        </p:nvCxnSpPr>
        <p:spPr>
          <a:xfrm>
            <a:off x="8576734" y="3157953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직선 연결선 115"/>
          <p:cNvCxnSpPr/>
          <p:nvPr/>
        </p:nvCxnSpPr>
        <p:spPr>
          <a:xfrm>
            <a:off x="8615845" y="3493880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10715578" y="2328258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40(</a:t>
            </a:r>
            <a:r>
              <a:rPr lang="en-US" altLang="ko-KR" dirty="0" err="1" smtClean="0"/>
              <a:t>sp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18" name="TextBox 117"/>
          <p:cNvSpPr txBox="1"/>
          <p:nvPr/>
        </p:nvSpPr>
        <p:spPr>
          <a:xfrm>
            <a:off x="9492587" y="313454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cxnSp>
        <p:nvCxnSpPr>
          <p:cNvPr id="119" name="직선 연결선 118"/>
          <p:cNvCxnSpPr/>
          <p:nvPr/>
        </p:nvCxnSpPr>
        <p:spPr>
          <a:xfrm>
            <a:off x="8576734" y="4428580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직선 연결선 119"/>
          <p:cNvCxnSpPr/>
          <p:nvPr/>
        </p:nvCxnSpPr>
        <p:spPr>
          <a:xfrm>
            <a:off x="8576734" y="4718561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직선 연결선 120"/>
          <p:cNvCxnSpPr/>
          <p:nvPr/>
        </p:nvCxnSpPr>
        <p:spPr>
          <a:xfrm>
            <a:off x="8541456" y="4115314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10721188" y="4071015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-36(s0)</a:t>
            </a:r>
            <a:endParaRPr lang="ko-KR" altLang="en-US" dirty="0"/>
          </a:p>
        </p:txBody>
      </p:sp>
      <p:sp>
        <p:nvSpPr>
          <p:cNvPr id="123" name="TextBox 122"/>
          <p:cNvSpPr txBox="1"/>
          <p:nvPr/>
        </p:nvSpPr>
        <p:spPr>
          <a:xfrm>
            <a:off x="10721188" y="4395228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-40(s0)</a:t>
            </a:r>
            <a:endParaRPr lang="ko-KR" altLang="en-US" dirty="0"/>
          </a:p>
        </p:txBody>
      </p:sp>
      <p:sp>
        <p:nvSpPr>
          <p:cNvPr id="124" name="TextBox 123"/>
          <p:cNvSpPr txBox="1"/>
          <p:nvPr/>
        </p:nvSpPr>
        <p:spPr>
          <a:xfrm>
            <a:off x="8919623" y="4094657"/>
            <a:ext cx="981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 -40(s0)</a:t>
            </a:r>
            <a:endParaRPr lang="ko-KR" altLang="en-US" dirty="0"/>
          </a:p>
        </p:txBody>
      </p:sp>
      <p:sp>
        <p:nvSpPr>
          <p:cNvPr id="125" name="TextBox 124"/>
          <p:cNvSpPr txBox="1"/>
          <p:nvPr/>
        </p:nvSpPr>
        <p:spPr>
          <a:xfrm>
            <a:off x="9470948" y="437630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5</a:t>
            </a:r>
            <a:endParaRPr lang="ko-KR" altLang="en-US" dirty="0"/>
          </a:p>
        </p:txBody>
      </p:sp>
      <p:cxnSp>
        <p:nvCxnSpPr>
          <p:cNvPr id="126" name="직선 연결선 125"/>
          <p:cNvCxnSpPr/>
          <p:nvPr/>
        </p:nvCxnSpPr>
        <p:spPr>
          <a:xfrm>
            <a:off x="8576733" y="3835286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9470947" y="349049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28" name="TextBox 127"/>
          <p:cNvSpPr txBox="1"/>
          <p:nvPr/>
        </p:nvSpPr>
        <p:spPr>
          <a:xfrm>
            <a:off x="10692714" y="3479089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-24(s0)</a:t>
            </a:r>
            <a:endParaRPr lang="ko-KR" alt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4950450" y="2363770"/>
            <a:ext cx="1734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4973436" y="2746431"/>
            <a:ext cx="1734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pic>
        <p:nvPicPr>
          <p:cNvPr id="51" name="그림 5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302" y="660257"/>
            <a:ext cx="3172268" cy="2029108"/>
          </a:xfrm>
          <a:prstGeom prst="rect">
            <a:avLst/>
          </a:prstGeom>
        </p:spPr>
      </p:pic>
      <p:sp>
        <p:nvSpPr>
          <p:cNvPr id="54" name="TextBox 53"/>
          <p:cNvSpPr txBox="1"/>
          <p:nvPr/>
        </p:nvSpPr>
        <p:spPr>
          <a:xfrm>
            <a:off x="920316" y="2788621"/>
            <a:ext cx="3003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4 &lt; 4 </a:t>
            </a:r>
            <a:r>
              <a:rPr lang="ko-KR" altLang="en-US" dirty="0" smtClean="0"/>
              <a:t>조</a:t>
            </a:r>
            <a:r>
              <a:rPr lang="ko-KR" altLang="en-US" dirty="0"/>
              <a:t>건</a:t>
            </a:r>
            <a:r>
              <a:rPr lang="en-US" altLang="ko-KR" dirty="0" smtClean="0"/>
              <a:t>x </a:t>
            </a:r>
            <a:r>
              <a:rPr lang="ko-KR" altLang="en-US" dirty="0" smtClean="0"/>
              <a:t>점프 </a:t>
            </a:r>
            <a:r>
              <a:rPr lang="en-US" altLang="ko-KR" dirty="0" smtClean="0"/>
              <a:t>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13727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직사각형 49"/>
          <p:cNvSpPr/>
          <p:nvPr/>
        </p:nvSpPr>
        <p:spPr>
          <a:xfrm>
            <a:off x="4953000" y="662000"/>
            <a:ext cx="2544675" cy="58742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5" name="직선 연결선 54"/>
          <p:cNvCxnSpPr/>
          <p:nvPr/>
        </p:nvCxnSpPr>
        <p:spPr>
          <a:xfrm>
            <a:off x="4953000" y="3157953"/>
            <a:ext cx="25446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직선 연결선 55"/>
          <p:cNvCxnSpPr/>
          <p:nvPr/>
        </p:nvCxnSpPr>
        <p:spPr>
          <a:xfrm>
            <a:off x="4978247" y="2735762"/>
            <a:ext cx="2544675" cy="80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7556067" y="2735762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a5</a:t>
            </a:r>
            <a:endParaRPr lang="ko-KR" altLang="en-US" dirty="0"/>
          </a:p>
        </p:txBody>
      </p:sp>
      <p:cxnSp>
        <p:nvCxnSpPr>
          <p:cNvPr id="58" name="직선 연결선 57"/>
          <p:cNvCxnSpPr/>
          <p:nvPr/>
        </p:nvCxnSpPr>
        <p:spPr>
          <a:xfrm>
            <a:off x="4978247" y="1056652"/>
            <a:ext cx="2544675" cy="80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4978247" y="1478843"/>
            <a:ext cx="2544675" cy="80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7556067" y="687320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a0</a:t>
            </a:r>
            <a:endParaRPr lang="ko-KR" alt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7556067" y="1095898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a1</a:t>
            </a:r>
            <a:endParaRPr lang="ko-KR" alt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4978247" y="1091521"/>
            <a:ext cx="1678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232</a:t>
            </a:r>
            <a:endParaRPr lang="ko-KR" alt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4978247" y="660257"/>
            <a:ext cx="1629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228</a:t>
            </a:r>
            <a:endParaRPr lang="ko-KR" altLang="en-US" dirty="0"/>
          </a:p>
        </p:txBody>
      </p:sp>
      <p:cxnSp>
        <p:nvCxnSpPr>
          <p:cNvPr id="76" name="직선 연결선 75"/>
          <p:cNvCxnSpPr/>
          <p:nvPr/>
        </p:nvCxnSpPr>
        <p:spPr>
          <a:xfrm>
            <a:off x="4978247" y="2320922"/>
            <a:ext cx="2544675" cy="80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7570040" y="2339925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a4</a:t>
            </a:r>
            <a:endParaRPr lang="ko-KR" altLang="en-US" dirty="0"/>
          </a:p>
        </p:txBody>
      </p:sp>
      <p:cxnSp>
        <p:nvCxnSpPr>
          <p:cNvPr id="79" name="직선 연결선 78"/>
          <p:cNvCxnSpPr/>
          <p:nvPr/>
        </p:nvCxnSpPr>
        <p:spPr>
          <a:xfrm>
            <a:off x="4948190" y="1911295"/>
            <a:ext cx="2544675" cy="80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7570040" y="1911295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a3</a:t>
            </a:r>
            <a:endParaRPr lang="ko-KR" alt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4973436" y="1954549"/>
            <a:ext cx="1734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228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8576734" y="662000"/>
            <a:ext cx="2099733" cy="58742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10715578" y="5141381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-48(</a:t>
            </a:r>
            <a:r>
              <a:rPr lang="en-US" altLang="ko-KR" dirty="0" err="1" smtClean="0"/>
              <a:t>sp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cxnSp>
        <p:nvCxnSpPr>
          <p:cNvPr id="84" name="직선 연결선 83"/>
          <p:cNvCxnSpPr/>
          <p:nvPr/>
        </p:nvCxnSpPr>
        <p:spPr>
          <a:xfrm>
            <a:off x="8576734" y="1726629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9219974" y="981048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main</a:t>
            </a:r>
            <a:endParaRPr lang="ko-KR" altLang="en-US" dirty="0"/>
          </a:p>
        </p:txBody>
      </p:sp>
      <p:cxnSp>
        <p:nvCxnSpPr>
          <p:cNvPr id="86" name="직선 연결선 85"/>
          <p:cNvCxnSpPr/>
          <p:nvPr/>
        </p:nvCxnSpPr>
        <p:spPr>
          <a:xfrm>
            <a:off x="8576734" y="5326047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직선 연결선 86"/>
          <p:cNvCxnSpPr/>
          <p:nvPr/>
        </p:nvCxnSpPr>
        <p:spPr>
          <a:xfrm>
            <a:off x="8576734" y="2031925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직선 연결선 87"/>
          <p:cNvCxnSpPr/>
          <p:nvPr/>
        </p:nvCxnSpPr>
        <p:spPr>
          <a:xfrm>
            <a:off x="8576734" y="2709257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직선 연결선 108"/>
          <p:cNvCxnSpPr/>
          <p:nvPr/>
        </p:nvCxnSpPr>
        <p:spPr>
          <a:xfrm>
            <a:off x="8576734" y="2328258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9171186" y="2339925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이전 </a:t>
            </a:r>
            <a:r>
              <a:rPr lang="en-US" altLang="ko-KR" dirty="0" smtClean="0"/>
              <a:t>s0</a:t>
            </a:r>
            <a:endParaRPr lang="ko-KR" altLang="en-US" dirty="0"/>
          </a:p>
        </p:txBody>
      </p:sp>
      <p:sp>
        <p:nvSpPr>
          <p:cNvPr id="111" name="TextBox 110"/>
          <p:cNvSpPr txBox="1"/>
          <p:nvPr/>
        </p:nvSpPr>
        <p:spPr>
          <a:xfrm>
            <a:off x="9433278" y="1983756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ra</a:t>
            </a:r>
            <a:endParaRPr lang="ko-KR" altLang="en-US" dirty="0"/>
          </a:p>
        </p:txBody>
      </p:sp>
      <p:sp>
        <p:nvSpPr>
          <p:cNvPr id="112" name="TextBox 111"/>
          <p:cNvSpPr txBox="1"/>
          <p:nvPr/>
        </p:nvSpPr>
        <p:spPr>
          <a:xfrm>
            <a:off x="10719745" y="1983756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44(</a:t>
            </a:r>
            <a:r>
              <a:rPr lang="en-US" altLang="ko-KR" dirty="0" err="1" smtClean="0"/>
              <a:t>sp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13" name="TextBox 112"/>
          <p:cNvSpPr txBox="1"/>
          <p:nvPr/>
        </p:nvSpPr>
        <p:spPr>
          <a:xfrm>
            <a:off x="10681277" y="3176269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-20(s0)</a:t>
            </a:r>
            <a:endParaRPr lang="ko-KR" altLang="en-US" dirty="0"/>
          </a:p>
        </p:txBody>
      </p:sp>
      <p:sp>
        <p:nvSpPr>
          <p:cNvPr id="114" name="TextBox 113"/>
          <p:cNvSpPr txBox="1"/>
          <p:nvPr/>
        </p:nvSpPr>
        <p:spPr>
          <a:xfrm>
            <a:off x="10676467" y="1541963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s0</a:t>
            </a:r>
            <a:endParaRPr lang="ko-KR" altLang="en-US" dirty="0"/>
          </a:p>
        </p:txBody>
      </p:sp>
      <p:cxnSp>
        <p:nvCxnSpPr>
          <p:cNvPr id="115" name="직선 연결선 114"/>
          <p:cNvCxnSpPr/>
          <p:nvPr/>
        </p:nvCxnSpPr>
        <p:spPr>
          <a:xfrm>
            <a:off x="8576734" y="3157953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직선 연결선 115"/>
          <p:cNvCxnSpPr/>
          <p:nvPr/>
        </p:nvCxnSpPr>
        <p:spPr>
          <a:xfrm>
            <a:off x="8615845" y="3493880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10715578" y="2328258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40(</a:t>
            </a:r>
            <a:r>
              <a:rPr lang="en-US" altLang="ko-KR" dirty="0" err="1" smtClean="0"/>
              <a:t>sp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18" name="TextBox 117"/>
          <p:cNvSpPr txBox="1"/>
          <p:nvPr/>
        </p:nvSpPr>
        <p:spPr>
          <a:xfrm>
            <a:off x="9492587" y="313454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cxnSp>
        <p:nvCxnSpPr>
          <p:cNvPr id="119" name="직선 연결선 118"/>
          <p:cNvCxnSpPr/>
          <p:nvPr/>
        </p:nvCxnSpPr>
        <p:spPr>
          <a:xfrm>
            <a:off x="8576734" y="4428580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직선 연결선 119"/>
          <p:cNvCxnSpPr/>
          <p:nvPr/>
        </p:nvCxnSpPr>
        <p:spPr>
          <a:xfrm>
            <a:off x="8576734" y="4718561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직선 연결선 120"/>
          <p:cNvCxnSpPr/>
          <p:nvPr/>
        </p:nvCxnSpPr>
        <p:spPr>
          <a:xfrm>
            <a:off x="8541456" y="4115314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10721188" y="4071015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-36(s0)</a:t>
            </a:r>
            <a:endParaRPr lang="ko-KR" altLang="en-US" dirty="0"/>
          </a:p>
        </p:txBody>
      </p:sp>
      <p:sp>
        <p:nvSpPr>
          <p:cNvPr id="123" name="TextBox 122"/>
          <p:cNvSpPr txBox="1"/>
          <p:nvPr/>
        </p:nvSpPr>
        <p:spPr>
          <a:xfrm>
            <a:off x="10721188" y="4395228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-40(s0)</a:t>
            </a:r>
            <a:endParaRPr lang="ko-KR" altLang="en-US" dirty="0"/>
          </a:p>
        </p:txBody>
      </p:sp>
      <p:sp>
        <p:nvSpPr>
          <p:cNvPr id="124" name="TextBox 123"/>
          <p:cNvSpPr txBox="1"/>
          <p:nvPr/>
        </p:nvSpPr>
        <p:spPr>
          <a:xfrm>
            <a:off x="8919623" y="4094657"/>
            <a:ext cx="981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 -40(s0)</a:t>
            </a:r>
            <a:endParaRPr lang="ko-KR" altLang="en-US" dirty="0"/>
          </a:p>
        </p:txBody>
      </p:sp>
      <p:sp>
        <p:nvSpPr>
          <p:cNvPr id="125" name="TextBox 124"/>
          <p:cNvSpPr txBox="1"/>
          <p:nvPr/>
        </p:nvSpPr>
        <p:spPr>
          <a:xfrm>
            <a:off x="9470948" y="437630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5</a:t>
            </a:r>
            <a:endParaRPr lang="ko-KR" altLang="en-US" dirty="0"/>
          </a:p>
        </p:txBody>
      </p:sp>
      <p:cxnSp>
        <p:nvCxnSpPr>
          <p:cNvPr id="126" name="직선 연결선 125"/>
          <p:cNvCxnSpPr/>
          <p:nvPr/>
        </p:nvCxnSpPr>
        <p:spPr>
          <a:xfrm>
            <a:off x="8576733" y="3835286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9470947" y="349049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28" name="TextBox 127"/>
          <p:cNvSpPr txBox="1"/>
          <p:nvPr/>
        </p:nvSpPr>
        <p:spPr>
          <a:xfrm>
            <a:off x="10692714" y="3479089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-24(s0)</a:t>
            </a:r>
            <a:endParaRPr lang="ko-KR" alt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4950450" y="2363770"/>
            <a:ext cx="1734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4973436" y="2746431"/>
            <a:ext cx="1734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918" y="431283"/>
            <a:ext cx="2591162" cy="151468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85333" y="2139215"/>
            <a:ext cx="2150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1&lt;4 </a:t>
            </a:r>
            <a:r>
              <a:rPr lang="ko-KR" altLang="en-US" dirty="0" smtClean="0"/>
              <a:t>만족 </a:t>
            </a:r>
            <a:r>
              <a:rPr lang="en-US" altLang="ko-KR" dirty="0" smtClean="0"/>
              <a:t>L8 </a:t>
            </a:r>
            <a:r>
              <a:rPr lang="ko-KR" altLang="en-US" dirty="0" smtClean="0"/>
              <a:t>점프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036386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직사각형 49"/>
          <p:cNvSpPr/>
          <p:nvPr/>
        </p:nvSpPr>
        <p:spPr>
          <a:xfrm>
            <a:off x="4953000" y="662000"/>
            <a:ext cx="2544675" cy="58742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5" name="직선 연결선 54"/>
          <p:cNvCxnSpPr/>
          <p:nvPr/>
        </p:nvCxnSpPr>
        <p:spPr>
          <a:xfrm>
            <a:off x="4953000" y="3157953"/>
            <a:ext cx="25446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직선 연결선 55"/>
          <p:cNvCxnSpPr/>
          <p:nvPr/>
        </p:nvCxnSpPr>
        <p:spPr>
          <a:xfrm>
            <a:off x="4978247" y="2735762"/>
            <a:ext cx="2544675" cy="80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7556067" y="2735762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a5</a:t>
            </a:r>
            <a:endParaRPr lang="ko-KR" altLang="en-US" dirty="0"/>
          </a:p>
        </p:txBody>
      </p:sp>
      <p:cxnSp>
        <p:nvCxnSpPr>
          <p:cNvPr id="58" name="직선 연결선 57"/>
          <p:cNvCxnSpPr/>
          <p:nvPr/>
        </p:nvCxnSpPr>
        <p:spPr>
          <a:xfrm>
            <a:off x="4978247" y="1056652"/>
            <a:ext cx="2544675" cy="80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4978247" y="1478843"/>
            <a:ext cx="2544675" cy="80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7556067" y="687320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a0</a:t>
            </a:r>
            <a:endParaRPr lang="ko-KR" alt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7556067" y="1095898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a1</a:t>
            </a:r>
            <a:endParaRPr lang="ko-KR" alt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4978247" y="1091521"/>
            <a:ext cx="1678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232</a:t>
            </a:r>
            <a:endParaRPr lang="ko-KR" alt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4978247" y="660257"/>
            <a:ext cx="1629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228</a:t>
            </a:r>
            <a:endParaRPr lang="ko-KR" altLang="en-US" dirty="0"/>
          </a:p>
        </p:txBody>
      </p:sp>
      <p:cxnSp>
        <p:nvCxnSpPr>
          <p:cNvPr id="76" name="직선 연결선 75"/>
          <p:cNvCxnSpPr/>
          <p:nvPr/>
        </p:nvCxnSpPr>
        <p:spPr>
          <a:xfrm>
            <a:off x="4978247" y="2320922"/>
            <a:ext cx="2544675" cy="80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7570040" y="2339925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a4</a:t>
            </a:r>
            <a:endParaRPr lang="ko-KR" altLang="en-US" dirty="0"/>
          </a:p>
        </p:txBody>
      </p:sp>
      <p:cxnSp>
        <p:nvCxnSpPr>
          <p:cNvPr id="79" name="직선 연결선 78"/>
          <p:cNvCxnSpPr/>
          <p:nvPr/>
        </p:nvCxnSpPr>
        <p:spPr>
          <a:xfrm>
            <a:off x="4948190" y="1911295"/>
            <a:ext cx="2544675" cy="80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7570040" y="1911295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a3</a:t>
            </a:r>
            <a:endParaRPr lang="ko-KR" alt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4973436" y="1954549"/>
            <a:ext cx="1734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228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8576734" y="662000"/>
            <a:ext cx="2099733" cy="58742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10715578" y="5141381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-48(</a:t>
            </a:r>
            <a:r>
              <a:rPr lang="en-US" altLang="ko-KR" dirty="0" err="1" smtClean="0"/>
              <a:t>sp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cxnSp>
        <p:nvCxnSpPr>
          <p:cNvPr id="84" name="직선 연결선 83"/>
          <p:cNvCxnSpPr/>
          <p:nvPr/>
        </p:nvCxnSpPr>
        <p:spPr>
          <a:xfrm>
            <a:off x="8576734" y="1726629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9219974" y="981048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main</a:t>
            </a:r>
            <a:endParaRPr lang="ko-KR" altLang="en-US" dirty="0"/>
          </a:p>
        </p:txBody>
      </p:sp>
      <p:cxnSp>
        <p:nvCxnSpPr>
          <p:cNvPr id="86" name="직선 연결선 85"/>
          <p:cNvCxnSpPr/>
          <p:nvPr/>
        </p:nvCxnSpPr>
        <p:spPr>
          <a:xfrm>
            <a:off x="8576734" y="5326047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직선 연결선 86"/>
          <p:cNvCxnSpPr/>
          <p:nvPr/>
        </p:nvCxnSpPr>
        <p:spPr>
          <a:xfrm>
            <a:off x="8576734" y="2031925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직선 연결선 87"/>
          <p:cNvCxnSpPr/>
          <p:nvPr/>
        </p:nvCxnSpPr>
        <p:spPr>
          <a:xfrm>
            <a:off x="8576734" y="2709257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직선 연결선 108"/>
          <p:cNvCxnSpPr/>
          <p:nvPr/>
        </p:nvCxnSpPr>
        <p:spPr>
          <a:xfrm>
            <a:off x="8576734" y="2328258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9171186" y="2339925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이전 </a:t>
            </a:r>
            <a:r>
              <a:rPr lang="en-US" altLang="ko-KR" dirty="0" smtClean="0"/>
              <a:t>s0</a:t>
            </a:r>
            <a:endParaRPr lang="ko-KR" altLang="en-US" dirty="0"/>
          </a:p>
        </p:txBody>
      </p:sp>
      <p:sp>
        <p:nvSpPr>
          <p:cNvPr id="111" name="TextBox 110"/>
          <p:cNvSpPr txBox="1"/>
          <p:nvPr/>
        </p:nvSpPr>
        <p:spPr>
          <a:xfrm>
            <a:off x="9433278" y="1983756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ra</a:t>
            </a:r>
            <a:endParaRPr lang="ko-KR" altLang="en-US" dirty="0"/>
          </a:p>
        </p:txBody>
      </p:sp>
      <p:sp>
        <p:nvSpPr>
          <p:cNvPr id="112" name="TextBox 111"/>
          <p:cNvSpPr txBox="1"/>
          <p:nvPr/>
        </p:nvSpPr>
        <p:spPr>
          <a:xfrm>
            <a:off x="10719745" y="1983756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44(</a:t>
            </a:r>
            <a:r>
              <a:rPr lang="en-US" altLang="ko-KR" dirty="0" err="1" smtClean="0"/>
              <a:t>sp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13" name="TextBox 112"/>
          <p:cNvSpPr txBox="1"/>
          <p:nvPr/>
        </p:nvSpPr>
        <p:spPr>
          <a:xfrm>
            <a:off x="10681277" y="3176269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-20(s0)</a:t>
            </a:r>
            <a:endParaRPr lang="ko-KR" altLang="en-US" dirty="0"/>
          </a:p>
        </p:txBody>
      </p:sp>
      <p:sp>
        <p:nvSpPr>
          <p:cNvPr id="114" name="TextBox 113"/>
          <p:cNvSpPr txBox="1"/>
          <p:nvPr/>
        </p:nvSpPr>
        <p:spPr>
          <a:xfrm>
            <a:off x="10676467" y="1541963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s0</a:t>
            </a:r>
            <a:endParaRPr lang="ko-KR" altLang="en-US" dirty="0"/>
          </a:p>
        </p:txBody>
      </p:sp>
      <p:cxnSp>
        <p:nvCxnSpPr>
          <p:cNvPr id="115" name="직선 연결선 114"/>
          <p:cNvCxnSpPr/>
          <p:nvPr/>
        </p:nvCxnSpPr>
        <p:spPr>
          <a:xfrm>
            <a:off x="8576734" y="3157953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직선 연결선 115"/>
          <p:cNvCxnSpPr/>
          <p:nvPr/>
        </p:nvCxnSpPr>
        <p:spPr>
          <a:xfrm>
            <a:off x="8615845" y="3493880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10715578" y="2328258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40(</a:t>
            </a:r>
            <a:r>
              <a:rPr lang="en-US" altLang="ko-KR" dirty="0" err="1" smtClean="0"/>
              <a:t>sp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18" name="TextBox 117"/>
          <p:cNvSpPr txBox="1"/>
          <p:nvPr/>
        </p:nvSpPr>
        <p:spPr>
          <a:xfrm>
            <a:off x="9492587" y="313454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cxnSp>
        <p:nvCxnSpPr>
          <p:cNvPr id="119" name="직선 연결선 118"/>
          <p:cNvCxnSpPr/>
          <p:nvPr/>
        </p:nvCxnSpPr>
        <p:spPr>
          <a:xfrm>
            <a:off x="8576734" y="4428580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직선 연결선 119"/>
          <p:cNvCxnSpPr/>
          <p:nvPr/>
        </p:nvCxnSpPr>
        <p:spPr>
          <a:xfrm>
            <a:off x="8576734" y="4718561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직선 연결선 120"/>
          <p:cNvCxnSpPr/>
          <p:nvPr/>
        </p:nvCxnSpPr>
        <p:spPr>
          <a:xfrm>
            <a:off x="8541456" y="4115314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10721188" y="4071015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-36(s0)</a:t>
            </a:r>
            <a:endParaRPr lang="ko-KR" altLang="en-US" dirty="0"/>
          </a:p>
        </p:txBody>
      </p:sp>
      <p:sp>
        <p:nvSpPr>
          <p:cNvPr id="123" name="TextBox 122"/>
          <p:cNvSpPr txBox="1"/>
          <p:nvPr/>
        </p:nvSpPr>
        <p:spPr>
          <a:xfrm>
            <a:off x="10721188" y="4395228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-40(s0)</a:t>
            </a:r>
            <a:endParaRPr lang="ko-KR" altLang="en-US" dirty="0"/>
          </a:p>
        </p:txBody>
      </p:sp>
      <p:sp>
        <p:nvSpPr>
          <p:cNvPr id="124" name="TextBox 123"/>
          <p:cNvSpPr txBox="1"/>
          <p:nvPr/>
        </p:nvSpPr>
        <p:spPr>
          <a:xfrm>
            <a:off x="8919623" y="4094657"/>
            <a:ext cx="981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 -40(s0)</a:t>
            </a:r>
            <a:endParaRPr lang="ko-KR" altLang="en-US" dirty="0"/>
          </a:p>
        </p:txBody>
      </p:sp>
      <p:sp>
        <p:nvSpPr>
          <p:cNvPr id="125" name="TextBox 124"/>
          <p:cNvSpPr txBox="1"/>
          <p:nvPr/>
        </p:nvSpPr>
        <p:spPr>
          <a:xfrm>
            <a:off x="9470948" y="437630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5</a:t>
            </a:r>
            <a:endParaRPr lang="ko-KR" altLang="en-US" dirty="0"/>
          </a:p>
        </p:txBody>
      </p:sp>
      <p:cxnSp>
        <p:nvCxnSpPr>
          <p:cNvPr id="126" name="직선 연결선 125"/>
          <p:cNvCxnSpPr/>
          <p:nvPr/>
        </p:nvCxnSpPr>
        <p:spPr>
          <a:xfrm>
            <a:off x="8576733" y="3835286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9470947" y="349049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128" name="TextBox 127"/>
          <p:cNvSpPr txBox="1"/>
          <p:nvPr/>
        </p:nvSpPr>
        <p:spPr>
          <a:xfrm>
            <a:off x="10692714" y="3479089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-24(s0)</a:t>
            </a:r>
            <a:endParaRPr lang="ko-KR" alt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4950450" y="2363770"/>
            <a:ext cx="1734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4973436" y="2746431"/>
            <a:ext cx="1734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568" y="658325"/>
            <a:ext cx="2905530" cy="562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8025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직사각형 49"/>
          <p:cNvSpPr/>
          <p:nvPr/>
        </p:nvSpPr>
        <p:spPr>
          <a:xfrm>
            <a:off x="4953000" y="662000"/>
            <a:ext cx="2544675" cy="58742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5" name="직선 연결선 54"/>
          <p:cNvCxnSpPr/>
          <p:nvPr/>
        </p:nvCxnSpPr>
        <p:spPr>
          <a:xfrm>
            <a:off x="4953000" y="3157953"/>
            <a:ext cx="25446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직선 연결선 55"/>
          <p:cNvCxnSpPr/>
          <p:nvPr/>
        </p:nvCxnSpPr>
        <p:spPr>
          <a:xfrm>
            <a:off x="4978247" y="2735762"/>
            <a:ext cx="2544675" cy="80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7556067" y="2735762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a5</a:t>
            </a:r>
            <a:endParaRPr lang="ko-KR" altLang="en-US" dirty="0"/>
          </a:p>
        </p:txBody>
      </p:sp>
      <p:cxnSp>
        <p:nvCxnSpPr>
          <p:cNvPr id="58" name="직선 연결선 57"/>
          <p:cNvCxnSpPr/>
          <p:nvPr/>
        </p:nvCxnSpPr>
        <p:spPr>
          <a:xfrm>
            <a:off x="4978247" y="1056652"/>
            <a:ext cx="2544675" cy="80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4978247" y="1478843"/>
            <a:ext cx="2544675" cy="80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7556067" y="687320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a0</a:t>
            </a:r>
            <a:endParaRPr lang="ko-KR" alt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7556067" y="1095898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a1</a:t>
            </a:r>
            <a:endParaRPr lang="ko-KR" alt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4978247" y="1091521"/>
            <a:ext cx="1678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232</a:t>
            </a:r>
            <a:endParaRPr lang="ko-KR" alt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4978247" y="660257"/>
            <a:ext cx="1629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228</a:t>
            </a:r>
            <a:endParaRPr lang="ko-KR" altLang="en-US" dirty="0"/>
          </a:p>
        </p:txBody>
      </p:sp>
      <p:cxnSp>
        <p:nvCxnSpPr>
          <p:cNvPr id="76" name="직선 연결선 75"/>
          <p:cNvCxnSpPr/>
          <p:nvPr/>
        </p:nvCxnSpPr>
        <p:spPr>
          <a:xfrm>
            <a:off x="4978247" y="2320922"/>
            <a:ext cx="2544675" cy="80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7570040" y="2339925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a4</a:t>
            </a:r>
            <a:endParaRPr lang="ko-KR" altLang="en-US" dirty="0"/>
          </a:p>
        </p:txBody>
      </p:sp>
      <p:cxnSp>
        <p:nvCxnSpPr>
          <p:cNvPr id="79" name="직선 연결선 78"/>
          <p:cNvCxnSpPr/>
          <p:nvPr/>
        </p:nvCxnSpPr>
        <p:spPr>
          <a:xfrm>
            <a:off x="4948190" y="1911295"/>
            <a:ext cx="2544675" cy="80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7570040" y="1911295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a3</a:t>
            </a:r>
            <a:endParaRPr lang="ko-KR" alt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4973436" y="1954549"/>
            <a:ext cx="1734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228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8576734" y="662000"/>
            <a:ext cx="2099733" cy="58742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10715578" y="5141381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-48(</a:t>
            </a:r>
            <a:r>
              <a:rPr lang="en-US" altLang="ko-KR" dirty="0" err="1" smtClean="0"/>
              <a:t>sp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cxnSp>
        <p:nvCxnSpPr>
          <p:cNvPr id="84" name="직선 연결선 83"/>
          <p:cNvCxnSpPr/>
          <p:nvPr/>
        </p:nvCxnSpPr>
        <p:spPr>
          <a:xfrm>
            <a:off x="8576734" y="1726629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9219974" y="981048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main</a:t>
            </a:r>
            <a:endParaRPr lang="ko-KR" altLang="en-US" dirty="0"/>
          </a:p>
        </p:txBody>
      </p:sp>
      <p:cxnSp>
        <p:nvCxnSpPr>
          <p:cNvPr id="86" name="직선 연결선 85"/>
          <p:cNvCxnSpPr/>
          <p:nvPr/>
        </p:nvCxnSpPr>
        <p:spPr>
          <a:xfrm>
            <a:off x="8576734" y="5326047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직선 연결선 86"/>
          <p:cNvCxnSpPr/>
          <p:nvPr/>
        </p:nvCxnSpPr>
        <p:spPr>
          <a:xfrm>
            <a:off x="8576734" y="2031925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직선 연결선 87"/>
          <p:cNvCxnSpPr/>
          <p:nvPr/>
        </p:nvCxnSpPr>
        <p:spPr>
          <a:xfrm>
            <a:off x="8576734" y="2709257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직선 연결선 108"/>
          <p:cNvCxnSpPr/>
          <p:nvPr/>
        </p:nvCxnSpPr>
        <p:spPr>
          <a:xfrm>
            <a:off x="8576734" y="2328258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9171186" y="2339925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이전 </a:t>
            </a:r>
            <a:r>
              <a:rPr lang="en-US" altLang="ko-KR" dirty="0" smtClean="0"/>
              <a:t>s0</a:t>
            </a:r>
            <a:endParaRPr lang="ko-KR" altLang="en-US" dirty="0"/>
          </a:p>
        </p:txBody>
      </p:sp>
      <p:sp>
        <p:nvSpPr>
          <p:cNvPr id="111" name="TextBox 110"/>
          <p:cNvSpPr txBox="1"/>
          <p:nvPr/>
        </p:nvSpPr>
        <p:spPr>
          <a:xfrm>
            <a:off x="9433278" y="1983756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ra</a:t>
            </a:r>
            <a:endParaRPr lang="ko-KR" altLang="en-US" dirty="0"/>
          </a:p>
        </p:txBody>
      </p:sp>
      <p:sp>
        <p:nvSpPr>
          <p:cNvPr id="112" name="TextBox 111"/>
          <p:cNvSpPr txBox="1"/>
          <p:nvPr/>
        </p:nvSpPr>
        <p:spPr>
          <a:xfrm>
            <a:off x="10719745" y="1983756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44(</a:t>
            </a:r>
            <a:r>
              <a:rPr lang="en-US" altLang="ko-KR" dirty="0" err="1" smtClean="0"/>
              <a:t>sp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13" name="TextBox 112"/>
          <p:cNvSpPr txBox="1"/>
          <p:nvPr/>
        </p:nvSpPr>
        <p:spPr>
          <a:xfrm>
            <a:off x="10681277" y="3176269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-20(s0)</a:t>
            </a:r>
            <a:endParaRPr lang="ko-KR" altLang="en-US" dirty="0"/>
          </a:p>
        </p:txBody>
      </p:sp>
      <p:sp>
        <p:nvSpPr>
          <p:cNvPr id="114" name="TextBox 113"/>
          <p:cNvSpPr txBox="1"/>
          <p:nvPr/>
        </p:nvSpPr>
        <p:spPr>
          <a:xfrm>
            <a:off x="10676467" y="1541963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s0</a:t>
            </a:r>
            <a:endParaRPr lang="ko-KR" altLang="en-US" dirty="0"/>
          </a:p>
        </p:txBody>
      </p:sp>
      <p:cxnSp>
        <p:nvCxnSpPr>
          <p:cNvPr id="115" name="직선 연결선 114"/>
          <p:cNvCxnSpPr/>
          <p:nvPr/>
        </p:nvCxnSpPr>
        <p:spPr>
          <a:xfrm>
            <a:off x="8576734" y="3157953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직선 연결선 115"/>
          <p:cNvCxnSpPr/>
          <p:nvPr/>
        </p:nvCxnSpPr>
        <p:spPr>
          <a:xfrm>
            <a:off x="8615845" y="3493880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10715578" y="2328258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40(</a:t>
            </a:r>
            <a:r>
              <a:rPr lang="en-US" altLang="ko-KR" dirty="0" err="1" smtClean="0"/>
              <a:t>sp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18" name="TextBox 117"/>
          <p:cNvSpPr txBox="1"/>
          <p:nvPr/>
        </p:nvSpPr>
        <p:spPr>
          <a:xfrm>
            <a:off x="9492587" y="313454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cxnSp>
        <p:nvCxnSpPr>
          <p:cNvPr id="119" name="직선 연결선 118"/>
          <p:cNvCxnSpPr/>
          <p:nvPr/>
        </p:nvCxnSpPr>
        <p:spPr>
          <a:xfrm>
            <a:off x="8576734" y="4428580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직선 연결선 119"/>
          <p:cNvCxnSpPr/>
          <p:nvPr/>
        </p:nvCxnSpPr>
        <p:spPr>
          <a:xfrm>
            <a:off x="8576734" y="4718561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직선 연결선 120"/>
          <p:cNvCxnSpPr/>
          <p:nvPr/>
        </p:nvCxnSpPr>
        <p:spPr>
          <a:xfrm>
            <a:off x="8541456" y="4115314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10721188" y="4071015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-36(s0)</a:t>
            </a:r>
            <a:endParaRPr lang="ko-KR" altLang="en-US" dirty="0"/>
          </a:p>
        </p:txBody>
      </p:sp>
      <p:sp>
        <p:nvSpPr>
          <p:cNvPr id="123" name="TextBox 122"/>
          <p:cNvSpPr txBox="1"/>
          <p:nvPr/>
        </p:nvSpPr>
        <p:spPr>
          <a:xfrm>
            <a:off x="10721188" y="4395228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-40(s0)</a:t>
            </a:r>
            <a:endParaRPr lang="ko-KR" altLang="en-US" dirty="0"/>
          </a:p>
        </p:txBody>
      </p:sp>
      <p:sp>
        <p:nvSpPr>
          <p:cNvPr id="124" name="TextBox 123"/>
          <p:cNvSpPr txBox="1"/>
          <p:nvPr/>
        </p:nvSpPr>
        <p:spPr>
          <a:xfrm>
            <a:off x="8919623" y="4094657"/>
            <a:ext cx="981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 -40(s0)</a:t>
            </a:r>
            <a:endParaRPr lang="ko-KR" altLang="en-US" dirty="0"/>
          </a:p>
        </p:txBody>
      </p:sp>
      <p:sp>
        <p:nvSpPr>
          <p:cNvPr id="125" name="TextBox 124"/>
          <p:cNvSpPr txBox="1"/>
          <p:nvPr/>
        </p:nvSpPr>
        <p:spPr>
          <a:xfrm>
            <a:off x="9470948" y="437630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5</a:t>
            </a:r>
            <a:endParaRPr lang="ko-KR" altLang="en-US" dirty="0"/>
          </a:p>
        </p:txBody>
      </p:sp>
      <p:cxnSp>
        <p:nvCxnSpPr>
          <p:cNvPr id="126" name="직선 연결선 125"/>
          <p:cNvCxnSpPr/>
          <p:nvPr/>
        </p:nvCxnSpPr>
        <p:spPr>
          <a:xfrm>
            <a:off x="8576733" y="3835286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9470947" y="349049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128" name="TextBox 127"/>
          <p:cNvSpPr txBox="1"/>
          <p:nvPr/>
        </p:nvSpPr>
        <p:spPr>
          <a:xfrm>
            <a:off x="10692714" y="3479089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-24(s0)</a:t>
            </a:r>
            <a:endParaRPr lang="ko-KR" alt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4950450" y="2363770"/>
            <a:ext cx="1734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4973436" y="2746431"/>
            <a:ext cx="1734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529" y="522687"/>
            <a:ext cx="2619741" cy="128605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820333" y="1983756"/>
            <a:ext cx="2273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0&lt;3 </a:t>
            </a:r>
            <a:r>
              <a:rPr lang="ko-KR" altLang="en-US" dirty="0" smtClean="0"/>
              <a:t>조건</a:t>
            </a:r>
            <a:r>
              <a:rPr lang="en-US" altLang="ko-KR" dirty="0" smtClean="0"/>
              <a:t>o, </a:t>
            </a:r>
            <a:r>
              <a:rPr lang="ko-KR" altLang="en-US" dirty="0" smtClean="0"/>
              <a:t>분기 </a:t>
            </a:r>
            <a:r>
              <a:rPr lang="en-US" altLang="ko-KR" dirty="0"/>
              <a:t>o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39601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직사각형 49"/>
          <p:cNvSpPr/>
          <p:nvPr/>
        </p:nvSpPr>
        <p:spPr>
          <a:xfrm>
            <a:off x="4953000" y="662000"/>
            <a:ext cx="2544675" cy="58742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5" name="직선 연결선 54"/>
          <p:cNvCxnSpPr/>
          <p:nvPr/>
        </p:nvCxnSpPr>
        <p:spPr>
          <a:xfrm>
            <a:off x="4953000" y="3157953"/>
            <a:ext cx="25446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직선 연결선 55"/>
          <p:cNvCxnSpPr/>
          <p:nvPr/>
        </p:nvCxnSpPr>
        <p:spPr>
          <a:xfrm>
            <a:off x="4978247" y="2735762"/>
            <a:ext cx="2544675" cy="80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7556067" y="2735762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a5</a:t>
            </a:r>
            <a:endParaRPr lang="ko-KR" altLang="en-US" dirty="0"/>
          </a:p>
        </p:txBody>
      </p:sp>
      <p:cxnSp>
        <p:nvCxnSpPr>
          <p:cNvPr id="58" name="직선 연결선 57"/>
          <p:cNvCxnSpPr/>
          <p:nvPr/>
        </p:nvCxnSpPr>
        <p:spPr>
          <a:xfrm>
            <a:off x="4978247" y="1056652"/>
            <a:ext cx="2544675" cy="80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4978247" y="1478843"/>
            <a:ext cx="2544675" cy="80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7556067" y="687320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a0</a:t>
            </a:r>
            <a:endParaRPr lang="ko-KR" alt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7556067" y="1095898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a1</a:t>
            </a:r>
            <a:endParaRPr lang="ko-KR" alt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4978247" y="1091521"/>
            <a:ext cx="1678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232</a:t>
            </a:r>
            <a:endParaRPr lang="ko-KR" alt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4978247" y="660257"/>
            <a:ext cx="1629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228</a:t>
            </a:r>
            <a:endParaRPr lang="ko-KR" altLang="en-US" dirty="0"/>
          </a:p>
        </p:txBody>
      </p:sp>
      <p:cxnSp>
        <p:nvCxnSpPr>
          <p:cNvPr id="76" name="직선 연결선 75"/>
          <p:cNvCxnSpPr/>
          <p:nvPr/>
        </p:nvCxnSpPr>
        <p:spPr>
          <a:xfrm>
            <a:off x="4978247" y="2320922"/>
            <a:ext cx="2544675" cy="80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7570040" y="2339925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a4</a:t>
            </a:r>
            <a:endParaRPr lang="ko-KR" altLang="en-US" dirty="0"/>
          </a:p>
        </p:txBody>
      </p:sp>
      <p:cxnSp>
        <p:nvCxnSpPr>
          <p:cNvPr id="79" name="직선 연결선 78"/>
          <p:cNvCxnSpPr/>
          <p:nvPr/>
        </p:nvCxnSpPr>
        <p:spPr>
          <a:xfrm>
            <a:off x="4948190" y="1911295"/>
            <a:ext cx="2544675" cy="80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7570040" y="1911295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a3</a:t>
            </a:r>
            <a:endParaRPr lang="ko-KR" alt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4973436" y="1954549"/>
            <a:ext cx="1734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216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8576734" y="662000"/>
            <a:ext cx="2099733" cy="58742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10715578" y="5141381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-48(</a:t>
            </a:r>
            <a:r>
              <a:rPr lang="en-US" altLang="ko-KR" dirty="0" err="1" smtClean="0"/>
              <a:t>sp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cxnSp>
        <p:nvCxnSpPr>
          <p:cNvPr id="84" name="직선 연결선 83"/>
          <p:cNvCxnSpPr/>
          <p:nvPr/>
        </p:nvCxnSpPr>
        <p:spPr>
          <a:xfrm>
            <a:off x="8576734" y="1726629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9219974" y="981048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main</a:t>
            </a:r>
            <a:endParaRPr lang="ko-KR" altLang="en-US" dirty="0"/>
          </a:p>
        </p:txBody>
      </p:sp>
      <p:cxnSp>
        <p:nvCxnSpPr>
          <p:cNvPr id="86" name="직선 연결선 85"/>
          <p:cNvCxnSpPr/>
          <p:nvPr/>
        </p:nvCxnSpPr>
        <p:spPr>
          <a:xfrm>
            <a:off x="8576734" y="5326047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직선 연결선 86"/>
          <p:cNvCxnSpPr/>
          <p:nvPr/>
        </p:nvCxnSpPr>
        <p:spPr>
          <a:xfrm>
            <a:off x="8576734" y="2031925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직선 연결선 87"/>
          <p:cNvCxnSpPr/>
          <p:nvPr/>
        </p:nvCxnSpPr>
        <p:spPr>
          <a:xfrm>
            <a:off x="8576734" y="2709257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직선 연결선 108"/>
          <p:cNvCxnSpPr/>
          <p:nvPr/>
        </p:nvCxnSpPr>
        <p:spPr>
          <a:xfrm>
            <a:off x="8576734" y="2328258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9171186" y="2339925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이전 </a:t>
            </a:r>
            <a:r>
              <a:rPr lang="en-US" altLang="ko-KR" dirty="0" smtClean="0"/>
              <a:t>s0</a:t>
            </a:r>
            <a:endParaRPr lang="ko-KR" altLang="en-US" dirty="0"/>
          </a:p>
        </p:txBody>
      </p:sp>
      <p:sp>
        <p:nvSpPr>
          <p:cNvPr id="111" name="TextBox 110"/>
          <p:cNvSpPr txBox="1"/>
          <p:nvPr/>
        </p:nvSpPr>
        <p:spPr>
          <a:xfrm>
            <a:off x="9433278" y="1983756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ra</a:t>
            </a:r>
            <a:endParaRPr lang="ko-KR" altLang="en-US" dirty="0"/>
          </a:p>
        </p:txBody>
      </p:sp>
      <p:sp>
        <p:nvSpPr>
          <p:cNvPr id="112" name="TextBox 111"/>
          <p:cNvSpPr txBox="1"/>
          <p:nvPr/>
        </p:nvSpPr>
        <p:spPr>
          <a:xfrm>
            <a:off x="10719745" y="1983756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44(</a:t>
            </a:r>
            <a:r>
              <a:rPr lang="en-US" altLang="ko-KR" dirty="0" err="1" smtClean="0"/>
              <a:t>sp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13" name="TextBox 112"/>
          <p:cNvSpPr txBox="1"/>
          <p:nvPr/>
        </p:nvSpPr>
        <p:spPr>
          <a:xfrm>
            <a:off x="10681277" y="3176269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-20(s0)</a:t>
            </a:r>
            <a:endParaRPr lang="ko-KR" altLang="en-US" dirty="0"/>
          </a:p>
        </p:txBody>
      </p:sp>
      <p:sp>
        <p:nvSpPr>
          <p:cNvPr id="114" name="TextBox 113"/>
          <p:cNvSpPr txBox="1"/>
          <p:nvPr/>
        </p:nvSpPr>
        <p:spPr>
          <a:xfrm>
            <a:off x="10676467" y="1541963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s0</a:t>
            </a:r>
            <a:endParaRPr lang="ko-KR" altLang="en-US" dirty="0"/>
          </a:p>
        </p:txBody>
      </p:sp>
      <p:cxnSp>
        <p:nvCxnSpPr>
          <p:cNvPr id="115" name="직선 연결선 114"/>
          <p:cNvCxnSpPr/>
          <p:nvPr/>
        </p:nvCxnSpPr>
        <p:spPr>
          <a:xfrm>
            <a:off x="8576734" y="3157953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직선 연결선 115"/>
          <p:cNvCxnSpPr/>
          <p:nvPr/>
        </p:nvCxnSpPr>
        <p:spPr>
          <a:xfrm>
            <a:off x="8615845" y="3493880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10715578" y="2328258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40(</a:t>
            </a:r>
            <a:r>
              <a:rPr lang="en-US" altLang="ko-KR" dirty="0" err="1" smtClean="0"/>
              <a:t>sp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18" name="TextBox 117"/>
          <p:cNvSpPr txBox="1"/>
          <p:nvPr/>
        </p:nvSpPr>
        <p:spPr>
          <a:xfrm>
            <a:off x="9492587" y="313454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cxnSp>
        <p:nvCxnSpPr>
          <p:cNvPr id="119" name="직선 연결선 118"/>
          <p:cNvCxnSpPr/>
          <p:nvPr/>
        </p:nvCxnSpPr>
        <p:spPr>
          <a:xfrm>
            <a:off x="8576734" y="4428580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직선 연결선 119"/>
          <p:cNvCxnSpPr/>
          <p:nvPr/>
        </p:nvCxnSpPr>
        <p:spPr>
          <a:xfrm>
            <a:off x="8576734" y="4718561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직선 연결선 120"/>
          <p:cNvCxnSpPr/>
          <p:nvPr/>
        </p:nvCxnSpPr>
        <p:spPr>
          <a:xfrm>
            <a:off x="8541456" y="4115314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10721188" y="4071015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-36(s0)</a:t>
            </a:r>
            <a:endParaRPr lang="ko-KR" altLang="en-US" dirty="0"/>
          </a:p>
        </p:txBody>
      </p:sp>
      <p:sp>
        <p:nvSpPr>
          <p:cNvPr id="123" name="TextBox 122"/>
          <p:cNvSpPr txBox="1"/>
          <p:nvPr/>
        </p:nvSpPr>
        <p:spPr>
          <a:xfrm>
            <a:off x="10721188" y="4395228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-40(s0)</a:t>
            </a:r>
            <a:endParaRPr lang="ko-KR" altLang="en-US" dirty="0"/>
          </a:p>
        </p:txBody>
      </p:sp>
      <p:sp>
        <p:nvSpPr>
          <p:cNvPr id="124" name="TextBox 123"/>
          <p:cNvSpPr txBox="1"/>
          <p:nvPr/>
        </p:nvSpPr>
        <p:spPr>
          <a:xfrm>
            <a:off x="8919623" y="4094657"/>
            <a:ext cx="981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 -40(s0)</a:t>
            </a:r>
            <a:endParaRPr lang="ko-KR" altLang="en-US" dirty="0"/>
          </a:p>
        </p:txBody>
      </p:sp>
      <p:sp>
        <p:nvSpPr>
          <p:cNvPr id="125" name="TextBox 124"/>
          <p:cNvSpPr txBox="1"/>
          <p:nvPr/>
        </p:nvSpPr>
        <p:spPr>
          <a:xfrm>
            <a:off x="9470948" y="437630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5</a:t>
            </a:r>
            <a:endParaRPr lang="ko-KR" altLang="en-US" dirty="0"/>
          </a:p>
        </p:txBody>
      </p:sp>
      <p:cxnSp>
        <p:nvCxnSpPr>
          <p:cNvPr id="126" name="직선 연결선 125"/>
          <p:cNvCxnSpPr/>
          <p:nvPr/>
        </p:nvCxnSpPr>
        <p:spPr>
          <a:xfrm>
            <a:off x="8576733" y="3835286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9470947" y="349049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128" name="TextBox 127"/>
          <p:cNvSpPr txBox="1"/>
          <p:nvPr/>
        </p:nvSpPr>
        <p:spPr>
          <a:xfrm>
            <a:off x="10692714" y="3479089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-24(s0)</a:t>
            </a:r>
            <a:endParaRPr lang="ko-KR" alt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5317066" y="2363770"/>
            <a:ext cx="821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5139266" y="2746431"/>
            <a:ext cx="1568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182" y="243064"/>
            <a:ext cx="3305636" cy="230537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92200" y="2697590"/>
            <a:ext cx="241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3&lt;=1</a:t>
            </a:r>
            <a:r>
              <a:rPr lang="ko-KR" altLang="en-US" dirty="0" smtClean="0"/>
              <a:t>조건</a:t>
            </a:r>
            <a:r>
              <a:rPr lang="en-US" altLang="ko-KR" dirty="0" smtClean="0"/>
              <a:t>x </a:t>
            </a:r>
            <a:r>
              <a:rPr lang="ko-KR" altLang="en-US" dirty="0" smtClean="0"/>
              <a:t>분기 </a:t>
            </a:r>
            <a:r>
              <a:rPr lang="en-US" altLang="ko-KR" dirty="0" smtClean="0"/>
              <a:t>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03044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직사각형 49"/>
          <p:cNvSpPr/>
          <p:nvPr/>
        </p:nvSpPr>
        <p:spPr>
          <a:xfrm>
            <a:off x="4953000" y="662000"/>
            <a:ext cx="2544675" cy="58742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5" name="직선 연결선 54"/>
          <p:cNvCxnSpPr/>
          <p:nvPr/>
        </p:nvCxnSpPr>
        <p:spPr>
          <a:xfrm>
            <a:off x="4953000" y="3157953"/>
            <a:ext cx="25446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직선 연결선 55"/>
          <p:cNvCxnSpPr/>
          <p:nvPr/>
        </p:nvCxnSpPr>
        <p:spPr>
          <a:xfrm>
            <a:off x="4978247" y="2735762"/>
            <a:ext cx="2544675" cy="80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7556067" y="2735762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a5</a:t>
            </a:r>
            <a:endParaRPr lang="ko-KR" altLang="en-US" dirty="0"/>
          </a:p>
        </p:txBody>
      </p:sp>
      <p:cxnSp>
        <p:nvCxnSpPr>
          <p:cNvPr id="58" name="직선 연결선 57"/>
          <p:cNvCxnSpPr/>
          <p:nvPr/>
        </p:nvCxnSpPr>
        <p:spPr>
          <a:xfrm>
            <a:off x="4978247" y="1056652"/>
            <a:ext cx="2544675" cy="80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4978247" y="1478843"/>
            <a:ext cx="2544675" cy="80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7556067" y="687320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a0</a:t>
            </a:r>
            <a:endParaRPr lang="ko-KR" alt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7556067" y="1095898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a1</a:t>
            </a:r>
            <a:endParaRPr lang="ko-KR" alt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4978247" y="1091521"/>
            <a:ext cx="1678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220</a:t>
            </a:r>
            <a:endParaRPr lang="ko-KR" alt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4978247" y="660257"/>
            <a:ext cx="1629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216</a:t>
            </a:r>
            <a:endParaRPr lang="ko-KR" altLang="en-US" dirty="0"/>
          </a:p>
        </p:txBody>
      </p:sp>
      <p:cxnSp>
        <p:nvCxnSpPr>
          <p:cNvPr id="76" name="직선 연결선 75"/>
          <p:cNvCxnSpPr/>
          <p:nvPr/>
        </p:nvCxnSpPr>
        <p:spPr>
          <a:xfrm>
            <a:off x="4978247" y="2320922"/>
            <a:ext cx="2544675" cy="80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7570040" y="2339925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a4</a:t>
            </a:r>
            <a:endParaRPr lang="ko-KR" altLang="en-US" dirty="0"/>
          </a:p>
        </p:txBody>
      </p:sp>
      <p:cxnSp>
        <p:nvCxnSpPr>
          <p:cNvPr id="79" name="직선 연결선 78"/>
          <p:cNvCxnSpPr/>
          <p:nvPr/>
        </p:nvCxnSpPr>
        <p:spPr>
          <a:xfrm>
            <a:off x="4948190" y="1911295"/>
            <a:ext cx="2544675" cy="80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7570040" y="1911295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a3</a:t>
            </a:r>
            <a:endParaRPr lang="ko-KR" alt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4973436" y="1954549"/>
            <a:ext cx="1734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216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8576734" y="662000"/>
            <a:ext cx="2099733" cy="58742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10715578" y="5141381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-48(</a:t>
            </a:r>
            <a:r>
              <a:rPr lang="en-US" altLang="ko-KR" dirty="0" err="1" smtClean="0"/>
              <a:t>sp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cxnSp>
        <p:nvCxnSpPr>
          <p:cNvPr id="84" name="직선 연결선 83"/>
          <p:cNvCxnSpPr/>
          <p:nvPr/>
        </p:nvCxnSpPr>
        <p:spPr>
          <a:xfrm>
            <a:off x="8576734" y="1726629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9219974" y="981048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main</a:t>
            </a:r>
            <a:endParaRPr lang="ko-KR" altLang="en-US" dirty="0"/>
          </a:p>
        </p:txBody>
      </p:sp>
      <p:cxnSp>
        <p:nvCxnSpPr>
          <p:cNvPr id="86" name="직선 연결선 85"/>
          <p:cNvCxnSpPr/>
          <p:nvPr/>
        </p:nvCxnSpPr>
        <p:spPr>
          <a:xfrm>
            <a:off x="8576734" y="5326047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직선 연결선 86"/>
          <p:cNvCxnSpPr/>
          <p:nvPr/>
        </p:nvCxnSpPr>
        <p:spPr>
          <a:xfrm>
            <a:off x="8576734" y="2031925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직선 연결선 87"/>
          <p:cNvCxnSpPr/>
          <p:nvPr/>
        </p:nvCxnSpPr>
        <p:spPr>
          <a:xfrm>
            <a:off x="8576734" y="2709257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직선 연결선 108"/>
          <p:cNvCxnSpPr/>
          <p:nvPr/>
        </p:nvCxnSpPr>
        <p:spPr>
          <a:xfrm>
            <a:off x="8576734" y="2328258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9171186" y="2339925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이전 </a:t>
            </a:r>
            <a:r>
              <a:rPr lang="en-US" altLang="ko-KR" dirty="0" smtClean="0"/>
              <a:t>s0</a:t>
            </a:r>
            <a:endParaRPr lang="ko-KR" altLang="en-US" dirty="0"/>
          </a:p>
        </p:txBody>
      </p:sp>
      <p:sp>
        <p:nvSpPr>
          <p:cNvPr id="111" name="TextBox 110"/>
          <p:cNvSpPr txBox="1"/>
          <p:nvPr/>
        </p:nvSpPr>
        <p:spPr>
          <a:xfrm>
            <a:off x="9433278" y="1983756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ra</a:t>
            </a:r>
            <a:endParaRPr lang="ko-KR" altLang="en-US" dirty="0"/>
          </a:p>
        </p:txBody>
      </p:sp>
      <p:sp>
        <p:nvSpPr>
          <p:cNvPr id="112" name="TextBox 111"/>
          <p:cNvSpPr txBox="1"/>
          <p:nvPr/>
        </p:nvSpPr>
        <p:spPr>
          <a:xfrm>
            <a:off x="10719745" y="1983756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44(</a:t>
            </a:r>
            <a:r>
              <a:rPr lang="en-US" altLang="ko-KR" dirty="0" err="1" smtClean="0"/>
              <a:t>sp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13" name="TextBox 112"/>
          <p:cNvSpPr txBox="1"/>
          <p:nvPr/>
        </p:nvSpPr>
        <p:spPr>
          <a:xfrm>
            <a:off x="10681277" y="3176269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-20(s0)</a:t>
            </a:r>
            <a:endParaRPr lang="ko-KR" altLang="en-US" dirty="0"/>
          </a:p>
        </p:txBody>
      </p:sp>
      <p:sp>
        <p:nvSpPr>
          <p:cNvPr id="114" name="TextBox 113"/>
          <p:cNvSpPr txBox="1"/>
          <p:nvPr/>
        </p:nvSpPr>
        <p:spPr>
          <a:xfrm>
            <a:off x="10676467" y="1541963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s0</a:t>
            </a:r>
            <a:endParaRPr lang="ko-KR" altLang="en-US" dirty="0"/>
          </a:p>
        </p:txBody>
      </p:sp>
      <p:cxnSp>
        <p:nvCxnSpPr>
          <p:cNvPr id="115" name="직선 연결선 114"/>
          <p:cNvCxnSpPr/>
          <p:nvPr/>
        </p:nvCxnSpPr>
        <p:spPr>
          <a:xfrm>
            <a:off x="8576734" y="3157953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직선 연결선 115"/>
          <p:cNvCxnSpPr/>
          <p:nvPr/>
        </p:nvCxnSpPr>
        <p:spPr>
          <a:xfrm>
            <a:off x="8615845" y="3493880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10715578" y="2328258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40(</a:t>
            </a:r>
            <a:r>
              <a:rPr lang="en-US" altLang="ko-KR" dirty="0" err="1" smtClean="0"/>
              <a:t>sp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18" name="TextBox 117"/>
          <p:cNvSpPr txBox="1"/>
          <p:nvPr/>
        </p:nvSpPr>
        <p:spPr>
          <a:xfrm>
            <a:off x="9492587" y="313454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cxnSp>
        <p:nvCxnSpPr>
          <p:cNvPr id="119" name="직선 연결선 118"/>
          <p:cNvCxnSpPr/>
          <p:nvPr/>
        </p:nvCxnSpPr>
        <p:spPr>
          <a:xfrm>
            <a:off x="8576734" y="4428580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직선 연결선 119"/>
          <p:cNvCxnSpPr/>
          <p:nvPr/>
        </p:nvCxnSpPr>
        <p:spPr>
          <a:xfrm>
            <a:off x="8576734" y="4718561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직선 연결선 120"/>
          <p:cNvCxnSpPr/>
          <p:nvPr/>
        </p:nvCxnSpPr>
        <p:spPr>
          <a:xfrm>
            <a:off x="8541456" y="4115314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10721188" y="4071015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-36(s0)</a:t>
            </a:r>
            <a:endParaRPr lang="ko-KR" altLang="en-US" dirty="0"/>
          </a:p>
        </p:txBody>
      </p:sp>
      <p:sp>
        <p:nvSpPr>
          <p:cNvPr id="123" name="TextBox 122"/>
          <p:cNvSpPr txBox="1"/>
          <p:nvPr/>
        </p:nvSpPr>
        <p:spPr>
          <a:xfrm>
            <a:off x="10721188" y="4395228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-40(s0)</a:t>
            </a:r>
            <a:endParaRPr lang="ko-KR" altLang="en-US" dirty="0"/>
          </a:p>
        </p:txBody>
      </p:sp>
      <p:sp>
        <p:nvSpPr>
          <p:cNvPr id="124" name="TextBox 123"/>
          <p:cNvSpPr txBox="1"/>
          <p:nvPr/>
        </p:nvSpPr>
        <p:spPr>
          <a:xfrm>
            <a:off x="8919623" y="4094657"/>
            <a:ext cx="981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 -40(s0)</a:t>
            </a:r>
            <a:endParaRPr lang="ko-KR" altLang="en-US" dirty="0"/>
          </a:p>
        </p:txBody>
      </p:sp>
      <p:sp>
        <p:nvSpPr>
          <p:cNvPr id="125" name="TextBox 124"/>
          <p:cNvSpPr txBox="1"/>
          <p:nvPr/>
        </p:nvSpPr>
        <p:spPr>
          <a:xfrm>
            <a:off x="9470948" y="437630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5</a:t>
            </a:r>
            <a:endParaRPr lang="ko-KR" altLang="en-US" dirty="0"/>
          </a:p>
        </p:txBody>
      </p:sp>
      <p:cxnSp>
        <p:nvCxnSpPr>
          <p:cNvPr id="126" name="직선 연결선 125"/>
          <p:cNvCxnSpPr/>
          <p:nvPr/>
        </p:nvCxnSpPr>
        <p:spPr>
          <a:xfrm>
            <a:off x="8576733" y="3835286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9470947" y="349049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128" name="TextBox 127"/>
          <p:cNvSpPr txBox="1"/>
          <p:nvPr/>
        </p:nvSpPr>
        <p:spPr>
          <a:xfrm>
            <a:off x="10692714" y="3479089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-24(s0)</a:t>
            </a:r>
            <a:endParaRPr lang="ko-KR" alt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5317066" y="2363770"/>
            <a:ext cx="821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5139266" y="2746431"/>
            <a:ext cx="1568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220</a:t>
            </a:r>
            <a:endParaRPr lang="ko-KR" altLang="en-US" dirty="0"/>
          </a:p>
        </p:txBody>
      </p:sp>
      <p:pic>
        <p:nvPicPr>
          <p:cNvPr id="48" name="그림 4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797" y="144343"/>
            <a:ext cx="4572638" cy="2172003"/>
          </a:xfrm>
          <a:prstGeom prst="rect">
            <a:avLst/>
          </a:prstGeom>
        </p:spPr>
      </p:pic>
      <p:pic>
        <p:nvPicPr>
          <p:cNvPr id="49" name="그림 4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038" y="2375776"/>
            <a:ext cx="4426397" cy="4001058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4756" y="113172"/>
            <a:ext cx="6406037" cy="50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14397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5235" y="2609735"/>
            <a:ext cx="2181529" cy="163852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435600" y="1608666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현재 정렬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40461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8576734" y="662000"/>
            <a:ext cx="2099733" cy="58742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715578" y="5141381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-48(</a:t>
            </a:r>
            <a:r>
              <a:rPr lang="en-US" altLang="ko-KR" dirty="0" err="1" smtClean="0"/>
              <a:t>sp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cxnSp>
        <p:nvCxnSpPr>
          <p:cNvPr id="26" name="직선 연결선 25"/>
          <p:cNvCxnSpPr/>
          <p:nvPr/>
        </p:nvCxnSpPr>
        <p:spPr>
          <a:xfrm>
            <a:off x="8576734" y="1726629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4953000" y="662000"/>
            <a:ext cx="2544675" cy="58742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2" name="직선 연결선 41"/>
          <p:cNvCxnSpPr/>
          <p:nvPr/>
        </p:nvCxnSpPr>
        <p:spPr>
          <a:xfrm>
            <a:off x="4953000" y="3157953"/>
            <a:ext cx="25446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4978247" y="2735762"/>
            <a:ext cx="2544675" cy="80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7556067" y="2735762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a5</a:t>
            </a:r>
            <a:endParaRPr lang="ko-KR" altLang="en-US" dirty="0"/>
          </a:p>
        </p:txBody>
      </p:sp>
      <p:cxnSp>
        <p:nvCxnSpPr>
          <p:cNvPr id="48" name="직선 연결선 47"/>
          <p:cNvCxnSpPr/>
          <p:nvPr/>
        </p:nvCxnSpPr>
        <p:spPr>
          <a:xfrm>
            <a:off x="4978247" y="1056652"/>
            <a:ext cx="2544675" cy="80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4978247" y="1478843"/>
            <a:ext cx="2544675" cy="80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7556067" y="687320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a0</a:t>
            </a:r>
            <a:endParaRPr lang="ko-KR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7556067" y="1095898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a1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200" y="624299"/>
            <a:ext cx="2057687" cy="1276528"/>
          </a:xfrm>
          <a:prstGeom prst="rect">
            <a:avLst/>
          </a:prstGeom>
        </p:spPr>
      </p:pic>
      <p:sp>
        <p:nvSpPr>
          <p:cNvPr id="57" name="TextBox 56"/>
          <p:cNvSpPr txBox="1"/>
          <p:nvPr/>
        </p:nvSpPr>
        <p:spPr>
          <a:xfrm>
            <a:off x="9219974" y="981048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main</a:t>
            </a:r>
            <a:endParaRPr lang="ko-KR" altLang="en-US" dirty="0"/>
          </a:p>
        </p:txBody>
      </p:sp>
      <p:cxnSp>
        <p:nvCxnSpPr>
          <p:cNvPr id="58" name="직선 연결선 57"/>
          <p:cNvCxnSpPr/>
          <p:nvPr/>
        </p:nvCxnSpPr>
        <p:spPr>
          <a:xfrm>
            <a:off x="8576734" y="5326047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8576734" y="2031925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>
            <a:off x="8576734" y="2709257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8576734" y="2328258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9171186" y="2339925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이전 </a:t>
            </a:r>
            <a:r>
              <a:rPr lang="en-US" altLang="ko-KR" dirty="0" smtClean="0"/>
              <a:t>s0</a:t>
            </a:r>
            <a:endParaRPr lang="ko-KR" alt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9433278" y="1983756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ra</a:t>
            </a:r>
            <a:endParaRPr lang="ko-KR" alt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10719745" y="1983756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44(</a:t>
            </a:r>
            <a:r>
              <a:rPr lang="en-US" altLang="ko-KR" dirty="0" err="1" smtClean="0"/>
              <a:t>sp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10681277" y="3176269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-20(s0)</a:t>
            </a:r>
            <a:endParaRPr lang="ko-KR" alt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10676467" y="1541963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s0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200" y="1911295"/>
            <a:ext cx="2238687" cy="342948"/>
          </a:xfrm>
          <a:prstGeom prst="rect">
            <a:avLst/>
          </a:prstGeom>
        </p:spPr>
      </p:pic>
      <p:cxnSp>
        <p:nvCxnSpPr>
          <p:cNvPr id="28" name="직선 연결선 27"/>
          <p:cNvCxnSpPr/>
          <p:nvPr/>
        </p:nvCxnSpPr>
        <p:spPr>
          <a:xfrm>
            <a:off x="8576734" y="3157953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8576734" y="3615667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0715578" y="2328258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40(</a:t>
            </a:r>
            <a:r>
              <a:rPr lang="en-US" altLang="ko-KR" dirty="0" err="1" smtClean="0"/>
              <a:t>sp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9498394" y="320993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6009573" y="109429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574203" y="656694"/>
            <a:ext cx="2048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main -40(s0)</a:t>
            </a:r>
            <a:endParaRPr lang="ko-KR" altLang="en-US" dirty="0"/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1676" y="756572"/>
            <a:ext cx="1848108" cy="600159"/>
          </a:xfrm>
          <a:prstGeom prst="rect">
            <a:avLst/>
          </a:prstGeom>
        </p:spPr>
      </p:pic>
      <p:cxnSp>
        <p:nvCxnSpPr>
          <p:cNvPr id="37" name="직선 연결선 36"/>
          <p:cNvCxnSpPr/>
          <p:nvPr/>
        </p:nvCxnSpPr>
        <p:spPr>
          <a:xfrm>
            <a:off x="8576734" y="4428580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8576734" y="4718561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8541456" y="4115314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0721188" y="4071015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-36(s0)</a:t>
            </a:r>
            <a:endParaRPr lang="ko-KR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10721188" y="4395228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-40(s0)</a:t>
            </a:r>
            <a:endParaRPr lang="ko-KR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9046661" y="4379344"/>
            <a:ext cx="1504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main -40(s0)</a:t>
            </a:r>
            <a:endParaRPr lang="ko-KR" alt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9487439" y="410833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5574203" y="2766196"/>
            <a:ext cx="1786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main -40(s0)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5929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직사각형 49"/>
          <p:cNvSpPr/>
          <p:nvPr/>
        </p:nvSpPr>
        <p:spPr>
          <a:xfrm>
            <a:off x="4953000" y="662000"/>
            <a:ext cx="2544675" cy="58742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5" name="직선 연결선 54"/>
          <p:cNvCxnSpPr/>
          <p:nvPr/>
        </p:nvCxnSpPr>
        <p:spPr>
          <a:xfrm>
            <a:off x="4953000" y="3157953"/>
            <a:ext cx="25446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직선 연결선 55"/>
          <p:cNvCxnSpPr/>
          <p:nvPr/>
        </p:nvCxnSpPr>
        <p:spPr>
          <a:xfrm>
            <a:off x="4978247" y="2735762"/>
            <a:ext cx="2544675" cy="80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7556067" y="2735762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a5</a:t>
            </a:r>
            <a:endParaRPr lang="ko-KR" altLang="en-US" dirty="0"/>
          </a:p>
        </p:txBody>
      </p:sp>
      <p:cxnSp>
        <p:nvCxnSpPr>
          <p:cNvPr id="58" name="직선 연결선 57"/>
          <p:cNvCxnSpPr/>
          <p:nvPr/>
        </p:nvCxnSpPr>
        <p:spPr>
          <a:xfrm>
            <a:off x="4978247" y="1056652"/>
            <a:ext cx="2544675" cy="80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4978247" y="1478843"/>
            <a:ext cx="2544675" cy="80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7556067" y="687320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a0</a:t>
            </a:r>
            <a:endParaRPr lang="ko-KR" alt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7556067" y="1095898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a1</a:t>
            </a:r>
            <a:endParaRPr lang="ko-KR" alt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4978247" y="1091521"/>
            <a:ext cx="1678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220</a:t>
            </a:r>
            <a:endParaRPr lang="ko-KR" alt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4978247" y="660257"/>
            <a:ext cx="1629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216</a:t>
            </a:r>
            <a:endParaRPr lang="ko-KR" altLang="en-US" dirty="0"/>
          </a:p>
        </p:txBody>
      </p:sp>
      <p:cxnSp>
        <p:nvCxnSpPr>
          <p:cNvPr id="76" name="직선 연결선 75"/>
          <p:cNvCxnSpPr/>
          <p:nvPr/>
        </p:nvCxnSpPr>
        <p:spPr>
          <a:xfrm>
            <a:off x="4978247" y="2320922"/>
            <a:ext cx="2544675" cy="80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7570040" y="2339925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a4</a:t>
            </a:r>
            <a:endParaRPr lang="ko-KR" altLang="en-US" dirty="0"/>
          </a:p>
        </p:txBody>
      </p:sp>
      <p:cxnSp>
        <p:nvCxnSpPr>
          <p:cNvPr id="79" name="직선 연결선 78"/>
          <p:cNvCxnSpPr/>
          <p:nvPr/>
        </p:nvCxnSpPr>
        <p:spPr>
          <a:xfrm>
            <a:off x="4948190" y="1911295"/>
            <a:ext cx="2544675" cy="80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7570040" y="1911295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a3</a:t>
            </a:r>
            <a:endParaRPr lang="ko-KR" alt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4973436" y="1954549"/>
            <a:ext cx="1734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216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8576734" y="662000"/>
            <a:ext cx="2099733" cy="58742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10715578" y="5141381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-48(</a:t>
            </a:r>
            <a:r>
              <a:rPr lang="en-US" altLang="ko-KR" dirty="0" err="1" smtClean="0"/>
              <a:t>sp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cxnSp>
        <p:nvCxnSpPr>
          <p:cNvPr id="84" name="직선 연결선 83"/>
          <p:cNvCxnSpPr/>
          <p:nvPr/>
        </p:nvCxnSpPr>
        <p:spPr>
          <a:xfrm>
            <a:off x="8576734" y="1726629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9219974" y="981048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main</a:t>
            </a:r>
            <a:endParaRPr lang="ko-KR" altLang="en-US" dirty="0"/>
          </a:p>
        </p:txBody>
      </p:sp>
      <p:cxnSp>
        <p:nvCxnSpPr>
          <p:cNvPr id="86" name="직선 연결선 85"/>
          <p:cNvCxnSpPr/>
          <p:nvPr/>
        </p:nvCxnSpPr>
        <p:spPr>
          <a:xfrm>
            <a:off x="8576734" y="5326047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직선 연결선 86"/>
          <p:cNvCxnSpPr/>
          <p:nvPr/>
        </p:nvCxnSpPr>
        <p:spPr>
          <a:xfrm>
            <a:off x="8576734" y="2031925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직선 연결선 87"/>
          <p:cNvCxnSpPr/>
          <p:nvPr/>
        </p:nvCxnSpPr>
        <p:spPr>
          <a:xfrm>
            <a:off x="8576734" y="2709257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직선 연결선 108"/>
          <p:cNvCxnSpPr/>
          <p:nvPr/>
        </p:nvCxnSpPr>
        <p:spPr>
          <a:xfrm>
            <a:off x="8576734" y="2328258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9171186" y="2339925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이전 </a:t>
            </a:r>
            <a:r>
              <a:rPr lang="en-US" altLang="ko-KR" dirty="0" smtClean="0"/>
              <a:t>s0</a:t>
            </a:r>
            <a:endParaRPr lang="ko-KR" altLang="en-US" dirty="0"/>
          </a:p>
        </p:txBody>
      </p:sp>
      <p:sp>
        <p:nvSpPr>
          <p:cNvPr id="111" name="TextBox 110"/>
          <p:cNvSpPr txBox="1"/>
          <p:nvPr/>
        </p:nvSpPr>
        <p:spPr>
          <a:xfrm>
            <a:off x="9433278" y="1983756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ra</a:t>
            </a:r>
            <a:endParaRPr lang="ko-KR" altLang="en-US" dirty="0"/>
          </a:p>
        </p:txBody>
      </p:sp>
      <p:sp>
        <p:nvSpPr>
          <p:cNvPr id="112" name="TextBox 111"/>
          <p:cNvSpPr txBox="1"/>
          <p:nvPr/>
        </p:nvSpPr>
        <p:spPr>
          <a:xfrm>
            <a:off x="10719745" y="1983756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44(</a:t>
            </a:r>
            <a:r>
              <a:rPr lang="en-US" altLang="ko-KR" dirty="0" err="1" smtClean="0"/>
              <a:t>sp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13" name="TextBox 112"/>
          <p:cNvSpPr txBox="1"/>
          <p:nvPr/>
        </p:nvSpPr>
        <p:spPr>
          <a:xfrm>
            <a:off x="10681277" y="3176269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-20(s0)</a:t>
            </a:r>
            <a:endParaRPr lang="ko-KR" altLang="en-US" dirty="0"/>
          </a:p>
        </p:txBody>
      </p:sp>
      <p:sp>
        <p:nvSpPr>
          <p:cNvPr id="114" name="TextBox 113"/>
          <p:cNvSpPr txBox="1"/>
          <p:nvPr/>
        </p:nvSpPr>
        <p:spPr>
          <a:xfrm>
            <a:off x="10676467" y="1541963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s0</a:t>
            </a:r>
            <a:endParaRPr lang="ko-KR" altLang="en-US" dirty="0"/>
          </a:p>
        </p:txBody>
      </p:sp>
      <p:cxnSp>
        <p:nvCxnSpPr>
          <p:cNvPr id="115" name="직선 연결선 114"/>
          <p:cNvCxnSpPr/>
          <p:nvPr/>
        </p:nvCxnSpPr>
        <p:spPr>
          <a:xfrm>
            <a:off x="8576734" y="3157953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직선 연결선 115"/>
          <p:cNvCxnSpPr/>
          <p:nvPr/>
        </p:nvCxnSpPr>
        <p:spPr>
          <a:xfrm>
            <a:off x="8615845" y="3493880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10715578" y="2328258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40(</a:t>
            </a:r>
            <a:r>
              <a:rPr lang="en-US" altLang="ko-KR" dirty="0" err="1" smtClean="0"/>
              <a:t>sp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18" name="TextBox 117"/>
          <p:cNvSpPr txBox="1"/>
          <p:nvPr/>
        </p:nvSpPr>
        <p:spPr>
          <a:xfrm>
            <a:off x="9492587" y="313454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cxnSp>
        <p:nvCxnSpPr>
          <p:cNvPr id="119" name="직선 연결선 118"/>
          <p:cNvCxnSpPr/>
          <p:nvPr/>
        </p:nvCxnSpPr>
        <p:spPr>
          <a:xfrm>
            <a:off x="8576734" y="4428580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직선 연결선 119"/>
          <p:cNvCxnSpPr/>
          <p:nvPr/>
        </p:nvCxnSpPr>
        <p:spPr>
          <a:xfrm>
            <a:off x="8576734" y="4718561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직선 연결선 120"/>
          <p:cNvCxnSpPr/>
          <p:nvPr/>
        </p:nvCxnSpPr>
        <p:spPr>
          <a:xfrm>
            <a:off x="8541456" y="4115314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10721188" y="4071015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-36(s0)</a:t>
            </a:r>
            <a:endParaRPr lang="ko-KR" altLang="en-US" dirty="0"/>
          </a:p>
        </p:txBody>
      </p:sp>
      <p:sp>
        <p:nvSpPr>
          <p:cNvPr id="123" name="TextBox 122"/>
          <p:cNvSpPr txBox="1"/>
          <p:nvPr/>
        </p:nvSpPr>
        <p:spPr>
          <a:xfrm>
            <a:off x="10721188" y="4395228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-40(s0)</a:t>
            </a:r>
            <a:endParaRPr lang="ko-KR" altLang="en-US" dirty="0"/>
          </a:p>
        </p:txBody>
      </p:sp>
      <p:sp>
        <p:nvSpPr>
          <p:cNvPr id="124" name="TextBox 123"/>
          <p:cNvSpPr txBox="1"/>
          <p:nvPr/>
        </p:nvSpPr>
        <p:spPr>
          <a:xfrm>
            <a:off x="8919623" y="4094657"/>
            <a:ext cx="981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 -40(s0)</a:t>
            </a:r>
            <a:endParaRPr lang="ko-KR" altLang="en-US" dirty="0"/>
          </a:p>
        </p:txBody>
      </p:sp>
      <p:sp>
        <p:nvSpPr>
          <p:cNvPr id="125" name="TextBox 124"/>
          <p:cNvSpPr txBox="1"/>
          <p:nvPr/>
        </p:nvSpPr>
        <p:spPr>
          <a:xfrm>
            <a:off x="9470948" y="437630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5</a:t>
            </a:r>
            <a:endParaRPr lang="ko-KR" altLang="en-US" dirty="0"/>
          </a:p>
        </p:txBody>
      </p:sp>
      <p:cxnSp>
        <p:nvCxnSpPr>
          <p:cNvPr id="126" name="직선 연결선 125"/>
          <p:cNvCxnSpPr/>
          <p:nvPr/>
        </p:nvCxnSpPr>
        <p:spPr>
          <a:xfrm>
            <a:off x="8576733" y="3835286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9470947" y="349049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28" name="TextBox 127"/>
          <p:cNvSpPr txBox="1"/>
          <p:nvPr/>
        </p:nvSpPr>
        <p:spPr>
          <a:xfrm>
            <a:off x="10692714" y="3479089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-24(s0)</a:t>
            </a:r>
            <a:endParaRPr lang="ko-KR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5139266" y="2746431"/>
            <a:ext cx="1568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466" y="660257"/>
            <a:ext cx="4591691" cy="2019582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>
          <a:xfrm>
            <a:off x="5039098" y="2373781"/>
            <a:ext cx="1568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88533" y="2920428"/>
            <a:ext cx="2230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1&lt;3 </a:t>
            </a:r>
            <a:r>
              <a:rPr lang="ko-KR" altLang="en-US" dirty="0" smtClean="0"/>
              <a:t>조건 만족 분기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165015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직사각형 49"/>
          <p:cNvSpPr/>
          <p:nvPr/>
        </p:nvSpPr>
        <p:spPr>
          <a:xfrm>
            <a:off x="4953000" y="662000"/>
            <a:ext cx="2544675" cy="58742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5" name="직선 연결선 54"/>
          <p:cNvCxnSpPr/>
          <p:nvPr/>
        </p:nvCxnSpPr>
        <p:spPr>
          <a:xfrm>
            <a:off x="4953000" y="3157953"/>
            <a:ext cx="25446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직선 연결선 55"/>
          <p:cNvCxnSpPr/>
          <p:nvPr/>
        </p:nvCxnSpPr>
        <p:spPr>
          <a:xfrm>
            <a:off x="4978247" y="2735762"/>
            <a:ext cx="2544675" cy="80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7556067" y="2735762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a5</a:t>
            </a:r>
            <a:endParaRPr lang="ko-KR" altLang="en-US" dirty="0"/>
          </a:p>
        </p:txBody>
      </p:sp>
      <p:cxnSp>
        <p:nvCxnSpPr>
          <p:cNvPr id="58" name="직선 연결선 57"/>
          <p:cNvCxnSpPr/>
          <p:nvPr/>
        </p:nvCxnSpPr>
        <p:spPr>
          <a:xfrm>
            <a:off x="4978247" y="1056652"/>
            <a:ext cx="2544675" cy="80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4978247" y="1478843"/>
            <a:ext cx="2544675" cy="80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7556067" y="687320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a0</a:t>
            </a:r>
            <a:endParaRPr lang="ko-KR" alt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7556067" y="1095898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a1</a:t>
            </a:r>
            <a:endParaRPr lang="ko-KR" alt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4978247" y="1091521"/>
            <a:ext cx="1678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220</a:t>
            </a:r>
            <a:endParaRPr lang="ko-KR" alt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4978247" y="660257"/>
            <a:ext cx="1629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216</a:t>
            </a:r>
            <a:endParaRPr lang="ko-KR" altLang="en-US" dirty="0"/>
          </a:p>
        </p:txBody>
      </p:sp>
      <p:cxnSp>
        <p:nvCxnSpPr>
          <p:cNvPr id="76" name="직선 연결선 75"/>
          <p:cNvCxnSpPr/>
          <p:nvPr/>
        </p:nvCxnSpPr>
        <p:spPr>
          <a:xfrm>
            <a:off x="4978247" y="2320922"/>
            <a:ext cx="2544675" cy="80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7570040" y="2339925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a4</a:t>
            </a:r>
            <a:endParaRPr lang="ko-KR" altLang="en-US" dirty="0"/>
          </a:p>
        </p:txBody>
      </p:sp>
      <p:cxnSp>
        <p:nvCxnSpPr>
          <p:cNvPr id="79" name="직선 연결선 78"/>
          <p:cNvCxnSpPr/>
          <p:nvPr/>
        </p:nvCxnSpPr>
        <p:spPr>
          <a:xfrm>
            <a:off x="4948190" y="1911295"/>
            <a:ext cx="2544675" cy="80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7570040" y="1911295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a3</a:t>
            </a:r>
            <a:endParaRPr lang="ko-KR" alt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4973436" y="1954549"/>
            <a:ext cx="1734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216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8576734" y="662000"/>
            <a:ext cx="2099733" cy="58742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10715578" y="5141381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-48(</a:t>
            </a:r>
            <a:r>
              <a:rPr lang="en-US" altLang="ko-KR" dirty="0" err="1" smtClean="0"/>
              <a:t>sp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cxnSp>
        <p:nvCxnSpPr>
          <p:cNvPr id="84" name="직선 연결선 83"/>
          <p:cNvCxnSpPr/>
          <p:nvPr/>
        </p:nvCxnSpPr>
        <p:spPr>
          <a:xfrm>
            <a:off x="8576734" y="1726629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9219974" y="981048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main</a:t>
            </a:r>
            <a:endParaRPr lang="ko-KR" altLang="en-US" dirty="0"/>
          </a:p>
        </p:txBody>
      </p:sp>
      <p:cxnSp>
        <p:nvCxnSpPr>
          <p:cNvPr id="86" name="직선 연결선 85"/>
          <p:cNvCxnSpPr/>
          <p:nvPr/>
        </p:nvCxnSpPr>
        <p:spPr>
          <a:xfrm>
            <a:off x="8576734" y="5326047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직선 연결선 86"/>
          <p:cNvCxnSpPr/>
          <p:nvPr/>
        </p:nvCxnSpPr>
        <p:spPr>
          <a:xfrm>
            <a:off x="8576734" y="2031925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직선 연결선 87"/>
          <p:cNvCxnSpPr/>
          <p:nvPr/>
        </p:nvCxnSpPr>
        <p:spPr>
          <a:xfrm>
            <a:off x="8576734" y="2709257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직선 연결선 108"/>
          <p:cNvCxnSpPr/>
          <p:nvPr/>
        </p:nvCxnSpPr>
        <p:spPr>
          <a:xfrm>
            <a:off x="8576734" y="2328258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9171186" y="2339925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이전 </a:t>
            </a:r>
            <a:r>
              <a:rPr lang="en-US" altLang="ko-KR" dirty="0" smtClean="0"/>
              <a:t>s0</a:t>
            </a:r>
            <a:endParaRPr lang="ko-KR" altLang="en-US" dirty="0"/>
          </a:p>
        </p:txBody>
      </p:sp>
      <p:sp>
        <p:nvSpPr>
          <p:cNvPr id="111" name="TextBox 110"/>
          <p:cNvSpPr txBox="1"/>
          <p:nvPr/>
        </p:nvSpPr>
        <p:spPr>
          <a:xfrm>
            <a:off x="9433278" y="1983756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ra</a:t>
            </a:r>
            <a:endParaRPr lang="ko-KR" altLang="en-US" dirty="0"/>
          </a:p>
        </p:txBody>
      </p:sp>
      <p:sp>
        <p:nvSpPr>
          <p:cNvPr id="112" name="TextBox 111"/>
          <p:cNvSpPr txBox="1"/>
          <p:nvPr/>
        </p:nvSpPr>
        <p:spPr>
          <a:xfrm>
            <a:off x="10719745" y="1983756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44(</a:t>
            </a:r>
            <a:r>
              <a:rPr lang="en-US" altLang="ko-KR" dirty="0" err="1" smtClean="0"/>
              <a:t>sp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13" name="TextBox 112"/>
          <p:cNvSpPr txBox="1"/>
          <p:nvPr/>
        </p:nvSpPr>
        <p:spPr>
          <a:xfrm>
            <a:off x="10681277" y="3176269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-20(s0)</a:t>
            </a:r>
            <a:endParaRPr lang="ko-KR" altLang="en-US" dirty="0"/>
          </a:p>
        </p:txBody>
      </p:sp>
      <p:sp>
        <p:nvSpPr>
          <p:cNvPr id="114" name="TextBox 113"/>
          <p:cNvSpPr txBox="1"/>
          <p:nvPr/>
        </p:nvSpPr>
        <p:spPr>
          <a:xfrm>
            <a:off x="10676467" y="1541963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s0</a:t>
            </a:r>
            <a:endParaRPr lang="ko-KR" altLang="en-US" dirty="0"/>
          </a:p>
        </p:txBody>
      </p:sp>
      <p:cxnSp>
        <p:nvCxnSpPr>
          <p:cNvPr id="115" name="직선 연결선 114"/>
          <p:cNvCxnSpPr/>
          <p:nvPr/>
        </p:nvCxnSpPr>
        <p:spPr>
          <a:xfrm>
            <a:off x="8576734" y="3157953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직선 연결선 115"/>
          <p:cNvCxnSpPr/>
          <p:nvPr/>
        </p:nvCxnSpPr>
        <p:spPr>
          <a:xfrm>
            <a:off x="8615845" y="3493880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10715578" y="2328258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40(</a:t>
            </a:r>
            <a:r>
              <a:rPr lang="en-US" altLang="ko-KR" dirty="0" err="1" smtClean="0"/>
              <a:t>sp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18" name="TextBox 117"/>
          <p:cNvSpPr txBox="1"/>
          <p:nvPr/>
        </p:nvSpPr>
        <p:spPr>
          <a:xfrm>
            <a:off x="9492587" y="313454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cxnSp>
        <p:nvCxnSpPr>
          <p:cNvPr id="119" name="직선 연결선 118"/>
          <p:cNvCxnSpPr/>
          <p:nvPr/>
        </p:nvCxnSpPr>
        <p:spPr>
          <a:xfrm>
            <a:off x="8576734" y="4428580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직선 연결선 119"/>
          <p:cNvCxnSpPr/>
          <p:nvPr/>
        </p:nvCxnSpPr>
        <p:spPr>
          <a:xfrm>
            <a:off x="8576734" y="4718561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직선 연결선 120"/>
          <p:cNvCxnSpPr/>
          <p:nvPr/>
        </p:nvCxnSpPr>
        <p:spPr>
          <a:xfrm>
            <a:off x="8541456" y="4115314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10721188" y="4071015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-36(s0)</a:t>
            </a:r>
            <a:endParaRPr lang="ko-KR" altLang="en-US" dirty="0"/>
          </a:p>
        </p:txBody>
      </p:sp>
      <p:sp>
        <p:nvSpPr>
          <p:cNvPr id="123" name="TextBox 122"/>
          <p:cNvSpPr txBox="1"/>
          <p:nvPr/>
        </p:nvSpPr>
        <p:spPr>
          <a:xfrm>
            <a:off x="10721188" y="4395228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-40(s0)</a:t>
            </a:r>
            <a:endParaRPr lang="ko-KR" altLang="en-US" dirty="0"/>
          </a:p>
        </p:txBody>
      </p:sp>
      <p:sp>
        <p:nvSpPr>
          <p:cNvPr id="124" name="TextBox 123"/>
          <p:cNvSpPr txBox="1"/>
          <p:nvPr/>
        </p:nvSpPr>
        <p:spPr>
          <a:xfrm>
            <a:off x="8919623" y="4094657"/>
            <a:ext cx="981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 -40(s0)</a:t>
            </a:r>
            <a:endParaRPr lang="ko-KR" altLang="en-US" dirty="0"/>
          </a:p>
        </p:txBody>
      </p:sp>
      <p:sp>
        <p:nvSpPr>
          <p:cNvPr id="125" name="TextBox 124"/>
          <p:cNvSpPr txBox="1"/>
          <p:nvPr/>
        </p:nvSpPr>
        <p:spPr>
          <a:xfrm>
            <a:off x="9470948" y="437630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5</a:t>
            </a:r>
            <a:endParaRPr lang="ko-KR" altLang="en-US" dirty="0"/>
          </a:p>
        </p:txBody>
      </p:sp>
      <p:cxnSp>
        <p:nvCxnSpPr>
          <p:cNvPr id="126" name="직선 연결선 125"/>
          <p:cNvCxnSpPr/>
          <p:nvPr/>
        </p:nvCxnSpPr>
        <p:spPr>
          <a:xfrm>
            <a:off x="8576733" y="3835286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9470947" y="349049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28" name="TextBox 127"/>
          <p:cNvSpPr txBox="1"/>
          <p:nvPr/>
        </p:nvSpPr>
        <p:spPr>
          <a:xfrm>
            <a:off x="10692714" y="3479089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-24(s0)</a:t>
            </a:r>
            <a:endParaRPr lang="ko-KR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5139266" y="2746431"/>
            <a:ext cx="1568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5039098" y="2373781"/>
            <a:ext cx="1568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69" y="273762"/>
            <a:ext cx="4658375" cy="241016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24467" y="2861733"/>
            <a:ext cx="1820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3&gt;2</a:t>
            </a:r>
            <a:r>
              <a:rPr lang="ko-KR" altLang="en-US" dirty="0" smtClean="0"/>
              <a:t>이므로 </a:t>
            </a:r>
            <a:r>
              <a:rPr lang="ko-KR" altLang="en-US" dirty="0" err="1" smtClean="0"/>
              <a:t>조건만족</a:t>
            </a:r>
            <a:r>
              <a:rPr lang="ko-KR" altLang="en-US" dirty="0" smtClean="0"/>
              <a:t> </a:t>
            </a:r>
            <a:r>
              <a:rPr lang="en-US" altLang="ko-KR" dirty="0" smtClean="0"/>
              <a:t>x </a:t>
            </a:r>
            <a:r>
              <a:rPr lang="ko-KR" altLang="en-US" dirty="0" smtClean="0"/>
              <a:t>분기 </a:t>
            </a:r>
            <a:r>
              <a:rPr lang="en-US" altLang="ko-KR" dirty="0" smtClean="0"/>
              <a:t>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655828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직사각형 49"/>
          <p:cNvSpPr/>
          <p:nvPr/>
        </p:nvSpPr>
        <p:spPr>
          <a:xfrm>
            <a:off x="4953000" y="662000"/>
            <a:ext cx="2544675" cy="58742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5" name="직선 연결선 54"/>
          <p:cNvCxnSpPr/>
          <p:nvPr/>
        </p:nvCxnSpPr>
        <p:spPr>
          <a:xfrm>
            <a:off x="4953000" y="3157953"/>
            <a:ext cx="25446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직선 연결선 55"/>
          <p:cNvCxnSpPr/>
          <p:nvPr/>
        </p:nvCxnSpPr>
        <p:spPr>
          <a:xfrm>
            <a:off x="4978247" y="2735762"/>
            <a:ext cx="2544675" cy="80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7556067" y="2735762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a5</a:t>
            </a:r>
            <a:endParaRPr lang="ko-KR" altLang="en-US" dirty="0"/>
          </a:p>
        </p:txBody>
      </p:sp>
      <p:cxnSp>
        <p:nvCxnSpPr>
          <p:cNvPr id="58" name="직선 연결선 57"/>
          <p:cNvCxnSpPr/>
          <p:nvPr/>
        </p:nvCxnSpPr>
        <p:spPr>
          <a:xfrm>
            <a:off x="4978247" y="1056652"/>
            <a:ext cx="2544675" cy="80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4978247" y="1478843"/>
            <a:ext cx="2544675" cy="80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7556067" y="687320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a0</a:t>
            </a:r>
            <a:endParaRPr lang="ko-KR" alt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7556067" y="1095898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a1</a:t>
            </a:r>
            <a:endParaRPr lang="ko-KR" alt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4978247" y="1091521"/>
            <a:ext cx="1678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224</a:t>
            </a:r>
            <a:endParaRPr lang="ko-KR" alt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4978247" y="660257"/>
            <a:ext cx="1629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220</a:t>
            </a:r>
            <a:endParaRPr lang="ko-KR" altLang="en-US" dirty="0"/>
          </a:p>
        </p:txBody>
      </p:sp>
      <p:cxnSp>
        <p:nvCxnSpPr>
          <p:cNvPr id="76" name="직선 연결선 75"/>
          <p:cNvCxnSpPr/>
          <p:nvPr/>
        </p:nvCxnSpPr>
        <p:spPr>
          <a:xfrm>
            <a:off x="4978247" y="2320922"/>
            <a:ext cx="2544675" cy="80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7570040" y="2339925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a4</a:t>
            </a:r>
            <a:endParaRPr lang="ko-KR" altLang="en-US" dirty="0"/>
          </a:p>
        </p:txBody>
      </p:sp>
      <p:cxnSp>
        <p:nvCxnSpPr>
          <p:cNvPr id="79" name="직선 연결선 78"/>
          <p:cNvCxnSpPr/>
          <p:nvPr/>
        </p:nvCxnSpPr>
        <p:spPr>
          <a:xfrm>
            <a:off x="4948190" y="1911295"/>
            <a:ext cx="2544675" cy="80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7570040" y="1911295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a3</a:t>
            </a:r>
            <a:endParaRPr lang="ko-KR" alt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4973436" y="1954549"/>
            <a:ext cx="1734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220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8576734" y="662000"/>
            <a:ext cx="2099733" cy="58742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10715578" y="5141381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-48(</a:t>
            </a:r>
            <a:r>
              <a:rPr lang="en-US" altLang="ko-KR" dirty="0" err="1" smtClean="0"/>
              <a:t>sp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cxnSp>
        <p:nvCxnSpPr>
          <p:cNvPr id="84" name="직선 연결선 83"/>
          <p:cNvCxnSpPr/>
          <p:nvPr/>
        </p:nvCxnSpPr>
        <p:spPr>
          <a:xfrm>
            <a:off x="8576734" y="1726629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9219974" y="981048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main</a:t>
            </a:r>
            <a:endParaRPr lang="ko-KR" altLang="en-US" dirty="0"/>
          </a:p>
        </p:txBody>
      </p:sp>
      <p:cxnSp>
        <p:nvCxnSpPr>
          <p:cNvPr id="86" name="직선 연결선 85"/>
          <p:cNvCxnSpPr/>
          <p:nvPr/>
        </p:nvCxnSpPr>
        <p:spPr>
          <a:xfrm>
            <a:off x="8576734" y="5326047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직선 연결선 86"/>
          <p:cNvCxnSpPr/>
          <p:nvPr/>
        </p:nvCxnSpPr>
        <p:spPr>
          <a:xfrm>
            <a:off x="8576734" y="2031925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직선 연결선 87"/>
          <p:cNvCxnSpPr/>
          <p:nvPr/>
        </p:nvCxnSpPr>
        <p:spPr>
          <a:xfrm>
            <a:off x="8576734" y="2709257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직선 연결선 108"/>
          <p:cNvCxnSpPr/>
          <p:nvPr/>
        </p:nvCxnSpPr>
        <p:spPr>
          <a:xfrm>
            <a:off x="8576734" y="2328258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9171186" y="2339925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이전 </a:t>
            </a:r>
            <a:r>
              <a:rPr lang="en-US" altLang="ko-KR" dirty="0" smtClean="0"/>
              <a:t>s0</a:t>
            </a:r>
            <a:endParaRPr lang="ko-KR" altLang="en-US" dirty="0"/>
          </a:p>
        </p:txBody>
      </p:sp>
      <p:sp>
        <p:nvSpPr>
          <p:cNvPr id="111" name="TextBox 110"/>
          <p:cNvSpPr txBox="1"/>
          <p:nvPr/>
        </p:nvSpPr>
        <p:spPr>
          <a:xfrm>
            <a:off x="9433278" y="1983756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ra</a:t>
            </a:r>
            <a:endParaRPr lang="ko-KR" altLang="en-US" dirty="0"/>
          </a:p>
        </p:txBody>
      </p:sp>
      <p:sp>
        <p:nvSpPr>
          <p:cNvPr id="112" name="TextBox 111"/>
          <p:cNvSpPr txBox="1"/>
          <p:nvPr/>
        </p:nvSpPr>
        <p:spPr>
          <a:xfrm>
            <a:off x="10719745" y="1983756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44(</a:t>
            </a:r>
            <a:r>
              <a:rPr lang="en-US" altLang="ko-KR" dirty="0" err="1" smtClean="0"/>
              <a:t>sp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13" name="TextBox 112"/>
          <p:cNvSpPr txBox="1"/>
          <p:nvPr/>
        </p:nvSpPr>
        <p:spPr>
          <a:xfrm>
            <a:off x="10681277" y="3176269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-20(s0)</a:t>
            </a:r>
            <a:endParaRPr lang="ko-KR" altLang="en-US" dirty="0"/>
          </a:p>
        </p:txBody>
      </p:sp>
      <p:sp>
        <p:nvSpPr>
          <p:cNvPr id="114" name="TextBox 113"/>
          <p:cNvSpPr txBox="1"/>
          <p:nvPr/>
        </p:nvSpPr>
        <p:spPr>
          <a:xfrm>
            <a:off x="10676467" y="1541963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s0</a:t>
            </a:r>
            <a:endParaRPr lang="ko-KR" altLang="en-US" dirty="0"/>
          </a:p>
        </p:txBody>
      </p:sp>
      <p:cxnSp>
        <p:nvCxnSpPr>
          <p:cNvPr id="115" name="직선 연결선 114"/>
          <p:cNvCxnSpPr/>
          <p:nvPr/>
        </p:nvCxnSpPr>
        <p:spPr>
          <a:xfrm>
            <a:off x="8576734" y="3157953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직선 연결선 115"/>
          <p:cNvCxnSpPr/>
          <p:nvPr/>
        </p:nvCxnSpPr>
        <p:spPr>
          <a:xfrm>
            <a:off x="8615845" y="3493880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10715578" y="2328258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40(</a:t>
            </a:r>
            <a:r>
              <a:rPr lang="en-US" altLang="ko-KR" dirty="0" err="1" smtClean="0"/>
              <a:t>sp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18" name="TextBox 117"/>
          <p:cNvSpPr txBox="1"/>
          <p:nvPr/>
        </p:nvSpPr>
        <p:spPr>
          <a:xfrm>
            <a:off x="9492587" y="313454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cxnSp>
        <p:nvCxnSpPr>
          <p:cNvPr id="119" name="직선 연결선 118"/>
          <p:cNvCxnSpPr/>
          <p:nvPr/>
        </p:nvCxnSpPr>
        <p:spPr>
          <a:xfrm>
            <a:off x="8576734" y="4428580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직선 연결선 119"/>
          <p:cNvCxnSpPr/>
          <p:nvPr/>
        </p:nvCxnSpPr>
        <p:spPr>
          <a:xfrm>
            <a:off x="8576734" y="4718561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직선 연결선 120"/>
          <p:cNvCxnSpPr/>
          <p:nvPr/>
        </p:nvCxnSpPr>
        <p:spPr>
          <a:xfrm>
            <a:off x="8541456" y="4115314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10721188" y="4071015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-36(s0)</a:t>
            </a:r>
            <a:endParaRPr lang="ko-KR" altLang="en-US" dirty="0"/>
          </a:p>
        </p:txBody>
      </p:sp>
      <p:sp>
        <p:nvSpPr>
          <p:cNvPr id="123" name="TextBox 122"/>
          <p:cNvSpPr txBox="1"/>
          <p:nvPr/>
        </p:nvSpPr>
        <p:spPr>
          <a:xfrm>
            <a:off x="10721188" y="4395228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-40(s0)</a:t>
            </a:r>
            <a:endParaRPr lang="ko-KR" altLang="en-US" dirty="0"/>
          </a:p>
        </p:txBody>
      </p:sp>
      <p:sp>
        <p:nvSpPr>
          <p:cNvPr id="124" name="TextBox 123"/>
          <p:cNvSpPr txBox="1"/>
          <p:nvPr/>
        </p:nvSpPr>
        <p:spPr>
          <a:xfrm>
            <a:off x="8919623" y="4094657"/>
            <a:ext cx="981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 -40(s0)</a:t>
            </a:r>
            <a:endParaRPr lang="ko-KR" altLang="en-US" dirty="0"/>
          </a:p>
        </p:txBody>
      </p:sp>
      <p:sp>
        <p:nvSpPr>
          <p:cNvPr id="125" name="TextBox 124"/>
          <p:cNvSpPr txBox="1"/>
          <p:nvPr/>
        </p:nvSpPr>
        <p:spPr>
          <a:xfrm>
            <a:off x="9470948" y="437630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5</a:t>
            </a:r>
            <a:endParaRPr lang="ko-KR" altLang="en-US" dirty="0"/>
          </a:p>
        </p:txBody>
      </p:sp>
      <p:cxnSp>
        <p:nvCxnSpPr>
          <p:cNvPr id="126" name="직선 연결선 125"/>
          <p:cNvCxnSpPr/>
          <p:nvPr/>
        </p:nvCxnSpPr>
        <p:spPr>
          <a:xfrm>
            <a:off x="8576733" y="3835286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9470947" y="349049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28" name="TextBox 127"/>
          <p:cNvSpPr txBox="1"/>
          <p:nvPr/>
        </p:nvSpPr>
        <p:spPr>
          <a:xfrm>
            <a:off x="10692714" y="3479089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-24(s0)</a:t>
            </a:r>
            <a:endParaRPr lang="ko-KR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5139266" y="2746431"/>
            <a:ext cx="1568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224</a:t>
            </a:r>
            <a:endParaRPr lang="ko-KR" alt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5039098" y="2373781"/>
            <a:ext cx="1568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</a:t>
            </a:r>
            <a:endParaRPr lang="ko-KR" altLang="en-US" dirty="0"/>
          </a:p>
        </p:txBody>
      </p:sp>
      <p:pic>
        <p:nvPicPr>
          <p:cNvPr id="48" name="그림 4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797" y="144343"/>
            <a:ext cx="4572638" cy="2172003"/>
          </a:xfrm>
          <a:prstGeom prst="rect">
            <a:avLst/>
          </a:prstGeom>
        </p:spPr>
      </p:pic>
      <p:pic>
        <p:nvPicPr>
          <p:cNvPr id="49" name="그림 4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038" y="2375776"/>
            <a:ext cx="4426397" cy="400105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7833" y="41481"/>
            <a:ext cx="7335274" cy="543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87337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직사각형 49"/>
          <p:cNvSpPr/>
          <p:nvPr/>
        </p:nvSpPr>
        <p:spPr>
          <a:xfrm>
            <a:off x="4953000" y="662000"/>
            <a:ext cx="2544675" cy="58742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5" name="직선 연결선 54"/>
          <p:cNvCxnSpPr/>
          <p:nvPr/>
        </p:nvCxnSpPr>
        <p:spPr>
          <a:xfrm>
            <a:off x="4953000" y="3157953"/>
            <a:ext cx="25446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직선 연결선 55"/>
          <p:cNvCxnSpPr/>
          <p:nvPr/>
        </p:nvCxnSpPr>
        <p:spPr>
          <a:xfrm>
            <a:off x="4978247" y="2735762"/>
            <a:ext cx="2544675" cy="80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7556067" y="2735762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a5</a:t>
            </a:r>
            <a:endParaRPr lang="ko-KR" altLang="en-US" dirty="0"/>
          </a:p>
        </p:txBody>
      </p:sp>
      <p:cxnSp>
        <p:nvCxnSpPr>
          <p:cNvPr id="58" name="직선 연결선 57"/>
          <p:cNvCxnSpPr/>
          <p:nvPr/>
        </p:nvCxnSpPr>
        <p:spPr>
          <a:xfrm>
            <a:off x="4978247" y="1056652"/>
            <a:ext cx="2544675" cy="80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4978247" y="1478843"/>
            <a:ext cx="2544675" cy="80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7556067" y="687320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a0</a:t>
            </a:r>
            <a:endParaRPr lang="ko-KR" alt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7556067" y="1095898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a1</a:t>
            </a:r>
            <a:endParaRPr lang="ko-KR" alt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4978247" y="1091521"/>
            <a:ext cx="1678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224</a:t>
            </a:r>
            <a:endParaRPr lang="ko-KR" alt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4978247" y="660257"/>
            <a:ext cx="1629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220</a:t>
            </a:r>
            <a:endParaRPr lang="ko-KR" altLang="en-US" dirty="0"/>
          </a:p>
        </p:txBody>
      </p:sp>
      <p:cxnSp>
        <p:nvCxnSpPr>
          <p:cNvPr id="76" name="직선 연결선 75"/>
          <p:cNvCxnSpPr/>
          <p:nvPr/>
        </p:nvCxnSpPr>
        <p:spPr>
          <a:xfrm>
            <a:off x="4978247" y="2320922"/>
            <a:ext cx="2544675" cy="80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7570040" y="2339925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a4</a:t>
            </a:r>
            <a:endParaRPr lang="ko-KR" altLang="en-US" dirty="0"/>
          </a:p>
        </p:txBody>
      </p:sp>
      <p:cxnSp>
        <p:nvCxnSpPr>
          <p:cNvPr id="79" name="직선 연결선 78"/>
          <p:cNvCxnSpPr/>
          <p:nvPr/>
        </p:nvCxnSpPr>
        <p:spPr>
          <a:xfrm>
            <a:off x="4948190" y="1911295"/>
            <a:ext cx="2544675" cy="80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7570040" y="1911295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a3</a:t>
            </a:r>
            <a:endParaRPr lang="ko-KR" alt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4973436" y="1954549"/>
            <a:ext cx="1734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220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8576734" y="662000"/>
            <a:ext cx="2099733" cy="58742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10715578" y="5141381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-48(</a:t>
            </a:r>
            <a:r>
              <a:rPr lang="en-US" altLang="ko-KR" dirty="0" err="1" smtClean="0"/>
              <a:t>sp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cxnSp>
        <p:nvCxnSpPr>
          <p:cNvPr id="84" name="직선 연결선 83"/>
          <p:cNvCxnSpPr/>
          <p:nvPr/>
        </p:nvCxnSpPr>
        <p:spPr>
          <a:xfrm>
            <a:off x="8576734" y="1726629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9219974" y="981048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main</a:t>
            </a:r>
            <a:endParaRPr lang="ko-KR" altLang="en-US" dirty="0"/>
          </a:p>
        </p:txBody>
      </p:sp>
      <p:cxnSp>
        <p:nvCxnSpPr>
          <p:cNvPr id="86" name="직선 연결선 85"/>
          <p:cNvCxnSpPr/>
          <p:nvPr/>
        </p:nvCxnSpPr>
        <p:spPr>
          <a:xfrm>
            <a:off x="8576734" y="5326047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직선 연결선 86"/>
          <p:cNvCxnSpPr/>
          <p:nvPr/>
        </p:nvCxnSpPr>
        <p:spPr>
          <a:xfrm>
            <a:off x="8576734" y="2031925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직선 연결선 87"/>
          <p:cNvCxnSpPr/>
          <p:nvPr/>
        </p:nvCxnSpPr>
        <p:spPr>
          <a:xfrm>
            <a:off x="8576734" y="2709257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직선 연결선 108"/>
          <p:cNvCxnSpPr/>
          <p:nvPr/>
        </p:nvCxnSpPr>
        <p:spPr>
          <a:xfrm>
            <a:off x="8576734" y="2328258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9171186" y="2339925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이전 </a:t>
            </a:r>
            <a:r>
              <a:rPr lang="en-US" altLang="ko-KR" dirty="0" smtClean="0"/>
              <a:t>s0</a:t>
            </a:r>
            <a:endParaRPr lang="ko-KR" altLang="en-US" dirty="0"/>
          </a:p>
        </p:txBody>
      </p:sp>
      <p:sp>
        <p:nvSpPr>
          <p:cNvPr id="111" name="TextBox 110"/>
          <p:cNvSpPr txBox="1"/>
          <p:nvPr/>
        </p:nvSpPr>
        <p:spPr>
          <a:xfrm>
            <a:off x="9433278" y="1983756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ra</a:t>
            </a:r>
            <a:endParaRPr lang="ko-KR" altLang="en-US" dirty="0"/>
          </a:p>
        </p:txBody>
      </p:sp>
      <p:sp>
        <p:nvSpPr>
          <p:cNvPr id="112" name="TextBox 111"/>
          <p:cNvSpPr txBox="1"/>
          <p:nvPr/>
        </p:nvSpPr>
        <p:spPr>
          <a:xfrm>
            <a:off x="10719745" y="1983756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44(</a:t>
            </a:r>
            <a:r>
              <a:rPr lang="en-US" altLang="ko-KR" dirty="0" err="1" smtClean="0"/>
              <a:t>sp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13" name="TextBox 112"/>
          <p:cNvSpPr txBox="1"/>
          <p:nvPr/>
        </p:nvSpPr>
        <p:spPr>
          <a:xfrm>
            <a:off x="10681277" y="3176269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-20(s0)</a:t>
            </a:r>
            <a:endParaRPr lang="ko-KR" altLang="en-US" dirty="0"/>
          </a:p>
        </p:txBody>
      </p:sp>
      <p:sp>
        <p:nvSpPr>
          <p:cNvPr id="114" name="TextBox 113"/>
          <p:cNvSpPr txBox="1"/>
          <p:nvPr/>
        </p:nvSpPr>
        <p:spPr>
          <a:xfrm>
            <a:off x="10676467" y="1541963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s0</a:t>
            </a:r>
            <a:endParaRPr lang="ko-KR" altLang="en-US" dirty="0"/>
          </a:p>
        </p:txBody>
      </p:sp>
      <p:cxnSp>
        <p:nvCxnSpPr>
          <p:cNvPr id="115" name="직선 연결선 114"/>
          <p:cNvCxnSpPr/>
          <p:nvPr/>
        </p:nvCxnSpPr>
        <p:spPr>
          <a:xfrm>
            <a:off x="8576734" y="3157953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직선 연결선 115"/>
          <p:cNvCxnSpPr/>
          <p:nvPr/>
        </p:nvCxnSpPr>
        <p:spPr>
          <a:xfrm>
            <a:off x="8615845" y="3493880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10715578" y="2328258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40(</a:t>
            </a:r>
            <a:r>
              <a:rPr lang="en-US" altLang="ko-KR" dirty="0" err="1" smtClean="0"/>
              <a:t>sp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18" name="TextBox 117"/>
          <p:cNvSpPr txBox="1"/>
          <p:nvPr/>
        </p:nvSpPr>
        <p:spPr>
          <a:xfrm>
            <a:off x="9492587" y="313454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cxnSp>
        <p:nvCxnSpPr>
          <p:cNvPr id="119" name="직선 연결선 118"/>
          <p:cNvCxnSpPr/>
          <p:nvPr/>
        </p:nvCxnSpPr>
        <p:spPr>
          <a:xfrm>
            <a:off x="8576734" y="4428580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직선 연결선 119"/>
          <p:cNvCxnSpPr/>
          <p:nvPr/>
        </p:nvCxnSpPr>
        <p:spPr>
          <a:xfrm>
            <a:off x="8576734" y="4718561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직선 연결선 120"/>
          <p:cNvCxnSpPr/>
          <p:nvPr/>
        </p:nvCxnSpPr>
        <p:spPr>
          <a:xfrm>
            <a:off x="8541456" y="4115314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10721188" y="4071015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-36(s0)</a:t>
            </a:r>
            <a:endParaRPr lang="ko-KR" altLang="en-US" dirty="0"/>
          </a:p>
        </p:txBody>
      </p:sp>
      <p:sp>
        <p:nvSpPr>
          <p:cNvPr id="123" name="TextBox 122"/>
          <p:cNvSpPr txBox="1"/>
          <p:nvPr/>
        </p:nvSpPr>
        <p:spPr>
          <a:xfrm>
            <a:off x="10721188" y="4395228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-40(s0)</a:t>
            </a:r>
            <a:endParaRPr lang="ko-KR" altLang="en-US" dirty="0"/>
          </a:p>
        </p:txBody>
      </p:sp>
      <p:sp>
        <p:nvSpPr>
          <p:cNvPr id="124" name="TextBox 123"/>
          <p:cNvSpPr txBox="1"/>
          <p:nvPr/>
        </p:nvSpPr>
        <p:spPr>
          <a:xfrm>
            <a:off x="8919623" y="4094657"/>
            <a:ext cx="981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 -40(s0)</a:t>
            </a:r>
            <a:endParaRPr lang="ko-KR" altLang="en-US" dirty="0"/>
          </a:p>
        </p:txBody>
      </p:sp>
      <p:sp>
        <p:nvSpPr>
          <p:cNvPr id="125" name="TextBox 124"/>
          <p:cNvSpPr txBox="1"/>
          <p:nvPr/>
        </p:nvSpPr>
        <p:spPr>
          <a:xfrm>
            <a:off x="9470948" y="437630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5</a:t>
            </a:r>
            <a:endParaRPr lang="ko-KR" altLang="en-US" dirty="0"/>
          </a:p>
        </p:txBody>
      </p:sp>
      <p:cxnSp>
        <p:nvCxnSpPr>
          <p:cNvPr id="126" name="직선 연결선 125"/>
          <p:cNvCxnSpPr/>
          <p:nvPr/>
        </p:nvCxnSpPr>
        <p:spPr>
          <a:xfrm>
            <a:off x="8576733" y="3835286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9470947" y="349049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28" name="TextBox 127"/>
          <p:cNvSpPr txBox="1"/>
          <p:nvPr/>
        </p:nvSpPr>
        <p:spPr>
          <a:xfrm>
            <a:off x="10692714" y="3479089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-24(s0)</a:t>
            </a:r>
            <a:endParaRPr lang="ko-KR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5139266" y="2746431"/>
            <a:ext cx="1568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5039098" y="2373781"/>
            <a:ext cx="1568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19" y="613146"/>
            <a:ext cx="4696480" cy="185763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82383" y="2634658"/>
            <a:ext cx="1738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2&lt;3 </a:t>
            </a:r>
            <a:r>
              <a:rPr lang="ko-KR" altLang="en-US" dirty="0" smtClean="0"/>
              <a:t>조건</a:t>
            </a:r>
            <a:r>
              <a:rPr lang="en-US" altLang="ko-KR" dirty="0" smtClean="0"/>
              <a:t>o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491690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직사각형 49"/>
          <p:cNvSpPr/>
          <p:nvPr/>
        </p:nvSpPr>
        <p:spPr>
          <a:xfrm>
            <a:off x="4953000" y="662000"/>
            <a:ext cx="2544675" cy="58742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5" name="직선 연결선 54"/>
          <p:cNvCxnSpPr/>
          <p:nvPr/>
        </p:nvCxnSpPr>
        <p:spPr>
          <a:xfrm>
            <a:off x="4953000" y="3157953"/>
            <a:ext cx="25446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직선 연결선 55"/>
          <p:cNvCxnSpPr/>
          <p:nvPr/>
        </p:nvCxnSpPr>
        <p:spPr>
          <a:xfrm>
            <a:off x="4978247" y="2735762"/>
            <a:ext cx="2544675" cy="80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7556067" y="2735762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a5</a:t>
            </a:r>
            <a:endParaRPr lang="ko-KR" altLang="en-US" dirty="0"/>
          </a:p>
        </p:txBody>
      </p:sp>
      <p:cxnSp>
        <p:nvCxnSpPr>
          <p:cNvPr id="58" name="직선 연결선 57"/>
          <p:cNvCxnSpPr/>
          <p:nvPr/>
        </p:nvCxnSpPr>
        <p:spPr>
          <a:xfrm>
            <a:off x="4978247" y="1056652"/>
            <a:ext cx="2544675" cy="80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4978247" y="1478843"/>
            <a:ext cx="2544675" cy="80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7556067" y="687320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a0</a:t>
            </a:r>
            <a:endParaRPr lang="ko-KR" alt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7556067" y="1095898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a1</a:t>
            </a:r>
            <a:endParaRPr lang="ko-KR" alt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4978247" y="1091521"/>
            <a:ext cx="1678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224</a:t>
            </a:r>
            <a:endParaRPr lang="ko-KR" alt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4978247" y="660257"/>
            <a:ext cx="1629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220</a:t>
            </a:r>
            <a:endParaRPr lang="ko-KR" altLang="en-US" dirty="0"/>
          </a:p>
        </p:txBody>
      </p:sp>
      <p:cxnSp>
        <p:nvCxnSpPr>
          <p:cNvPr id="76" name="직선 연결선 75"/>
          <p:cNvCxnSpPr/>
          <p:nvPr/>
        </p:nvCxnSpPr>
        <p:spPr>
          <a:xfrm>
            <a:off x="4978247" y="2320922"/>
            <a:ext cx="2544675" cy="80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7570040" y="2339925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a4</a:t>
            </a:r>
            <a:endParaRPr lang="ko-KR" altLang="en-US" dirty="0"/>
          </a:p>
        </p:txBody>
      </p:sp>
      <p:cxnSp>
        <p:nvCxnSpPr>
          <p:cNvPr id="79" name="직선 연결선 78"/>
          <p:cNvCxnSpPr/>
          <p:nvPr/>
        </p:nvCxnSpPr>
        <p:spPr>
          <a:xfrm>
            <a:off x="4948190" y="1911295"/>
            <a:ext cx="2544675" cy="80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7570040" y="1911295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a3</a:t>
            </a:r>
            <a:endParaRPr lang="ko-KR" alt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4973436" y="1954549"/>
            <a:ext cx="1734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216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8576734" y="662000"/>
            <a:ext cx="2099733" cy="58742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10715578" y="5141381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-48(</a:t>
            </a:r>
            <a:r>
              <a:rPr lang="en-US" altLang="ko-KR" dirty="0" err="1" smtClean="0"/>
              <a:t>sp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cxnSp>
        <p:nvCxnSpPr>
          <p:cNvPr id="84" name="직선 연결선 83"/>
          <p:cNvCxnSpPr/>
          <p:nvPr/>
        </p:nvCxnSpPr>
        <p:spPr>
          <a:xfrm>
            <a:off x="8576734" y="1726629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9219974" y="981048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main</a:t>
            </a:r>
            <a:endParaRPr lang="ko-KR" altLang="en-US" dirty="0"/>
          </a:p>
        </p:txBody>
      </p:sp>
      <p:cxnSp>
        <p:nvCxnSpPr>
          <p:cNvPr id="86" name="직선 연결선 85"/>
          <p:cNvCxnSpPr/>
          <p:nvPr/>
        </p:nvCxnSpPr>
        <p:spPr>
          <a:xfrm>
            <a:off x="8576734" y="5326047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직선 연결선 86"/>
          <p:cNvCxnSpPr/>
          <p:nvPr/>
        </p:nvCxnSpPr>
        <p:spPr>
          <a:xfrm>
            <a:off x="8576734" y="2031925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직선 연결선 87"/>
          <p:cNvCxnSpPr/>
          <p:nvPr/>
        </p:nvCxnSpPr>
        <p:spPr>
          <a:xfrm>
            <a:off x="8576734" y="2709257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직선 연결선 108"/>
          <p:cNvCxnSpPr/>
          <p:nvPr/>
        </p:nvCxnSpPr>
        <p:spPr>
          <a:xfrm>
            <a:off x="8576734" y="2328258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9171186" y="2339925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이전 </a:t>
            </a:r>
            <a:r>
              <a:rPr lang="en-US" altLang="ko-KR" dirty="0" smtClean="0"/>
              <a:t>s0</a:t>
            </a:r>
            <a:endParaRPr lang="ko-KR" altLang="en-US" dirty="0"/>
          </a:p>
        </p:txBody>
      </p:sp>
      <p:sp>
        <p:nvSpPr>
          <p:cNvPr id="111" name="TextBox 110"/>
          <p:cNvSpPr txBox="1"/>
          <p:nvPr/>
        </p:nvSpPr>
        <p:spPr>
          <a:xfrm>
            <a:off x="9433278" y="1983756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ra</a:t>
            </a:r>
            <a:endParaRPr lang="ko-KR" altLang="en-US" dirty="0"/>
          </a:p>
        </p:txBody>
      </p:sp>
      <p:sp>
        <p:nvSpPr>
          <p:cNvPr id="112" name="TextBox 111"/>
          <p:cNvSpPr txBox="1"/>
          <p:nvPr/>
        </p:nvSpPr>
        <p:spPr>
          <a:xfrm>
            <a:off x="10719745" y="1983756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44(</a:t>
            </a:r>
            <a:r>
              <a:rPr lang="en-US" altLang="ko-KR" dirty="0" err="1" smtClean="0"/>
              <a:t>sp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13" name="TextBox 112"/>
          <p:cNvSpPr txBox="1"/>
          <p:nvPr/>
        </p:nvSpPr>
        <p:spPr>
          <a:xfrm>
            <a:off x="10681277" y="3176269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-20(s0)</a:t>
            </a:r>
            <a:endParaRPr lang="ko-KR" altLang="en-US" dirty="0"/>
          </a:p>
        </p:txBody>
      </p:sp>
      <p:sp>
        <p:nvSpPr>
          <p:cNvPr id="114" name="TextBox 113"/>
          <p:cNvSpPr txBox="1"/>
          <p:nvPr/>
        </p:nvSpPr>
        <p:spPr>
          <a:xfrm>
            <a:off x="10676467" y="1541963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s0</a:t>
            </a:r>
            <a:endParaRPr lang="ko-KR" altLang="en-US" dirty="0"/>
          </a:p>
        </p:txBody>
      </p:sp>
      <p:cxnSp>
        <p:nvCxnSpPr>
          <p:cNvPr id="115" name="직선 연결선 114"/>
          <p:cNvCxnSpPr/>
          <p:nvPr/>
        </p:nvCxnSpPr>
        <p:spPr>
          <a:xfrm>
            <a:off x="8576734" y="3157953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직선 연결선 115"/>
          <p:cNvCxnSpPr/>
          <p:nvPr/>
        </p:nvCxnSpPr>
        <p:spPr>
          <a:xfrm>
            <a:off x="8615845" y="3493880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10715578" y="2328258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40(</a:t>
            </a:r>
            <a:r>
              <a:rPr lang="en-US" altLang="ko-KR" dirty="0" err="1" smtClean="0"/>
              <a:t>sp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18" name="TextBox 117"/>
          <p:cNvSpPr txBox="1"/>
          <p:nvPr/>
        </p:nvSpPr>
        <p:spPr>
          <a:xfrm>
            <a:off x="9492587" y="313454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cxnSp>
        <p:nvCxnSpPr>
          <p:cNvPr id="119" name="직선 연결선 118"/>
          <p:cNvCxnSpPr/>
          <p:nvPr/>
        </p:nvCxnSpPr>
        <p:spPr>
          <a:xfrm>
            <a:off x="8576734" y="4428580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직선 연결선 119"/>
          <p:cNvCxnSpPr/>
          <p:nvPr/>
        </p:nvCxnSpPr>
        <p:spPr>
          <a:xfrm>
            <a:off x="8576734" y="4718561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직선 연결선 120"/>
          <p:cNvCxnSpPr/>
          <p:nvPr/>
        </p:nvCxnSpPr>
        <p:spPr>
          <a:xfrm>
            <a:off x="8541456" y="4115314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10721188" y="4071015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-36(s0)</a:t>
            </a:r>
            <a:endParaRPr lang="ko-KR" altLang="en-US" dirty="0"/>
          </a:p>
        </p:txBody>
      </p:sp>
      <p:sp>
        <p:nvSpPr>
          <p:cNvPr id="123" name="TextBox 122"/>
          <p:cNvSpPr txBox="1"/>
          <p:nvPr/>
        </p:nvSpPr>
        <p:spPr>
          <a:xfrm>
            <a:off x="10721188" y="4395228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-40(s0)</a:t>
            </a:r>
            <a:endParaRPr lang="ko-KR" altLang="en-US" dirty="0"/>
          </a:p>
        </p:txBody>
      </p:sp>
      <p:sp>
        <p:nvSpPr>
          <p:cNvPr id="124" name="TextBox 123"/>
          <p:cNvSpPr txBox="1"/>
          <p:nvPr/>
        </p:nvSpPr>
        <p:spPr>
          <a:xfrm>
            <a:off x="8919623" y="4094657"/>
            <a:ext cx="981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 -40(s0)</a:t>
            </a:r>
            <a:endParaRPr lang="ko-KR" altLang="en-US" dirty="0"/>
          </a:p>
        </p:txBody>
      </p:sp>
      <p:sp>
        <p:nvSpPr>
          <p:cNvPr id="125" name="TextBox 124"/>
          <p:cNvSpPr txBox="1"/>
          <p:nvPr/>
        </p:nvSpPr>
        <p:spPr>
          <a:xfrm>
            <a:off x="9470948" y="437630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5</a:t>
            </a:r>
            <a:endParaRPr lang="ko-KR" altLang="en-US" dirty="0"/>
          </a:p>
        </p:txBody>
      </p:sp>
      <p:cxnSp>
        <p:nvCxnSpPr>
          <p:cNvPr id="126" name="직선 연결선 125"/>
          <p:cNvCxnSpPr/>
          <p:nvPr/>
        </p:nvCxnSpPr>
        <p:spPr>
          <a:xfrm>
            <a:off x="8576733" y="3835286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9470947" y="349049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28" name="TextBox 127"/>
          <p:cNvSpPr txBox="1"/>
          <p:nvPr/>
        </p:nvSpPr>
        <p:spPr>
          <a:xfrm>
            <a:off x="10692714" y="3479089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-24(s0)</a:t>
            </a:r>
            <a:endParaRPr lang="ko-KR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5139266" y="2746431"/>
            <a:ext cx="1568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5039098" y="2373781"/>
            <a:ext cx="1568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431" y="802503"/>
            <a:ext cx="2734057" cy="221010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45253" y="3134547"/>
            <a:ext cx="1362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3&lt;4 </a:t>
            </a:r>
            <a:r>
              <a:rPr lang="ko-KR" altLang="en-US" dirty="0" smtClean="0"/>
              <a:t>조건 </a:t>
            </a:r>
            <a:r>
              <a:rPr lang="en-US" altLang="ko-KR" dirty="0" smtClean="0"/>
              <a:t>o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863604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직사각형 49"/>
          <p:cNvSpPr/>
          <p:nvPr/>
        </p:nvSpPr>
        <p:spPr>
          <a:xfrm>
            <a:off x="4953000" y="662000"/>
            <a:ext cx="2544675" cy="58742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5" name="직선 연결선 54"/>
          <p:cNvCxnSpPr/>
          <p:nvPr/>
        </p:nvCxnSpPr>
        <p:spPr>
          <a:xfrm>
            <a:off x="4953000" y="3157953"/>
            <a:ext cx="25446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직선 연결선 55"/>
          <p:cNvCxnSpPr/>
          <p:nvPr/>
        </p:nvCxnSpPr>
        <p:spPr>
          <a:xfrm>
            <a:off x="4978247" y="2735762"/>
            <a:ext cx="2544675" cy="80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7556067" y="2735762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a5</a:t>
            </a:r>
            <a:endParaRPr lang="ko-KR" altLang="en-US" dirty="0"/>
          </a:p>
        </p:txBody>
      </p:sp>
      <p:cxnSp>
        <p:nvCxnSpPr>
          <p:cNvPr id="58" name="직선 연결선 57"/>
          <p:cNvCxnSpPr/>
          <p:nvPr/>
        </p:nvCxnSpPr>
        <p:spPr>
          <a:xfrm>
            <a:off x="4978247" y="1056652"/>
            <a:ext cx="2544675" cy="80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4978247" y="1478843"/>
            <a:ext cx="2544675" cy="80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7556067" y="687320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a0</a:t>
            </a:r>
            <a:endParaRPr lang="ko-KR" alt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7556067" y="1095898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a1</a:t>
            </a:r>
            <a:endParaRPr lang="ko-KR" alt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4978247" y="1091521"/>
            <a:ext cx="1678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224</a:t>
            </a:r>
            <a:endParaRPr lang="ko-KR" alt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4978247" y="660257"/>
            <a:ext cx="1629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220</a:t>
            </a:r>
            <a:endParaRPr lang="ko-KR" altLang="en-US" dirty="0"/>
          </a:p>
        </p:txBody>
      </p:sp>
      <p:cxnSp>
        <p:nvCxnSpPr>
          <p:cNvPr id="76" name="직선 연결선 75"/>
          <p:cNvCxnSpPr/>
          <p:nvPr/>
        </p:nvCxnSpPr>
        <p:spPr>
          <a:xfrm>
            <a:off x="4978247" y="2320922"/>
            <a:ext cx="2544675" cy="80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7570040" y="2339925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a4</a:t>
            </a:r>
            <a:endParaRPr lang="ko-KR" altLang="en-US" dirty="0"/>
          </a:p>
        </p:txBody>
      </p:sp>
      <p:cxnSp>
        <p:nvCxnSpPr>
          <p:cNvPr id="79" name="직선 연결선 78"/>
          <p:cNvCxnSpPr/>
          <p:nvPr/>
        </p:nvCxnSpPr>
        <p:spPr>
          <a:xfrm>
            <a:off x="4948190" y="1911295"/>
            <a:ext cx="2544675" cy="80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7570040" y="1911295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a3</a:t>
            </a:r>
            <a:endParaRPr lang="ko-KR" alt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4973436" y="1954549"/>
            <a:ext cx="1734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216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8576734" y="662000"/>
            <a:ext cx="2099733" cy="58742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10715578" y="5141381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-48(</a:t>
            </a:r>
            <a:r>
              <a:rPr lang="en-US" altLang="ko-KR" dirty="0" err="1" smtClean="0"/>
              <a:t>sp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cxnSp>
        <p:nvCxnSpPr>
          <p:cNvPr id="84" name="직선 연결선 83"/>
          <p:cNvCxnSpPr/>
          <p:nvPr/>
        </p:nvCxnSpPr>
        <p:spPr>
          <a:xfrm>
            <a:off x="8576734" y="1726629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9219974" y="981048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main</a:t>
            </a:r>
            <a:endParaRPr lang="ko-KR" altLang="en-US" dirty="0"/>
          </a:p>
        </p:txBody>
      </p:sp>
      <p:cxnSp>
        <p:nvCxnSpPr>
          <p:cNvPr id="86" name="직선 연결선 85"/>
          <p:cNvCxnSpPr/>
          <p:nvPr/>
        </p:nvCxnSpPr>
        <p:spPr>
          <a:xfrm>
            <a:off x="8576734" y="5326047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직선 연결선 86"/>
          <p:cNvCxnSpPr/>
          <p:nvPr/>
        </p:nvCxnSpPr>
        <p:spPr>
          <a:xfrm>
            <a:off x="8576734" y="2031925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직선 연결선 87"/>
          <p:cNvCxnSpPr/>
          <p:nvPr/>
        </p:nvCxnSpPr>
        <p:spPr>
          <a:xfrm>
            <a:off x="8576734" y="2709257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직선 연결선 108"/>
          <p:cNvCxnSpPr/>
          <p:nvPr/>
        </p:nvCxnSpPr>
        <p:spPr>
          <a:xfrm>
            <a:off x="8576734" y="2328258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9171186" y="2339925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이전 </a:t>
            </a:r>
            <a:r>
              <a:rPr lang="en-US" altLang="ko-KR" dirty="0" smtClean="0"/>
              <a:t>s0</a:t>
            </a:r>
            <a:endParaRPr lang="ko-KR" altLang="en-US" dirty="0"/>
          </a:p>
        </p:txBody>
      </p:sp>
      <p:sp>
        <p:nvSpPr>
          <p:cNvPr id="111" name="TextBox 110"/>
          <p:cNvSpPr txBox="1"/>
          <p:nvPr/>
        </p:nvSpPr>
        <p:spPr>
          <a:xfrm>
            <a:off x="9433278" y="1983756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ra</a:t>
            </a:r>
            <a:endParaRPr lang="ko-KR" altLang="en-US" dirty="0"/>
          </a:p>
        </p:txBody>
      </p:sp>
      <p:sp>
        <p:nvSpPr>
          <p:cNvPr id="112" name="TextBox 111"/>
          <p:cNvSpPr txBox="1"/>
          <p:nvPr/>
        </p:nvSpPr>
        <p:spPr>
          <a:xfrm>
            <a:off x="10719745" y="1983756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44(</a:t>
            </a:r>
            <a:r>
              <a:rPr lang="en-US" altLang="ko-KR" dirty="0" err="1" smtClean="0"/>
              <a:t>sp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13" name="TextBox 112"/>
          <p:cNvSpPr txBox="1"/>
          <p:nvPr/>
        </p:nvSpPr>
        <p:spPr>
          <a:xfrm>
            <a:off x="10681277" y="3176269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-20(s0)</a:t>
            </a:r>
            <a:endParaRPr lang="ko-KR" altLang="en-US" dirty="0"/>
          </a:p>
        </p:txBody>
      </p:sp>
      <p:sp>
        <p:nvSpPr>
          <p:cNvPr id="114" name="TextBox 113"/>
          <p:cNvSpPr txBox="1"/>
          <p:nvPr/>
        </p:nvSpPr>
        <p:spPr>
          <a:xfrm>
            <a:off x="10676467" y="1541963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s0</a:t>
            </a:r>
            <a:endParaRPr lang="ko-KR" altLang="en-US" dirty="0"/>
          </a:p>
        </p:txBody>
      </p:sp>
      <p:cxnSp>
        <p:nvCxnSpPr>
          <p:cNvPr id="115" name="직선 연결선 114"/>
          <p:cNvCxnSpPr/>
          <p:nvPr/>
        </p:nvCxnSpPr>
        <p:spPr>
          <a:xfrm>
            <a:off x="8576734" y="3157953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직선 연결선 115"/>
          <p:cNvCxnSpPr/>
          <p:nvPr/>
        </p:nvCxnSpPr>
        <p:spPr>
          <a:xfrm>
            <a:off x="8615845" y="3493880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10715578" y="2328258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40(</a:t>
            </a:r>
            <a:r>
              <a:rPr lang="en-US" altLang="ko-KR" dirty="0" err="1" smtClean="0"/>
              <a:t>sp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18" name="TextBox 117"/>
          <p:cNvSpPr txBox="1"/>
          <p:nvPr/>
        </p:nvSpPr>
        <p:spPr>
          <a:xfrm>
            <a:off x="9492587" y="313454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cxnSp>
        <p:nvCxnSpPr>
          <p:cNvPr id="119" name="직선 연결선 118"/>
          <p:cNvCxnSpPr/>
          <p:nvPr/>
        </p:nvCxnSpPr>
        <p:spPr>
          <a:xfrm>
            <a:off x="8576734" y="4428580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직선 연결선 119"/>
          <p:cNvCxnSpPr/>
          <p:nvPr/>
        </p:nvCxnSpPr>
        <p:spPr>
          <a:xfrm>
            <a:off x="8576734" y="4718561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직선 연결선 120"/>
          <p:cNvCxnSpPr/>
          <p:nvPr/>
        </p:nvCxnSpPr>
        <p:spPr>
          <a:xfrm>
            <a:off x="8541456" y="4115314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10721188" y="4071015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-36(s0)</a:t>
            </a:r>
            <a:endParaRPr lang="ko-KR" altLang="en-US" dirty="0"/>
          </a:p>
        </p:txBody>
      </p:sp>
      <p:sp>
        <p:nvSpPr>
          <p:cNvPr id="123" name="TextBox 122"/>
          <p:cNvSpPr txBox="1"/>
          <p:nvPr/>
        </p:nvSpPr>
        <p:spPr>
          <a:xfrm>
            <a:off x="10721188" y="4395228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-40(s0)</a:t>
            </a:r>
            <a:endParaRPr lang="ko-KR" altLang="en-US" dirty="0"/>
          </a:p>
        </p:txBody>
      </p:sp>
      <p:sp>
        <p:nvSpPr>
          <p:cNvPr id="124" name="TextBox 123"/>
          <p:cNvSpPr txBox="1"/>
          <p:nvPr/>
        </p:nvSpPr>
        <p:spPr>
          <a:xfrm>
            <a:off x="8919623" y="4094657"/>
            <a:ext cx="981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 -40(s0)</a:t>
            </a:r>
            <a:endParaRPr lang="ko-KR" altLang="en-US" dirty="0"/>
          </a:p>
        </p:txBody>
      </p:sp>
      <p:sp>
        <p:nvSpPr>
          <p:cNvPr id="125" name="TextBox 124"/>
          <p:cNvSpPr txBox="1"/>
          <p:nvPr/>
        </p:nvSpPr>
        <p:spPr>
          <a:xfrm>
            <a:off x="9470948" y="437630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5</a:t>
            </a:r>
            <a:endParaRPr lang="ko-KR" altLang="en-US" dirty="0"/>
          </a:p>
        </p:txBody>
      </p:sp>
      <p:cxnSp>
        <p:nvCxnSpPr>
          <p:cNvPr id="126" name="직선 연결선 125"/>
          <p:cNvCxnSpPr/>
          <p:nvPr/>
        </p:nvCxnSpPr>
        <p:spPr>
          <a:xfrm>
            <a:off x="8576733" y="3835286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9470947" y="349049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28" name="TextBox 127"/>
          <p:cNvSpPr txBox="1"/>
          <p:nvPr/>
        </p:nvSpPr>
        <p:spPr>
          <a:xfrm>
            <a:off x="10692714" y="3479089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-24(s0)</a:t>
            </a:r>
            <a:endParaRPr lang="ko-KR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5139266" y="2746431"/>
            <a:ext cx="1568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5039098" y="2373781"/>
            <a:ext cx="1568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362" y="460588"/>
            <a:ext cx="3162741" cy="200052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600200" y="2697590"/>
            <a:ext cx="1718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3&lt;3 </a:t>
            </a:r>
            <a:r>
              <a:rPr lang="ko-KR" altLang="en-US" dirty="0" smtClean="0"/>
              <a:t>조건 </a:t>
            </a:r>
            <a:r>
              <a:rPr lang="en-US" altLang="ko-KR" dirty="0" smtClean="0"/>
              <a:t>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465938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직사각형 49"/>
          <p:cNvSpPr/>
          <p:nvPr/>
        </p:nvSpPr>
        <p:spPr>
          <a:xfrm>
            <a:off x="4953000" y="662000"/>
            <a:ext cx="2544675" cy="58742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5" name="직선 연결선 54"/>
          <p:cNvCxnSpPr/>
          <p:nvPr/>
        </p:nvCxnSpPr>
        <p:spPr>
          <a:xfrm>
            <a:off x="4953000" y="3157953"/>
            <a:ext cx="25446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직선 연결선 55"/>
          <p:cNvCxnSpPr/>
          <p:nvPr/>
        </p:nvCxnSpPr>
        <p:spPr>
          <a:xfrm>
            <a:off x="4978247" y="2735762"/>
            <a:ext cx="2544675" cy="80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7556067" y="2735762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a5</a:t>
            </a:r>
            <a:endParaRPr lang="ko-KR" altLang="en-US" dirty="0"/>
          </a:p>
        </p:txBody>
      </p:sp>
      <p:cxnSp>
        <p:nvCxnSpPr>
          <p:cNvPr id="58" name="직선 연결선 57"/>
          <p:cNvCxnSpPr/>
          <p:nvPr/>
        </p:nvCxnSpPr>
        <p:spPr>
          <a:xfrm>
            <a:off x="4978247" y="1056652"/>
            <a:ext cx="2544675" cy="80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4978247" y="1478843"/>
            <a:ext cx="2544675" cy="80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7556067" y="687320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a0</a:t>
            </a:r>
            <a:endParaRPr lang="ko-KR" alt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7556067" y="1095898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a1</a:t>
            </a:r>
            <a:endParaRPr lang="ko-KR" alt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4978247" y="1091521"/>
            <a:ext cx="1678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224</a:t>
            </a:r>
            <a:endParaRPr lang="ko-KR" alt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4978247" y="660257"/>
            <a:ext cx="1629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220</a:t>
            </a:r>
            <a:endParaRPr lang="ko-KR" altLang="en-US" dirty="0"/>
          </a:p>
        </p:txBody>
      </p:sp>
      <p:cxnSp>
        <p:nvCxnSpPr>
          <p:cNvPr id="76" name="직선 연결선 75"/>
          <p:cNvCxnSpPr/>
          <p:nvPr/>
        </p:nvCxnSpPr>
        <p:spPr>
          <a:xfrm>
            <a:off x="4978247" y="2320922"/>
            <a:ext cx="2544675" cy="80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7570040" y="2339925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a4</a:t>
            </a:r>
            <a:endParaRPr lang="ko-KR" altLang="en-US" dirty="0"/>
          </a:p>
        </p:txBody>
      </p:sp>
      <p:cxnSp>
        <p:nvCxnSpPr>
          <p:cNvPr id="79" name="직선 연결선 78"/>
          <p:cNvCxnSpPr/>
          <p:nvPr/>
        </p:nvCxnSpPr>
        <p:spPr>
          <a:xfrm>
            <a:off x="4948190" y="1911295"/>
            <a:ext cx="2544675" cy="80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7570040" y="1911295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a3</a:t>
            </a:r>
            <a:endParaRPr lang="ko-KR" alt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4973436" y="1954549"/>
            <a:ext cx="1734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216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8576734" y="662000"/>
            <a:ext cx="2099733" cy="58742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10715578" y="5141381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-48(</a:t>
            </a:r>
            <a:r>
              <a:rPr lang="en-US" altLang="ko-KR" dirty="0" err="1" smtClean="0"/>
              <a:t>sp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cxnSp>
        <p:nvCxnSpPr>
          <p:cNvPr id="84" name="직선 연결선 83"/>
          <p:cNvCxnSpPr/>
          <p:nvPr/>
        </p:nvCxnSpPr>
        <p:spPr>
          <a:xfrm>
            <a:off x="8576734" y="1726629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9219974" y="981048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main</a:t>
            </a:r>
            <a:endParaRPr lang="ko-KR" altLang="en-US" dirty="0"/>
          </a:p>
        </p:txBody>
      </p:sp>
      <p:cxnSp>
        <p:nvCxnSpPr>
          <p:cNvPr id="86" name="직선 연결선 85"/>
          <p:cNvCxnSpPr/>
          <p:nvPr/>
        </p:nvCxnSpPr>
        <p:spPr>
          <a:xfrm>
            <a:off x="8576734" y="5326047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직선 연결선 86"/>
          <p:cNvCxnSpPr/>
          <p:nvPr/>
        </p:nvCxnSpPr>
        <p:spPr>
          <a:xfrm>
            <a:off x="8576734" y="2031925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직선 연결선 87"/>
          <p:cNvCxnSpPr/>
          <p:nvPr/>
        </p:nvCxnSpPr>
        <p:spPr>
          <a:xfrm>
            <a:off x="8576734" y="2709257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직선 연결선 108"/>
          <p:cNvCxnSpPr/>
          <p:nvPr/>
        </p:nvCxnSpPr>
        <p:spPr>
          <a:xfrm>
            <a:off x="8576734" y="2328258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9171186" y="2339925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이전 </a:t>
            </a:r>
            <a:r>
              <a:rPr lang="en-US" altLang="ko-KR" dirty="0" smtClean="0"/>
              <a:t>s0</a:t>
            </a:r>
            <a:endParaRPr lang="ko-KR" altLang="en-US" dirty="0"/>
          </a:p>
        </p:txBody>
      </p:sp>
      <p:sp>
        <p:nvSpPr>
          <p:cNvPr id="111" name="TextBox 110"/>
          <p:cNvSpPr txBox="1"/>
          <p:nvPr/>
        </p:nvSpPr>
        <p:spPr>
          <a:xfrm>
            <a:off x="9433278" y="1983756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ra</a:t>
            </a:r>
            <a:endParaRPr lang="ko-KR" altLang="en-US" dirty="0"/>
          </a:p>
        </p:txBody>
      </p:sp>
      <p:sp>
        <p:nvSpPr>
          <p:cNvPr id="112" name="TextBox 111"/>
          <p:cNvSpPr txBox="1"/>
          <p:nvPr/>
        </p:nvSpPr>
        <p:spPr>
          <a:xfrm>
            <a:off x="10719745" y="1983756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44(</a:t>
            </a:r>
            <a:r>
              <a:rPr lang="en-US" altLang="ko-KR" dirty="0" err="1" smtClean="0"/>
              <a:t>sp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13" name="TextBox 112"/>
          <p:cNvSpPr txBox="1"/>
          <p:nvPr/>
        </p:nvSpPr>
        <p:spPr>
          <a:xfrm>
            <a:off x="10681277" y="3176269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-20(s0)</a:t>
            </a:r>
            <a:endParaRPr lang="ko-KR" altLang="en-US" dirty="0"/>
          </a:p>
        </p:txBody>
      </p:sp>
      <p:sp>
        <p:nvSpPr>
          <p:cNvPr id="114" name="TextBox 113"/>
          <p:cNvSpPr txBox="1"/>
          <p:nvPr/>
        </p:nvSpPr>
        <p:spPr>
          <a:xfrm>
            <a:off x="10676467" y="1541963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s0</a:t>
            </a:r>
            <a:endParaRPr lang="ko-KR" altLang="en-US" dirty="0"/>
          </a:p>
        </p:txBody>
      </p:sp>
      <p:cxnSp>
        <p:nvCxnSpPr>
          <p:cNvPr id="115" name="직선 연결선 114"/>
          <p:cNvCxnSpPr/>
          <p:nvPr/>
        </p:nvCxnSpPr>
        <p:spPr>
          <a:xfrm>
            <a:off x="8576734" y="3157953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직선 연결선 115"/>
          <p:cNvCxnSpPr/>
          <p:nvPr/>
        </p:nvCxnSpPr>
        <p:spPr>
          <a:xfrm>
            <a:off x="8615845" y="3493880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10715578" y="2328258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40(</a:t>
            </a:r>
            <a:r>
              <a:rPr lang="en-US" altLang="ko-KR" dirty="0" err="1" smtClean="0"/>
              <a:t>sp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18" name="TextBox 117"/>
          <p:cNvSpPr txBox="1"/>
          <p:nvPr/>
        </p:nvSpPr>
        <p:spPr>
          <a:xfrm>
            <a:off x="9492587" y="313454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cxnSp>
        <p:nvCxnSpPr>
          <p:cNvPr id="119" name="직선 연결선 118"/>
          <p:cNvCxnSpPr/>
          <p:nvPr/>
        </p:nvCxnSpPr>
        <p:spPr>
          <a:xfrm>
            <a:off x="8576734" y="4428580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직선 연결선 119"/>
          <p:cNvCxnSpPr/>
          <p:nvPr/>
        </p:nvCxnSpPr>
        <p:spPr>
          <a:xfrm>
            <a:off x="8576734" y="4718561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직선 연결선 120"/>
          <p:cNvCxnSpPr/>
          <p:nvPr/>
        </p:nvCxnSpPr>
        <p:spPr>
          <a:xfrm>
            <a:off x="8541456" y="4115314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10721188" y="4071015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-36(s0)</a:t>
            </a:r>
            <a:endParaRPr lang="ko-KR" altLang="en-US" dirty="0"/>
          </a:p>
        </p:txBody>
      </p:sp>
      <p:sp>
        <p:nvSpPr>
          <p:cNvPr id="123" name="TextBox 122"/>
          <p:cNvSpPr txBox="1"/>
          <p:nvPr/>
        </p:nvSpPr>
        <p:spPr>
          <a:xfrm>
            <a:off x="10721188" y="4395228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-40(s0)</a:t>
            </a:r>
            <a:endParaRPr lang="ko-KR" altLang="en-US" dirty="0"/>
          </a:p>
        </p:txBody>
      </p:sp>
      <p:sp>
        <p:nvSpPr>
          <p:cNvPr id="124" name="TextBox 123"/>
          <p:cNvSpPr txBox="1"/>
          <p:nvPr/>
        </p:nvSpPr>
        <p:spPr>
          <a:xfrm>
            <a:off x="8919623" y="4094657"/>
            <a:ext cx="981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 -40(s0)</a:t>
            </a:r>
            <a:endParaRPr lang="ko-KR" altLang="en-US" dirty="0"/>
          </a:p>
        </p:txBody>
      </p:sp>
      <p:sp>
        <p:nvSpPr>
          <p:cNvPr id="125" name="TextBox 124"/>
          <p:cNvSpPr txBox="1"/>
          <p:nvPr/>
        </p:nvSpPr>
        <p:spPr>
          <a:xfrm>
            <a:off x="9470948" y="437630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5</a:t>
            </a:r>
            <a:endParaRPr lang="ko-KR" altLang="en-US" dirty="0"/>
          </a:p>
        </p:txBody>
      </p:sp>
      <p:cxnSp>
        <p:nvCxnSpPr>
          <p:cNvPr id="126" name="직선 연결선 125"/>
          <p:cNvCxnSpPr/>
          <p:nvPr/>
        </p:nvCxnSpPr>
        <p:spPr>
          <a:xfrm>
            <a:off x="8576733" y="3835286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9470947" y="349049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28" name="TextBox 127"/>
          <p:cNvSpPr txBox="1"/>
          <p:nvPr/>
        </p:nvSpPr>
        <p:spPr>
          <a:xfrm>
            <a:off x="10692714" y="3479089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-24(s0)</a:t>
            </a:r>
            <a:endParaRPr lang="ko-KR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5139266" y="2746431"/>
            <a:ext cx="1568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5039098" y="2373781"/>
            <a:ext cx="1568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344" y="772377"/>
            <a:ext cx="2753109" cy="142894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63133" y="2373781"/>
            <a:ext cx="1354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2&lt;4 </a:t>
            </a:r>
            <a:r>
              <a:rPr lang="ko-KR" altLang="en-US" dirty="0" smtClean="0"/>
              <a:t>조건</a:t>
            </a:r>
            <a:r>
              <a:rPr lang="en-US" altLang="ko-KR" dirty="0" smtClean="0"/>
              <a:t>o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372844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직사각형 49"/>
          <p:cNvSpPr/>
          <p:nvPr/>
        </p:nvSpPr>
        <p:spPr>
          <a:xfrm>
            <a:off x="4953000" y="662000"/>
            <a:ext cx="2544675" cy="58742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5" name="직선 연결선 54"/>
          <p:cNvCxnSpPr/>
          <p:nvPr/>
        </p:nvCxnSpPr>
        <p:spPr>
          <a:xfrm>
            <a:off x="4953000" y="3157953"/>
            <a:ext cx="25446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직선 연결선 55"/>
          <p:cNvCxnSpPr/>
          <p:nvPr/>
        </p:nvCxnSpPr>
        <p:spPr>
          <a:xfrm>
            <a:off x="4978247" y="2735762"/>
            <a:ext cx="2544675" cy="80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7556067" y="2735762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a5</a:t>
            </a:r>
            <a:endParaRPr lang="ko-KR" altLang="en-US" dirty="0"/>
          </a:p>
        </p:txBody>
      </p:sp>
      <p:cxnSp>
        <p:nvCxnSpPr>
          <p:cNvPr id="58" name="직선 연결선 57"/>
          <p:cNvCxnSpPr/>
          <p:nvPr/>
        </p:nvCxnSpPr>
        <p:spPr>
          <a:xfrm>
            <a:off x="4978247" y="1056652"/>
            <a:ext cx="2544675" cy="80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4978247" y="1478843"/>
            <a:ext cx="2544675" cy="80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7556067" y="687320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a0</a:t>
            </a:r>
            <a:endParaRPr lang="ko-KR" alt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7556067" y="1095898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a1</a:t>
            </a:r>
            <a:endParaRPr lang="ko-KR" alt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4978247" y="1091521"/>
            <a:ext cx="1678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224</a:t>
            </a:r>
            <a:endParaRPr lang="ko-KR" alt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4978247" y="660257"/>
            <a:ext cx="1629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220</a:t>
            </a:r>
            <a:endParaRPr lang="ko-KR" altLang="en-US" dirty="0"/>
          </a:p>
        </p:txBody>
      </p:sp>
      <p:cxnSp>
        <p:nvCxnSpPr>
          <p:cNvPr id="76" name="직선 연결선 75"/>
          <p:cNvCxnSpPr/>
          <p:nvPr/>
        </p:nvCxnSpPr>
        <p:spPr>
          <a:xfrm>
            <a:off x="4978247" y="2320922"/>
            <a:ext cx="2544675" cy="80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7570040" y="2339925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a4</a:t>
            </a:r>
            <a:endParaRPr lang="ko-KR" altLang="en-US" dirty="0"/>
          </a:p>
        </p:txBody>
      </p:sp>
      <p:cxnSp>
        <p:nvCxnSpPr>
          <p:cNvPr id="79" name="직선 연결선 78"/>
          <p:cNvCxnSpPr/>
          <p:nvPr/>
        </p:nvCxnSpPr>
        <p:spPr>
          <a:xfrm>
            <a:off x="4948190" y="1911295"/>
            <a:ext cx="2544675" cy="80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7570040" y="1911295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a3</a:t>
            </a:r>
            <a:endParaRPr lang="ko-KR" alt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4973436" y="1954549"/>
            <a:ext cx="1734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216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8576734" y="662000"/>
            <a:ext cx="2099733" cy="58742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10715578" y="5141381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-48(</a:t>
            </a:r>
            <a:r>
              <a:rPr lang="en-US" altLang="ko-KR" dirty="0" err="1" smtClean="0"/>
              <a:t>sp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cxnSp>
        <p:nvCxnSpPr>
          <p:cNvPr id="84" name="직선 연결선 83"/>
          <p:cNvCxnSpPr/>
          <p:nvPr/>
        </p:nvCxnSpPr>
        <p:spPr>
          <a:xfrm>
            <a:off x="8576734" y="1726629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9219974" y="981048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main</a:t>
            </a:r>
            <a:endParaRPr lang="ko-KR" altLang="en-US" dirty="0"/>
          </a:p>
        </p:txBody>
      </p:sp>
      <p:cxnSp>
        <p:nvCxnSpPr>
          <p:cNvPr id="86" name="직선 연결선 85"/>
          <p:cNvCxnSpPr/>
          <p:nvPr/>
        </p:nvCxnSpPr>
        <p:spPr>
          <a:xfrm>
            <a:off x="8576734" y="5326047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직선 연결선 86"/>
          <p:cNvCxnSpPr/>
          <p:nvPr/>
        </p:nvCxnSpPr>
        <p:spPr>
          <a:xfrm>
            <a:off x="8576734" y="2031925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직선 연결선 87"/>
          <p:cNvCxnSpPr/>
          <p:nvPr/>
        </p:nvCxnSpPr>
        <p:spPr>
          <a:xfrm>
            <a:off x="8576734" y="2709257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직선 연결선 108"/>
          <p:cNvCxnSpPr/>
          <p:nvPr/>
        </p:nvCxnSpPr>
        <p:spPr>
          <a:xfrm>
            <a:off x="8576734" y="2328258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9171186" y="2339925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이전 </a:t>
            </a:r>
            <a:r>
              <a:rPr lang="en-US" altLang="ko-KR" dirty="0" smtClean="0"/>
              <a:t>s0</a:t>
            </a:r>
            <a:endParaRPr lang="ko-KR" altLang="en-US" dirty="0"/>
          </a:p>
        </p:txBody>
      </p:sp>
      <p:sp>
        <p:nvSpPr>
          <p:cNvPr id="111" name="TextBox 110"/>
          <p:cNvSpPr txBox="1"/>
          <p:nvPr/>
        </p:nvSpPr>
        <p:spPr>
          <a:xfrm>
            <a:off x="9433278" y="1983756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ra</a:t>
            </a:r>
            <a:endParaRPr lang="ko-KR" altLang="en-US" dirty="0"/>
          </a:p>
        </p:txBody>
      </p:sp>
      <p:sp>
        <p:nvSpPr>
          <p:cNvPr id="112" name="TextBox 111"/>
          <p:cNvSpPr txBox="1"/>
          <p:nvPr/>
        </p:nvSpPr>
        <p:spPr>
          <a:xfrm>
            <a:off x="10719745" y="1983756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44(</a:t>
            </a:r>
            <a:r>
              <a:rPr lang="en-US" altLang="ko-KR" dirty="0" err="1" smtClean="0"/>
              <a:t>sp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13" name="TextBox 112"/>
          <p:cNvSpPr txBox="1"/>
          <p:nvPr/>
        </p:nvSpPr>
        <p:spPr>
          <a:xfrm>
            <a:off x="10681277" y="3176269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-20(s0)</a:t>
            </a:r>
            <a:endParaRPr lang="ko-KR" altLang="en-US" dirty="0"/>
          </a:p>
        </p:txBody>
      </p:sp>
      <p:sp>
        <p:nvSpPr>
          <p:cNvPr id="114" name="TextBox 113"/>
          <p:cNvSpPr txBox="1"/>
          <p:nvPr/>
        </p:nvSpPr>
        <p:spPr>
          <a:xfrm>
            <a:off x="10676467" y="1541963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s0</a:t>
            </a:r>
            <a:endParaRPr lang="ko-KR" altLang="en-US" dirty="0"/>
          </a:p>
        </p:txBody>
      </p:sp>
      <p:cxnSp>
        <p:nvCxnSpPr>
          <p:cNvPr id="115" name="직선 연결선 114"/>
          <p:cNvCxnSpPr/>
          <p:nvPr/>
        </p:nvCxnSpPr>
        <p:spPr>
          <a:xfrm>
            <a:off x="8576734" y="3157953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직선 연결선 115"/>
          <p:cNvCxnSpPr/>
          <p:nvPr/>
        </p:nvCxnSpPr>
        <p:spPr>
          <a:xfrm>
            <a:off x="8615845" y="3493880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10715578" y="2328258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40(</a:t>
            </a:r>
            <a:r>
              <a:rPr lang="en-US" altLang="ko-KR" dirty="0" err="1" smtClean="0"/>
              <a:t>sp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18" name="TextBox 117"/>
          <p:cNvSpPr txBox="1"/>
          <p:nvPr/>
        </p:nvSpPr>
        <p:spPr>
          <a:xfrm>
            <a:off x="9492587" y="313454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cxnSp>
        <p:nvCxnSpPr>
          <p:cNvPr id="119" name="직선 연결선 118"/>
          <p:cNvCxnSpPr/>
          <p:nvPr/>
        </p:nvCxnSpPr>
        <p:spPr>
          <a:xfrm>
            <a:off x="8576734" y="4428580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직선 연결선 119"/>
          <p:cNvCxnSpPr/>
          <p:nvPr/>
        </p:nvCxnSpPr>
        <p:spPr>
          <a:xfrm>
            <a:off x="8576734" y="4718561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직선 연결선 120"/>
          <p:cNvCxnSpPr/>
          <p:nvPr/>
        </p:nvCxnSpPr>
        <p:spPr>
          <a:xfrm>
            <a:off x="8541456" y="4115314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10721188" y="4071015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-36(s0)</a:t>
            </a:r>
            <a:endParaRPr lang="ko-KR" altLang="en-US" dirty="0"/>
          </a:p>
        </p:txBody>
      </p:sp>
      <p:sp>
        <p:nvSpPr>
          <p:cNvPr id="123" name="TextBox 122"/>
          <p:cNvSpPr txBox="1"/>
          <p:nvPr/>
        </p:nvSpPr>
        <p:spPr>
          <a:xfrm>
            <a:off x="10721188" y="4395228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-40(s0)</a:t>
            </a:r>
            <a:endParaRPr lang="ko-KR" altLang="en-US" dirty="0"/>
          </a:p>
        </p:txBody>
      </p:sp>
      <p:sp>
        <p:nvSpPr>
          <p:cNvPr id="124" name="TextBox 123"/>
          <p:cNvSpPr txBox="1"/>
          <p:nvPr/>
        </p:nvSpPr>
        <p:spPr>
          <a:xfrm>
            <a:off x="8919623" y="4094657"/>
            <a:ext cx="981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 -40(s0)</a:t>
            </a:r>
            <a:endParaRPr lang="ko-KR" altLang="en-US" dirty="0"/>
          </a:p>
        </p:txBody>
      </p:sp>
      <p:sp>
        <p:nvSpPr>
          <p:cNvPr id="125" name="TextBox 124"/>
          <p:cNvSpPr txBox="1"/>
          <p:nvPr/>
        </p:nvSpPr>
        <p:spPr>
          <a:xfrm>
            <a:off x="9470948" y="437630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5</a:t>
            </a:r>
            <a:endParaRPr lang="ko-KR" altLang="en-US" dirty="0"/>
          </a:p>
        </p:txBody>
      </p:sp>
      <p:cxnSp>
        <p:nvCxnSpPr>
          <p:cNvPr id="126" name="직선 연결선 125"/>
          <p:cNvCxnSpPr/>
          <p:nvPr/>
        </p:nvCxnSpPr>
        <p:spPr>
          <a:xfrm>
            <a:off x="8576733" y="3835286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9470947" y="349049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128" name="TextBox 127"/>
          <p:cNvSpPr txBox="1"/>
          <p:nvPr/>
        </p:nvSpPr>
        <p:spPr>
          <a:xfrm>
            <a:off x="10692714" y="3479089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-24(s0)</a:t>
            </a:r>
            <a:endParaRPr lang="ko-KR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5139266" y="2746431"/>
            <a:ext cx="1568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5039098" y="2373781"/>
            <a:ext cx="1568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0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482" y="689071"/>
            <a:ext cx="4281075" cy="62873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286" y="1673131"/>
            <a:ext cx="2591162" cy="129558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43000" y="3157953"/>
            <a:ext cx="1439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0&lt;2 </a:t>
            </a:r>
            <a:r>
              <a:rPr lang="ko-KR" altLang="en-US" dirty="0" smtClean="0"/>
              <a:t>조건</a:t>
            </a:r>
            <a:r>
              <a:rPr lang="en-US" altLang="ko-KR" dirty="0" smtClean="0"/>
              <a:t>o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004787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직사각형 49"/>
          <p:cNvSpPr/>
          <p:nvPr/>
        </p:nvSpPr>
        <p:spPr>
          <a:xfrm>
            <a:off x="4953000" y="662000"/>
            <a:ext cx="2544675" cy="58742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5" name="직선 연결선 54"/>
          <p:cNvCxnSpPr/>
          <p:nvPr/>
        </p:nvCxnSpPr>
        <p:spPr>
          <a:xfrm>
            <a:off x="4953000" y="3157953"/>
            <a:ext cx="25446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직선 연결선 55"/>
          <p:cNvCxnSpPr/>
          <p:nvPr/>
        </p:nvCxnSpPr>
        <p:spPr>
          <a:xfrm>
            <a:off x="4978247" y="2735762"/>
            <a:ext cx="2544675" cy="80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7556067" y="2735762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a5</a:t>
            </a:r>
            <a:endParaRPr lang="ko-KR" altLang="en-US" dirty="0"/>
          </a:p>
        </p:txBody>
      </p:sp>
      <p:cxnSp>
        <p:nvCxnSpPr>
          <p:cNvPr id="58" name="직선 연결선 57"/>
          <p:cNvCxnSpPr/>
          <p:nvPr/>
        </p:nvCxnSpPr>
        <p:spPr>
          <a:xfrm>
            <a:off x="4978247" y="1056652"/>
            <a:ext cx="2544675" cy="80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4978247" y="1478843"/>
            <a:ext cx="2544675" cy="80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7556067" y="687320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a0</a:t>
            </a:r>
            <a:endParaRPr lang="ko-KR" alt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7556067" y="1095898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a1</a:t>
            </a:r>
            <a:endParaRPr lang="ko-KR" alt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4978247" y="1091521"/>
            <a:ext cx="1678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224</a:t>
            </a:r>
            <a:endParaRPr lang="ko-KR" alt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4978247" y="660257"/>
            <a:ext cx="1629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220</a:t>
            </a:r>
            <a:endParaRPr lang="ko-KR" altLang="en-US" dirty="0"/>
          </a:p>
        </p:txBody>
      </p:sp>
      <p:cxnSp>
        <p:nvCxnSpPr>
          <p:cNvPr id="76" name="직선 연결선 75"/>
          <p:cNvCxnSpPr/>
          <p:nvPr/>
        </p:nvCxnSpPr>
        <p:spPr>
          <a:xfrm>
            <a:off x="4978247" y="2320922"/>
            <a:ext cx="2544675" cy="80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7570040" y="2339925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a4</a:t>
            </a:r>
            <a:endParaRPr lang="ko-KR" altLang="en-US" dirty="0"/>
          </a:p>
        </p:txBody>
      </p:sp>
      <p:cxnSp>
        <p:nvCxnSpPr>
          <p:cNvPr id="79" name="직선 연결선 78"/>
          <p:cNvCxnSpPr/>
          <p:nvPr/>
        </p:nvCxnSpPr>
        <p:spPr>
          <a:xfrm>
            <a:off x="4948190" y="1911295"/>
            <a:ext cx="2544675" cy="80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7570040" y="1911295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a3</a:t>
            </a:r>
            <a:endParaRPr lang="ko-KR" alt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4973436" y="1954549"/>
            <a:ext cx="1734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216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8576734" y="662000"/>
            <a:ext cx="2099733" cy="58742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10715578" y="5141381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-48(</a:t>
            </a:r>
            <a:r>
              <a:rPr lang="en-US" altLang="ko-KR" dirty="0" err="1" smtClean="0"/>
              <a:t>sp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cxnSp>
        <p:nvCxnSpPr>
          <p:cNvPr id="84" name="직선 연결선 83"/>
          <p:cNvCxnSpPr/>
          <p:nvPr/>
        </p:nvCxnSpPr>
        <p:spPr>
          <a:xfrm>
            <a:off x="8576734" y="1726629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9219974" y="981048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main</a:t>
            </a:r>
            <a:endParaRPr lang="ko-KR" altLang="en-US" dirty="0"/>
          </a:p>
        </p:txBody>
      </p:sp>
      <p:cxnSp>
        <p:nvCxnSpPr>
          <p:cNvPr id="86" name="직선 연결선 85"/>
          <p:cNvCxnSpPr/>
          <p:nvPr/>
        </p:nvCxnSpPr>
        <p:spPr>
          <a:xfrm>
            <a:off x="8576734" y="5326047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직선 연결선 86"/>
          <p:cNvCxnSpPr/>
          <p:nvPr/>
        </p:nvCxnSpPr>
        <p:spPr>
          <a:xfrm>
            <a:off x="8576734" y="2031925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직선 연결선 87"/>
          <p:cNvCxnSpPr/>
          <p:nvPr/>
        </p:nvCxnSpPr>
        <p:spPr>
          <a:xfrm>
            <a:off x="8576734" y="2709257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직선 연결선 108"/>
          <p:cNvCxnSpPr/>
          <p:nvPr/>
        </p:nvCxnSpPr>
        <p:spPr>
          <a:xfrm>
            <a:off x="8576734" y="2328258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9171186" y="2339925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이전 </a:t>
            </a:r>
            <a:r>
              <a:rPr lang="en-US" altLang="ko-KR" dirty="0" smtClean="0"/>
              <a:t>s0</a:t>
            </a:r>
            <a:endParaRPr lang="ko-KR" altLang="en-US" dirty="0"/>
          </a:p>
        </p:txBody>
      </p:sp>
      <p:sp>
        <p:nvSpPr>
          <p:cNvPr id="111" name="TextBox 110"/>
          <p:cNvSpPr txBox="1"/>
          <p:nvPr/>
        </p:nvSpPr>
        <p:spPr>
          <a:xfrm>
            <a:off x="9433278" y="1983756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ra</a:t>
            </a:r>
            <a:endParaRPr lang="ko-KR" altLang="en-US" dirty="0"/>
          </a:p>
        </p:txBody>
      </p:sp>
      <p:sp>
        <p:nvSpPr>
          <p:cNvPr id="112" name="TextBox 111"/>
          <p:cNvSpPr txBox="1"/>
          <p:nvPr/>
        </p:nvSpPr>
        <p:spPr>
          <a:xfrm>
            <a:off x="10719745" y="1983756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44(</a:t>
            </a:r>
            <a:r>
              <a:rPr lang="en-US" altLang="ko-KR" dirty="0" err="1" smtClean="0"/>
              <a:t>sp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13" name="TextBox 112"/>
          <p:cNvSpPr txBox="1"/>
          <p:nvPr/>
        </p:nvSpPr>
        <p:spPr>
          <a:xfrm>
            <a:off x="10681277" y="3176269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-20(s0)</a:t>
            </a:r>
            <a:endParaRPr lang="ko-KR" altLang="en-US" dirty="0"/>
          </a:p>
        </p:txBody>
      </p:sp>
      <p:sp>
        <p:nvSpPr>
          <p:cNvPr id="114" name="TextBox 113"/>
          <p:cNvSpPr txBox="1"/>
          <p:nvPr/>
        </p:nvSpPr>
        <p:spPr>
          <a:xfrm>
            <a:off x="10676467" y="1541963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s0</a:t>
            </a:r>
            <a:endParaRPr lang="ko-KR" altLang="en-US" dirty="0"/>
          </a:p>
        </p:txBody>
      </p:sp>
      <p:cxnSp>
        <p:nvCxnSpPr>
          <p:cNvPr id="115" name="직선 연결선 114"/>
          <p:cNvCxnSpPr/>
          <p:nvPr/>
        </p:nvCxnSpPr>
        <p:spPr>
          <a:xfrm>
            <a:off x="8576734" y="3157953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직선 연결선 115"/>
          <p:cNvCxnSpPr/>
          <p:nvPr/>
        </p:nvCxnSpPr>
        <p:spPr>
          <a:xfrm>
            <a:off x="8615845" y="3493880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10715578" y="2328258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40(</a:t>
            </a:r>
            <a:r>
              <a:rPr lang="en-US" altLang="ko-KR" dirty="0" err="1" smtClean="0"/>
              <a:t>sp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18" name="TextBox 117"/>
          <p:cNvSpPr txBox="1"/>
          <p:nvPr/>
        </p:nvSpPr>
        <p:spPr>
          <a:xfrm>
            <a:off x="9492587" y="313454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cxnSp>
        <p:nvCxnSpPr>
          <p:cNvPr id="119" name="직선 연결선 118"/>
          <p:cNvCxnSpPr/>
          <p:nvPr/>
        </p:nvCxnSpPr>
        <p:spPr>
          <a:xfrm>
            <a:off x="8576734" y="4428580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직선 연결선 119"/>
          <p:cNvCxnSpPr/>
          <p:nvPr/>
        </p:nvCxnSpPr>
        <p:spPr>
          <a:xfrm>
            <a:off x="8576734" y="4718561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직선 연결선 120"/>
          <p:cNvCxnSpPr/>
          <p:nvPr/>
        </p:nvCxnSpPr>
        <p:spPr>
          <a:xfrm>
            <a:off x="8541456" y="4115314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10721188" y="4071015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-36(s0)</a:t>
            </a:r>
            <a:endParaRPr lang="ko-KR" altLang="en-US" dirty="0"/>
          </a:p>
        </p:txBody>
      </p:sp>
      <p:sp>
        <p:nvSpPr>
          <p:cNvPr id="123" name="TextBox 122"/>
          <p:cNvSpPr txBox="1"/>
          <p:nvPr/>
        </p:nvSpPr>
        <p:spPr>
          <a:xfrm>
            <a:off x="10721188" y="4395228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-40(s0)</a:t>
            </a:r>
            <a:endParaRPr lang="ko-KR" altLang="en-US" dirty="0"/>
          </a:p>
        </p:txBody>
      </p:sp>
      <p:sp>
        <p:nvSpPr>
          <p:cNvPr id="124" name="TextBox 123"/>
          <p:cNvSpPr txBox="1"/>
          <p:nvPr/>
        </p:nvSpPr>
        <p:spPr>
          <a:xfrm>
            <a:off x="8919623" y="4094657"/>
            <a:ext cx="981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 -40(s0)</a:t>
            </a:r>
            <a:endParaRPr lang="ko-KR" altLang="en-US" dirty="0"/>
          </a:p>
        </p:txBody>
      </p:sp>
      <p:sp>
        <p:nvSpPr>
          <p:cNvPr id="125" name="TextBox 124"/>
          <p:cNvSpPr txBox="1"/>
          <p:nvPr/>
        </p:nvSpPr>
        <p:spPr>
          <a:xfrm>
            <a:off x="9470948" y="437630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5</a:t>
            </a:r>
            <a:endParaRPr lang="ko-KR" altLang="en-US" dirty="0"/>
          </a:p>
        </p:txBody>
      </p:sp>
      <p:cxnSp>
        <p:nvCxnSpPr>
          <p:cNvPr id="126" name="직선 연결선 125"/>
          <p:cNvCxnSpPr/>
          <p:nvPr/>
        </p:nvCxnSpPr>
        <p:spPr>
          <a:xfrm>
            <a:off x="8576733" y="3835286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9470947" y="349049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128" name="TextBox 127"/>
          <p:cNvSpPr txBox="1"/>
          <p:nvPr/>
        </p:nvSpPr>
        <p:spPr>
          <a:xfrm>
            <a:off x="10692714" y="3479089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-24(s0)</a:t>
            </a:r>
            <a:endParaRPr lang="ko-KR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5139266" y="2746431"/>
            <a:ext cx="1568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5039098" y="2373781"/>
            <a:ext cx="1568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315" y="316008"/>
            <a:ext cx="4601217" cy="238158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83733" y="2895600"/>
            <a:ext cx="1490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1&lt;2 </a:t>
            </a:r>
            <a:r>
              <a:rPr lang="ko-KR" altLang="en-US" dirty="0" smtClean="0"/>
              <a:t>조건</a:t>
            </a:r>
            <a:r>
              <a:rPr lang="en-US" altLang="ko-KR" dirty="0" smtClean="0"/>
              <a:t>o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237001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직사각형 49"/>
          <p:cNvSpPr/>
          <p:nvPr/>
        </p:nvSpPr>
        <p:spPr>
          <a:xfrm>
            <a:off x="4953000" y="662000"/>
            <a:ext cx="2544675" cy="58742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5" name="직선 연결선 54"/>
          <p:cNvCxnSpPr/>
          <p:nvPr/>
        </p:nvCxnSpPr>
        <p:spPr>
          <a:xfrm>
            <a:off x="4953000" y="3157953"/>
            <a:ext cx="25446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직선 연결선 55"/>
          <p:cNvCxnSpPr/>
          <p:nvPr/>
        </p:nvCxnSpPr>
        <p:spPr>
          <a:xfrm>
            <a:off x="4978247" y="2735762"/>
            <a:ext cx="2544675" cy="80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7556067" y="2735762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a5</a:t>
            </a:r>
            <a:endParaRPr lang="ko-KR" altLang="en-US" dirty="0"/>
          </a:p>
        </p:txBody>
      </p:sp>
      <p:cxnSp>
        <p:nvCxnSpPr>
          <p:cNvPr id="58" name="직선 연결선 57"/>
          <p:cNvCxnSpPr/>
          <p:nvPr/>
        </p:nvCxnSpPr>
        <p:spPr>
          <a:xfrm>
            <a:off x="4978247" y="1056652"/>
            <a:ext cx="2544675" cy="80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4978247" y="1478843"/>
            <a:ext cx="2544675" cy="80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7556067" y="687320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a0</a:t>
            </a:r>
            <a:endParaRPr lang="ko-KR" alt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7556067" y="1095898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a1</a:t>
            </a:r>
            <a:endParaRPr lang="ko-KR" alt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4978247" y="1091521"/>
            <a:ext cx="1678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224</a:t>
            </a:r>
            <a:endParaRPr lang="ko-KR" alt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4978247" y="660257"/>
            <a:ext cx="1629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220</a:t>
            </a:r>
            <a:endParaRPr lang="ko-KR" altLang="en-US" dirty="0"/>
          </a:p>
        </p:txBody>
      </p:sp>
      <p:cxnSp>
        <p:nvCxnSpPr>
          <p:cNvPr id="76" name="직선 연결선 75"/>
          <p:cNvCxnSpPr/>
          <p:nvPr/>
        </p:nvCxnSpPr>
        <p:spPr>
          <a:xfrm>
            <a:off x="4978247" y="2320922"/>
            <a:ext cx="2544675" cy="80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7570040" y="2339925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a4</a:t>
            </a:r>
            <a:endParaRPr lang="ko-KR" altLang="en-US" dirty="0"/>
          </a:p>
        </p:txBody>
      </p:sp>
      <p:cxnSp>
        <p:nvCxnSpPr>
          <p:cNvPr id="79" name="직선 연결선 78"/>
          <p:cNvCxnSpPr/>
          <p:nvPr/>
        </p:nvCxnSpPr>
        <p:spPr>
          <a:xfrm>
            <a:off x="4948190" y="1911295"/>
            <a:ext cx="2544675" cy="80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7570040" y="1911295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a3</a:t>
            </a:r>
            <a:endParaRPr lang="ko-KR" alt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4973436" y="1954549"/>
            <a:ext cx="1734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216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8576734" y="662000"/>
            <a:ext cx="2099733" cy="58742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10715578" y="5141381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-48(</a:t>
            </a:r>
            <a:r>
              <a:rPr lang="en-US" altLang="ko-KR" dirty="0" err="1" smtClean="0"/>
              <a:t>sp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cxnSp>
        <p:nvCxnSpPr>
          <p:cNvPr id="84" name="직선 연결선 83"/>
          <p:cNvCxnSpPr/>
          <p:nvPr/>
        </p:nvCxnSpPr>
        <p:spPr>
          <a:xfrm>
            <a:off x="8576734" y="1726629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9219974" y="981048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main</a:t>
            </a:r>
            <a:endParaRPr lang="ko-KR" altLang="en-US" dirty="0"/>
          </a:p>
        </p:txBody>
      </p:sp>
      <p:cxnSp>
        <p:nvCxnSpPr>
          <p:cNvPr id="86" name="직선 연결선 85"/>
          <p:cNvCxnSpPr/>
          <p:nvPr/>
        </p:nvCxnSpPr>
        <p:spPr>
          <a:xfrm>
            <a:off x="8576734" y="5326047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직선 연결선 86"/>
          <p:cNvCxnSpPr/>
          <p:nvPr/>
        </p:nvCxnSpPr>
        <p:spPr>
          <a:xfrm>
            <a:off x="8576734" y="2031925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직선 연결선 87"/>
          <p:cNvCxnSpPr/>
          <p:nvPr/>
        </p:nvCxnSpPr>
        <p:spPr>
          <a:xfrm>
            <a:off x="8576734" y="2709257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직선 연결선 108"/>
          <p:cNvCxnSpPr/>
          <p:nvPr/>
        </p:nvCxnSpPr>
        <p:spPr>
          <a:xfrm>
            <a:off x="8576734" y="2328258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9171186" y="2339925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이전 </a:t>
            </a:r>
            <a:r>
              <a:rPr lang="en-US" altLang="ko-KR" dirty="0" smtClean="0"/>
              <a:t>s0</a:t>
            </a:r>
            <a:endParaRPr lang="ko-KR" altLang="en-US" dirty="0"/>
          </a:p>
        </p:txBody>
      </p:sp>
      <p:sp>
        <p:nvSpPr>
          <p:cNvPr id="111" name="TextBox 110"/>
          <p:cNvSpPr txBox="1"/>
          <p:nvPr/>
        </p:nvSpPr>
        <p:spPr>
          <a:xfrm>
            <a:off x="9433278" y="1983756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ra</a:t>
            </a:r>
            <a:endParaRPr lang="ko-KR" altLang="en-US" dirty="0"/>
          </a:p>
        </p:txBody>
      </p:sp>
      <p:sp>
        <p:nvSpPr>
          <p:cNvPr id="112" name="TextBox 111"/>
          <p:cNvSpPr txBox="1"/>
          <p:nvPr/>
        </p:nvSpPr>
        <p:spPr>
          <a:xfrm>
            <a:off x="10719745" y="1983756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44(</a:t>
            </a:r>
            <a:r>
              <a:rPr lang="en-US" altLang="ko-KR" dirty="0" err="1" smtClean="0"/>
              <a:t>sp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13" name="TextBox 112"/>
          <p:cNvSpPr txBox="1"/>
          <p:nvPr/>
        </p:nvSpPr>
        <p:spPr>
          <a:xfrm>
            <a:off x="10681277" y="3176269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-20(s0)</a:t>
            </a:r>
            <a:endParaRPr lang="ko-KR" altLang="en-US" dirty="0"/>
          </a:p>
        </p:txBody>
      </p:sp>
      <p:sp>
        <p:nvSpPr>
          <p:cNvPr id="114" name="TextBox 113"/>
          <p:cNvSpPr txBox="1"/>
          <p:nvPr/>
        </p:nvSpPr>
        <p:spPr>
          <a:xfrm>
            <a:off x="10676467" y="1541963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s0</a:t>
            </a:r>
            <a:endParaRPr lang="ko-KR" altLang="en-US" dirty="0"/>
          </a:p>
        </p:txBody>
      </p:sp>
      <p:cxnSp>
        <p:nvCxnSpPr>
          <p:cNvPr id="115" name="직선 연결선 114"/>
          <p:cNvCxnSpPr/>
          <p:nvPr/>
        </p:nvCxnSpPr>
        <p:spPr>
          <a:xfrm>
            <a:off x="8576734" y="3157953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직선 연결선 115"/>
          <p:cNvCxnSpPr/>
          <p:nvPr/>
        </p:nvCxnSpPr>
        <p:spPr>
          <a:xfrm>
            <a:off x="8615845" y="3493880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10715578" y="2328258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40(</a:t>
            </a:r>
            <a:r>
              <a:rPr lang="en-US" altLang="ko-KR" dirty="0" err="1" smtClean="0"/>
              <a:t>sp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18" name="TextBox 117"/>
          <p:cNvSpPr txBox="1"/>
          <p:nvPr/>
        </p:nvSpPr>
        <p:spPr>
          <a:xfrm>
            <a:off x="9492587" y="313454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cxnSp>
        <p:nvCxnSpPr>
          <p:cNvPr id="119" name="직선 연결선 118"/>
          <p:cNvCxnSpPr/>
          <p:nvPr/>
        </p:nvCxnSpPr>
        <p:spPr>
          <a:xfrm>
            <a:off x="8576734" y="4428580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직선 연결선 119"/>
          <p:cNvCxnSpPr/>
          <p:nvPr/>
        </p:nvCxnSpPr>
        <p:spPr>
          <a:xfrm>
            <a:off x="8576734" y="4718561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직선 연결선 120"/>
          <p:cNvCxnSpPr/>
          <p:nvPr/>
        </p:nvCxnSpPr>
        <p:spPr>
          <a:xfrm>
            <a:off x="8541456" y="4115314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10721188" y="4071015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-36(s0)</a:t>
            </a:r>
            <a:endParaRPr lang="ko-KR" altLang="en-US" dirty="0"/>
          </a:p>
        </p:txBody>
      </p:sp>
      <p:sp>
        <p:nvSpPr>
          <p:cNvPr id="123" name="TextBox 122"/>
          <p:cNvSpPr txBox="1"/>
          <p:nvPr/>
        </p:nvSpPr>
        <p:spPr>
          <a:xfrm>
            <a:off x="10721188" y="4395228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-40(s0)</a:t>
            </a:r>
            <a:endParaRPr lang="ko-KR" altLang="en-US" dirty="0"/>
          </a:p>
        </p:txBody>
      </p:sp>
      <p:sp>
        <p:nvSpPr>
          <p:cNvPr id="124" name="TextBox 123"/>
          <p:cNvSpPr txBox="1"/>
          <p:nvPr/>
        </p:nvSpPr>
        <p:spPr>
          <a:xfrm>
            <a:off x="8919623" y="4094657"/>
            <a:ext cx="981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 -40(s0)</a:t>
            </a:r>
            <a:endParaRPr lang="ko-KR" altLang="en-US" dirty="0"/>
          </a:p>
        </p:txBody>
      </p:sp>
      <p:sp>
        <p:nvSpPr>
          <p:cNvPr id="125" name="TextBox 124"/>
          <p:cNvSpPr txBox="1"/>
          <p:nvPr/>
        </p:nvSpPr>
        <p:spPr>
          <a:xfrm>
            <a:off x="9470948" y="437630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5</a:t>
            </a:r>
            <a:endParaRPr lang="ko-KR" altLang="en-US" dirty="0"/>
          </a:p>
        </p:txBody>
      </p:sp>
      <p:cxnSp>
        <p:nvCxnSpPr>
          <p:cNvPr id="126" name="직선 연결선 125"/>
          <p:cNvCxnSpPr/>
          <p:nvPr/>
        </p:nvCxnSpPr>
        <p:spPr>
          <a:xfrm>
            <a:off x="8576733" y="3835286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9470947" y="349049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28" name="TextBox 127"/>
          <p:cNvSpPr txBox="1"/>
          <p:nvPr/>
        </p:nvSpPr>
        <p:spPr>
          <a:xfrm>
            <a:off x="10692714" y="3479089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-24(s0)</a:t>
            </a:r>
            <a:endParaRPr lang="ko-KR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5139266" y="2746431"/>
            <a:ext cx="1568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5039098" y="2373781"/>
            <a:ext cx="1568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667" y="601197"/>
            <a:ext cx="3343742" cy="199100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515533" y="2743113"/>
            <a:ext cx="1481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1&lt;2 </a:t>
            </a:r>
            <a:r>
              <a:rPr lang="ko-KR" altLang="en-US" dirty="0" smtClean="0"/>
              <a:t>조건</a:t>
            </a:r>
            <a:r>
              <a:rPr lang="en-US" altLang="ko-KR" dirty="0" smtClean="0"/>
              <a:t>o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8624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8576734" y="662000"/>
            <a:ext cx="2099733" cy="58742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715578" y="5141381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-48(</a:t>
            </a:r>
            <a:r>
              <a:rPr lang="en-US" altLang="ko-KR" dirty="0" err="1" smtClean="0"/>
              <a:t>sp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cxnSp>
        <p:nvCxnSpPr>
          <p:cNvPr id="26" name="직선 연결선 25"/>
          <p:cNvCxnSpPr/>
          <p:nvPr/>
        </p:nvCxnSpPr>
        <p:spPr>
          <a:xfrm>
            <a:off x="8576734" y="1726629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4953000" y="662000"/>
            <a:ext cx="2544675" cy="58742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2" name="직선 연결선 41"/>
          <p:cNvCxnSpPr/>
          <p:nvPr/>
        </p:nvCxnSpPr>
        <p:spPr>
          <a:xfrm>
            <a:off x="4953000" y="3157953"/>
            <a:ext cx="25446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4978247" y="2735762"/>
            <a:ext cx="2544675" cy="80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7556067" y="2735762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a5</a:t>
            </a:r>
            <a:endParaRPr lang="ko-KR" altLang="en-US" dirty="0"/>
          </a:p>
        </p:txBody>
      </p:sp>
      <p:cxnSp>
        <p:nvCxnSpPr>
          <p:cNvPr id="48" name="직선 연결선 47"/>
          <p:cNvCxnSpPr/>
          <p:nvPr/>
        </p:nvCxnSpPr>
        <p:spPr>
          <a:xfrm>
            <a:off x="4978247" y="1056652"/>
            <a:ext cx="2544675" cy="80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4978247" y="1478843"/>
            <a:ext cx="2544675" cy="80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7556067" y="687320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a0</a:t>
            </a:r>
            <a:endParaRPr lang="ko-KR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7556067" y="1095898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a1</a:t>
            </a:r>
            <a:endParaRPr lang="ko-KR" alt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9219974" y="981048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main</a:t>
            </a:r>
            <a:endParaRPr lang="ko-KR" altLang="en-US" dirty="0"/>
          </a:p>
        </p:txBody>
      </p:sp>
      <p:cxnSp>
        <p:nvCxnSpPr>
          <p:cNvPr id="58" name="직선 연결선 57"/>
          <p:cNvCxnSpPr/>
          <p:nvPr/>
        </p:nvCxnSpPr>
        <p:spPr>
          <a:xfrm>
            <a:off x="8576734" y="5326047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8576734" y="2031925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>
            <a:off x="8576734" y="2709257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8576734" y="2328258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9171186" y="2339925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이전 </a:t>
            </a:r>
            <a:r>
              <a:rPr lang="en-US" altLang="ko-KR" dirty="0" smtClean="0"/>
              <a:t>s0</a:t>
            </a:r>
            <a:endParaRPr lang="ko-KR" alt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9433278" y="1983756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ra</a:t>
            </a:r>
            <a:endParaRPr lang="ko-KR" alt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10719745" y="1983756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44(</a:t>
            </a:r>
            <a:r>
              <a:rPr lang="en-US" altLang="ko-KR" dirty="0" err="1" smtClean="0"/>
              <a:t>sp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10681277" y="3176269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-20(s0)</a:t>
            </a:r>
            <a:endParaRPr lang="ko-KR" alt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10676467" y="1541963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s0</a:t>
            </a:r>
            <a:endParaRPr lang="ko-KR" altLang="en-US" dirty="0"/>
          </a:p>
        </p:txBody>
      </p:sp>
      <p:cxnSp>
        <p:nvCxnSpPr>
          <p:cNvPr id="28" name="직선 연결선 27"/>
          <p:cNvCxnSpPr/>
          <p:nvPr/>
        </p:nvCxnSpPr>
        <p:spPr>
          <a:xfrm>
            <a:off x="8576734" y="3157953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8576734" y="3615667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0715578" y="2328258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40(</a:t>
            </a:r>
            <a:r>
              <a:rPr lang="en-US" altLang="ko-KR" dirty="0" err="1" smtClean="0"/>
              <a:t>sp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9498394" y="320993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6009573" y="109429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402929" y="672502"/>
            <a:ext cx="2048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-40(s0) == 216</a:t>
            </a:r>
            <a:endParaRPr lang="ko-KR" altLang="en-US" dirty="0"/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1676" y="756572"/>
            <a:ext cx="1848108" cy="600159"/>
          </a:xfrm>
          <a:prstGeom prst="rect">
            <a:avLst/>
          </a:prstGeom>
        </p:spPr>
      </p:pic>
      <p:cxnSp>
        <p:nvCxnSpPr>
          <p:cNvPr id="37" name="직선 연결선 36"/>
          <p:cNvCxnSpPr/>
          <p:nvPr/>
        </p:nvCxnSpPr>
        <p:spPr>
          <a:xfrm>
            <a:off x="8576734" y="4428580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8576734" y="4718561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8541456" y="4115314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0721188" y="4071015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-36(s0)</a:t>
            </a:r>
            <a:endParaRPr lang="ko-KR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10721188" y="4395228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-40(s0)</a:t>
            </a:r>
            <a:endParaRPr lang="ko-KR" alt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8919623" y="4094657"/>
            <a:ext cx="1494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main -40(s0)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386" y="916963"/>
            <a:ext cx="2172003" cy="724001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5230103" y="2781928"/>
            <a:ext cx="2127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5 – 1 = 4</a:t>
            </a:r>
            <a:endParaRPr lang="ko-KR" altLang="en-US" dirty="0"/>
          </a:p>
        </p:txBody>
      </p:sp>
      <p:cxnSp>
        <p:nvCxnSpPr>
          <p:cNvPr id="49" name="직선 연결선 48"/>
          <p:cNvCxnSpPr/>
          <p:nvPr/>
        </p:nvCxnSpPr>
        <p:spPr>
          <a:xfrm>
            <a:off x="4953000" y="2743113"/>
            <a:ext cx="25446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4978247" y="2320922"/>
            <a:ext cx="2544675" cy="80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6089717" y="2341043"/>
            <a:ext cx="321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7570040" y="2339925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a4</a:t>
            </a:r>
            <a:endParaRPr lang="ko-KR" alt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9470948" y="437630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907387" y="1614424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0&lt;4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98178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직사각형 49"/>
          <p:cNvSpPr/>
          <p:nvPr/>
        </p:nvSpPr>
        <p:spPr>
          <a:xfrm>
            <a:off x="4953000" y="662000"/>
            <a:ext cx="2544675" cy="58742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5" name="직선 연결선 54"/>
          <p:cNvCxnSpPr/>
          <p:nvPr/>
        </p:nvCxnSpPr>
        <p:spPr>
          <a:xfrm>
            <a:off x="4953000" y="3157953"/>
            <a:ext cx="25446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직선 연결선 55"/>
          <p:cNvCxnSpPr/>
          <p:nvPr/>
        </p:nvCxnSpPr>
        <p:spPr>
          <a:xfrm>
            <a:off x="4978247" y="2735762"/>
            <a:ext cx="2544675" cy="80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7556067" y="2735762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a5</a:t>
            </a:r>
            <a:endParaRPr lang="ko-KR" altLang="en-US" dirty="0"/>
          </a:p>
        </p:txBody>
      </p:sp>
      <p:cxnSp>
        <p:nvCxnSpPr>
          <p:cNvPr id="58" name="직선 연결선 57"/>
          <p:cNvCxnSpPr/>
          <p:nvPr/>
        </p:nvCxnSpPr>
        <p:spPr>
          <a:xfrm>
            <a:off x="4978247" y="1056652"/>
            <a:ext cx="2544675" cy="80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4978247" y="1478843"/>
            <a:ext cx="2544675" cy="80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7556067" y="687320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a0</a:t>
            </a:r>
            <a:endParaRPr lang="ko-KR" alt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7556067" y="1095898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a1</a:t>
            </a:r>
            <a:endParaRPr lang="ko-KR" alt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4978247" y="1091521"/>
            <a:ext cx="1678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224</a:t>
            </a:r>
            <a:endParaRPr lang="ko-KR" alt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4978247" y="660257"/>
            <a:ext cx="1629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220</a:t>
            </a:r>
            <a:endParaRPr lang="ko-KR" altLang="en-US" dirty="0"/>
          </a:p>
        </p:txBody>
      </p:sp>
      <p:cxnSp>
        <p:nvCxnSpPr>
          <p:cNvPr id="76" name="직선 연결선 75"/>
          <p:cNvCxnSpPr/>
          <p:nvPr/>
        </p:nvCxnSpPr>
        <p:spPr>
          <a:xfrm>
            <a:off x="4978247" y="2320922"/>
            <a:ext cx="2544675" cy="80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7570040" y="2339925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a4</a:t>
            </a:r>
            <a:endParaRPr lang="ko-KR" altLang="en-US" dirty="0"/>
          </a:p>
        </p:txBody>
      </p:sp>
      <p:cxnSp>
        <p:nvCxnSpPr>
          <p:cNvPr id="79" name="직선 연결선 78"/>
          <p:cNvCxnSpPr/>
          <p:nvPr/>
        </p:nvCxnSpPr>
        <p:spPr>
          <a:xfrm>
            <a:off x="4948190" y="1911295"/>
            <a:ext cx="2544675" cy="80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7570040" y="1911295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a3</a:t>
            </a:r>
            <a:endParaRPr lang="ko-KR" alt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4973436" y="1954549"/>
            <a:ext cx="1734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216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8576734" y="662000"/>
            <a:ext cx="2099733" cy="58742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10715578" y="5141381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-48(</a:t>
            </a:r>
            <a:r>
              <a:rPr lang="en-US" altLang="ko-KR" dirty="0" err="1" smtClean="0"/>
              <a:t>sp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cxnSp>
        <p:nvCxnSpPr>
          <p:cNvPr id="84" name="직선 연결선 83"/>
          <p:cNvCxnSpPr/>
          <p:nvPr/>
        </p:nvCxnSpPr>
        <p:spPr>
          <a:xfrm>
            <a:off x="8576734" y="1726629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9219974" y="981048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main</a:t>
            </a:r>
            <a:endParaRPr lang="ko-KR" altLang="en-US" dirty="0"/>
          </a:p>
        </p:txBody>
      </p:sp>
      <p:cxnSp>
        <p:nvCxnSpPr>
          <p:cNvPr id="86" name="직선 연결선 85"/>
          <p:cNvCxnSpPr/>
          <p:nvPr/>
        </p:nvCxnSpPr>
        <p:spPr>
          <a:xfrm>
            <a:off x="8576734" y="5326047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직선 연결선 86"/>
          <p:cNvCxnSpPr/>
          <p:nvPr/>
        </p:nvCxnSpPr>
        <p:spPr>
          <a:xfrm>
            <a:off x="8576734" y="2031925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직선 연결선 87"/>
          <p:cNvCxnSpPr/>
          <p:nvPr/>
        </p:nvCxnSpPr>
        <p:spPr>
          <a:xfrm>
            <a:off x="8576734" y="2709257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직선 연결선 108"/>
          <p:cNvCxnSpPr/>
          <p:nvPr/>
        </p:nvCxnSpPr>
        <p:spPr>
          <a:xfrm>
            <a:off x="8576734" y="2328258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9171186" y="2339925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이전 </a:t>
            </a:r>
            <a:r>
              <a:rPr lang="en-US" altLang="ko-KR" dirty="0" smtClean="0"/>
              <a:t>s0</a:t>
            </a:r>
            <a:endParaRPr lang="ko-KR" altLang="en-US" dirty="0"/>
          </a:p>
        </p:txBody>
      </p:sp>
      <p:sp>
        <p:nvSpPr>
          <p:cNvPr id="111" name="TextBox 110"/>
          <p:cNvSpPr txBox="1"/>
          <p:nvPr/>
        </p:nvSpPr>
        <p:spPr>
          <a:xfrm>
            <a:off x="9433278" y="1983756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ra</a:t>
            </a:r>
            <a:endParaRPr lang="ko-KR" altLang="en-US" dirty="0"/>
          </a:p>
        </p:txBody>
      </p:sp>
      <p:sp>
        <p:nvSpPr>
          <p:cNvPr id="112" name="TextBox 111"/>
          <p:cNvSpPr txBox="1"/>
          <p:nvPr/>
        </p:nvSpPr>
        <p:spPr>
          <a:xfrm>
            <a:off x="10719745" y="1983756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44(</a:t>
            </a:r>
            <a:r>
              <a:rPr lang="en-US" altLang="ko-KR" dirty="0" err="1" smtClean="0"/>
              <a:t>sp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13" name="TextBox 112"/>
          <p:cNvSpPr txBox="1"/>
          <p:nvPr/>
        </p:nvSpPr>
        <p:spPr>
          <a:xfrm>
            <a:off x="10681277" y="3176269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-20(s0)</a:t>
            </a:r>
            <a:endParaRPr lang="ko-KR" altLang="en-US" dirty="0"/>
          </a:p>
        </p:txBody>
      </p:sp>
      <p:sp>
        <p:nvSpPr>
          <p:cNvPr id="114" name="TextBox 113"/>
          <p:cNvSpPr txBox="1"/>
          <p:nvPr/>
        </p:nvSpPr>
        <p:spPr>
          <a:xfrm>
            <a:off x="10676467" y="1541963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s0</a:t>
            </a:r>
            <a:endParaRPr lang="ko-KR" altLang="en-US" dirty="0"/>
          </a:p>
        </p:txBody>
      </p:sp>
      <p:cxnSp>
        <p:nvCxnSpPr>
          <p:cNvPr id="115" name="직선 연결선 114"/>
          <p:cNvCxnSpPr/>
          <p:nvPr/>
        </p:nvCxnSpPr>
        <p:spPr>
          <a:xfrm>
            <a:off x="8576734" y="3157953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직선 연결선 115"/>
          <p:cNvCxnSpPr/>
          <p:nvPr/>
        </p:nvCxnSpPr>
        <p:spPr>
          <a:xfrm>
            <a:off x="8615845" y="3493880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10715578" y="2328258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40(</a:t>
            </a:r>
            <a:r>
              <a:rPr lang="en-US" altLang="ko-KR" dirty="0" err="1" smtClean="0"/>
              <a:t>sp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18" name="TextBox 117"/>
          <p:cNvSpPr txBox="1"/>
          <p:nvPr/>
        </p:nvSpPr>
        <p:spPr>
          <a:xfrm>
            <a:off x="9492587" y="313454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cxnSp>
        <p:nvCxnSpPr>
          <p:cNvPr id="119" name="직선 연결선 118"/>
          <p:cNvCxnSpPr/>
          <p:nvPr/>
        </p:nvCxnSpPr>
        <p:spPr>
          <a:xfrm>
            <a:off x="8576734" y="4428580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직선 연결선 119"/>
          <p:cNvCxnSpPr/>
          <p:nvPr/>
        </p:nvCxnSpPr>
        <p:spPr>
          <a:xfrm>
            <a:off x="8576734" y="4718561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직선 연결선 120"/>
          <p:cNvCxnSpPr/>
          <p:nvPr/>
        </p:nvCxnSpPr>
        <p:spPr>
          <a:xfrm>
            <a:off x="8541456" y="4115314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10721188" y="4071015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-36(s0)</a:t>
            </a:r>
            <a:endParaRPr lang="ko-KR" altLang="en-US" dirty="0"/>
          </a:p>
        </p:txBody>
      </p:sp>
      <p:sp>
        <p:nvSpPr>
          <p:cNvPr id="123" name="TextBox 122"/>
          <p:cNvSpPr txBox="1"/>
          <p:nvPr/>
        </p:nvSpPr>
        <p:spPr>
          <a:xfrm>
            <a:off x="10721188" y="4395228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-40(s0)</a:t>
            </a:r>
            <a:endParaRPr lang="ko-KR" altLang="en-US" dirty="0"/>
          </a:p>
        </p:txBody>
      </p:sp>
      <p:sp>
        <p:nvSpPr>
          <p:cNvPr id="124" name="TextBox 123"/>
          <p:cNvSpPr txBox="1"/>
          <p:nvPr/>
        </p:nvSpPr>
        <p:spPr>
          <a:xfrm>
            <a:off x="8919623" y="4094657"/>
            <a:ext cx="981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 -40(s0)</a:t>
            </a:r>
            <a:endParaRPr lang="ko-KR" altLang="en-US" dirty="0"/>
          </a:p>
        </p:txBody>
      </p:sp>
      <p:sp>
        <p:nvSpPr>
          <p:cNvPr id="125" name="TextBox 124"/>
          <p:cNvSpPr txBox="1"/>
          <p:nvPr/>
        </p:nvSpPr>
        <p:spPr>
          <a:xfrm>
            <a:off x="9470948" y="437630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5</a:t>
            </a:r>
            <a:endParaRPr lang="ko-KR" altLang="en-US" dirty="0"/>
          </a:p>
        </p:txBody>
      </p:sp>
      <p:cxnSp>
        <p:nvCxnSpPr>
          <p:cNvPr id="126" name="직선 연결선 125"/>
          <p:cNvCxnSpPr/>
          <p:nvPr/>
        </p:nvCxnSpPr>
        <p:spPr>
          <a:xfrm>
            <a:off x="8576733" y="3835286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9470947" y="349049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28" name="TextBox 127"/>
          <p:cNvSpPr txBox="1"/>
          <p:nvPr/>
        </p:nvSpPr>
        <p:spPr>
          <a:xfrm>
            <a:off x="10692714" y="3479089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-24(s0)</a:t>
            </a:r>
            <a:endParaRPr lang="ko-KR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5139266" y="2746431"/>
            <a:ext cx="1568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5039098" y="2373781"/>
            <a:ext cx="1568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989" y="656345"/>
            <a:ext cx="4324954" cy="236253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53066" y="3319213"/>
            <a:ext cx="1947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2&lt;3 </a:t>
            </a:r>
            <a:r>
              <a:rPr lang="ko-KR" altLang="en-US" dirty="0" smtClean="0"/>
              <a:t>조건</a:t>
            </a:r>
            <a:r>
              <a:rPr lang="en-US" altLang="ko-KR" dirty="0" smtClean="0"/>
              <a:t>o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263958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직사각형 49"/>
          <p:cNvSpPr/>
          <p:nvPr/>
        </p:nvSpPr>
        <p:spPr>
          <a:xfrm>
            <a:off x="4953000" y="662000"/>
            <a:ext cx="2544675" cy="58742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5" name="직선 연결선 54"/>
          <p:cNvCxnSpPr/>
          <p:nvPr/>
        </p:nvCxnSpPr>
        <p:spPr>
          <a:xfrm>
            <a:off x="4953000" y="3157953"/>
            <a:ext cx="25446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직선 연결선 55"/>
          <p:cNvCxnSpPr/>
          <p:nvPr/>
        </p:nvCxnSpPr>
        <p:spPr>
          <a:xfrm>
            <a:off x="4978247" y="2735762"/>
            <a:ext cx="2544675" cy="80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7556067" y="2735762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a5</a:t>
            </a:r>
            <a:endParaRPr lang="ko-KR" altLang="en-US" dirty="0"/>
          </a:p>
        </p:txBody>
      </p:sp>
      <p:cxnSp>
        <p:nvCxnSpPr>
          <p:cNvPr id="58" name="직선 연결선 57"/>
          <p:cNvCxnSpPr/>
          <p:nvPr/>
        </p:nvCxnSpPr>
        <p:spPr>
          <a:xfrm>
            <a:off x="4978247" y="1056652"/>
            <a:ext cx="2544675" cy="80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4978247" y="1478843"/>
            <a:ext cx="2544675" cy="80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7556067" y="687320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a0</a:t>
            </a:r>
            <a:endParaRPr lang="ko-KR" alt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7556067" y="1095898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a1</a:t>
            </a:r>
            <a:endParaRPr lang="ko-KR" alt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4978247" y="1091521"/>
            <a:ext cx="1678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224</a:t>
            </a:r>
            <a:endParaRPr lang="ko-KR" alt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4978247" y="660257"/>
            <a:ext cx="1629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220</a:t>
            </a:r>
            <a:endParaRPr lang="ko-KR" altLang="en-US" dirty="0"/>
          </a:p>
        </p:txBody>
      </p:sp>
      <p:cxnSp>
        <p:nvCxnSpPr>
          <p:cNvPr id="76" name="직선 연결선 75"/>
          <p:cNvCxnSpPr/>
          <p:nvPr/>
        </p:nvCxnSpPr>
        <p:spPr>
          <a:xfrm>
            <a:off x="4978247" y="2320922"/>
            <a:ext cx="2544675" cy="80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7570040" y="2339925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a4</a:t>
            </a:r>
            <a:endParaRPr lang="ko-KR" altLang="en-US" dirty="0"/>
          </a:p>
        </p:txBody>
      </p:sp>
      <p:cxnSp>
        <p:nvCxnSpPr>
          <p:cNvPr id="79" name="직선 연결선 78"/>
          <p:cNvCxnSpPr/>
          <p:nvPr/>
        </p:nvCxnSpPr>
        <p:spPr>
          <a:xfrm>
            <a:off x="4948190" y="1911295"/>
            <a:ext cx="2544675" cy="80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7570040" y="1911295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a3</a:t>
            </a:r>
            <a:endParaRPr lang="ko-KR" alt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4973436" y="1954549"/>
            <a:ext cx="1734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216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8576734" y="662000"/>
            <a:ext cx="2099733" cy="58742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10715578" y="5141381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-48(</a:t>
            </a:r>
            <a:r>
              <a:rPr lang="en-US" altLang="ko-KR" dirty="0" err="1" smtClean="0"/>
              <a:t>sp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cxnSp>
        <p:nvCxnSpPr>
          <p:cNvPr id="84" name="직선 연결선 83"/>
          <p:cNvCxnSpPr/>
          <p:nvPr/>
        </p:nvCxnSpPr>
        <p:spPr>
          <a:xfrm>
            <a:off x="8576734" y="1726629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9219974" y="981048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main</a:t>
            </a:r>
            <a:endParaRPr lang="ko-KR" altLang="en-US" dirty="0"/>
          </a:p>
        </p:txBody>
      </p:sp>
      <p:cxnSp>
        <p:nvCxnSpPr>
          <p:cNvPr id="86" name="직선 연결선 85"/>
          <p:cNvCxnSpPr/>
          <p:nvPr/>
        </p:nvCxnSpPr>
        <p:spPr>
          <a:xfrm>
            <a:off x="8576734" y="5326047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직선 연결선 86"/>
          <p:cNvCxnSpPr/>
          <p:nvPr/>
        </p:nvCxnSpPr>
        <p:spPr>
          <a:xfrm>
            <a:off x="8576734" y="2031925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직선 연결선 87"/>
          <p:cNvCxnSpPr/>
          <p:nvPr/>
        </p:nvCxnSpPr>
        <p:spPr>
          <a:xfrm>
            <a:off x="8576734" y="2709257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직선 연결선 108"/>
          <p:cNvCxnSpPr/>
          <p:nvPr/>
        </p:nvCxnSpPr>
        <p:spPr>
          <a:xfrm>
            <a:off x="8576734" y="2328258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9171186" y="2339925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이전 </a:t>
            </a:r>
            <a:r>
              <a:rPr lang="en-US" altLang="ko-KR" dirty="0" smtClean="0"/>
              <a:t>s0</a:t>
            </a:r>
            <a:endParaRPr lang="ko-KR" altLang="en-US" dirty="0"/>
          </a:p>
        </p:txBody>
      </p:sp>
      <p:sp>
        <p:nvSpPr>
          <p:cNvPr id="111" name="TextBox 110"/>
          <p:cNvSpPr txBox="1"/>
          <p:nvPr/>
        </p:nvSpPr>
        <p:spPr>
          <a:xfrm>
            <a:off x="9433278" y="1983756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ra</a:t>
            </a:r>
            <a:endParaRPr lang="ko-KR" altLang="en-US" dirty="0"/>
          </a:p>
        </p:txBody>
      </p:sp>
      <p:sp>
        <p:nvSpPr>
          <p:cNvPr id="112" name="TextBox 111"/>
          <p:cNvSpPr txBox="1"/>
          <p:nvPr/>
        </p:nvSpPr>
        <p:spPr>
          <a:xfrm>
            <a:off x="10719745" y="1983756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44(</a:t>
            </a:r>
            <a:r>
              <a:rPr lang="en-US" altLang="ko-KR" dirty="0" err="1" smtClean="0"/>
              <a:t>sp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13" name="TextBox 112"/>
          <p:cNvSpPr txBox="1"/>
          <p:nvPr/>
        </p:nvSpPr>
        <p:spPr>
          <a:xfrm>
            <a:off x="10681277" y="3176269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-20(s0)</a:t>
            </a:r>
            <a:endParaRPr lang="ko-KR" altLang="en-US" dirty="0"/>
          </a:p>
        </p:txBody>
      </p:sp>
      <p:sp>
        <p:nvSpPr>
          <p:cNvPr id="114" name="TextBox 113"/>
          <p:cNvSpPr txBox="1"/>
          <p:nvPr/>
        </p:nvSpPr>
        <p:spPr>
          <a:xfrm>
            <a:off x="10676467" y="1541963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s0</a:t>
            </a:r>
            <a:endParaRPr lang="ko-KR" altLang="en-US" dirty="0"/>
          </a:p>
        </p:txBody>
      </p:sp>
      <p:cxnSp>
        <p:nvCxnSpPr>
          <p:cNvPr id="115" name="직선 연결선 114"/>
          <p:cNvCxnSpPr/>
          <p:nvPr/>
        </p:nvCxnSpPr>
        <p:spPr>
          <a:xfrm>
            <a:off x="8576734" y="3157953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직선 연결선 115"/>
          <p:cNvCxnSpPr/>
          <p:nvPr/>
        </p:nvCxnSpPr>
        <p:spPr>
          <a:xfrm>
            <a:off x="8615845" y="3493880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10715578" y="2328258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40(</a:t>
            </a:r>
            <a:r>
              <a:rPr lang="en-US" altLang="ko-KR" dirty="0" err="1" smtClean="0"/>
              <a:t>sp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18" name="TextBox 117"/>
          <p:cNvSpPr txBox="1"/>
          <p:nvPr/>
        </p:nvSpPr>
        <p:spPr>
          <a:xfrm>
            <a:off x="9492587" y="313454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cxnSp>
        <p:nvCxnSpPr>
          <p:cNvPr id="119" name="직선 연결선 118"/>
          <p:cNvCxnSpPr/>
          <p:nvPr/>
        </p:nvCxnSpPr>
        <p:spPr>
          <a:xfrm>
            <a:off x="8576734" y="4428580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직선 연결선 119"/>
          <p:cNvCxnSpPr/>
          <p:nvPr/>
        </p:nvCxnSpPr>
        <p:spPr>
          <a:xfrm>
            <a:off x="8576734" y="4718561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직선 연결선 120"/>
          <p:cNvCxnSpPr/>
          <p:nvPr/>
        </p:nvCxnSpPr>
        <p:spPr>
          <a:xfrm>
            <a:off x="8541456" y="4115314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10721188" y="4071015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-36(s0)</a:t>
            </a:r>
            <a:endParaRPr lang="ko-KR" altLang="en-US" dirty="0"/>
          </a:p>
        </p:txBody>
      </p:sp>
      <p:sp>
        <p:nvSpPr>
          <p:cNvPr id="123" name="TextBox 122"/>
          <p:cNvSpPr txBox="1"/>
          <p:nvPr/>
        </p:nvSpPr>
        <p:spPr>
          <a:xfrm>
            <a:off x="10721188" y="4395228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-40(s0)</a:t>
            </a:r>
            <a:endParaRPr lang="ko-KR" altLang="en-US" dirty="0"/>
          </a:p>
        </p:txBody>
      </p:sp>
      <p:sp>
        <p:nvSpPr>
          <p:cNvPr id="124" name="TextBox 123"/>
          <p:cNvSpPr txBox="1"/>
          <p:nvPr/>
        </p:nvSpPr>
        <p:spPr>
          <a:xfrm>
            <a:off x="8919623" y="4094657"/>
            <a:ext cx="981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 -40(s0)</a:t>
            </a:r>
            <a:endParaRPr lang="ko-KR" altLang="en-US" dirty="0"/>
          </a:p>
        </p:txBody>
      </p:sp>
      <p:sp>
        <p:nvSpPr>
          <p:cNvPr id="125" name="TextBox 124"/>
          <p:cNvSpPr txBox="1"/>
          <p:nvPr/>
        </p:nvSpPr>
        <p:spPr>
          <a:xfrm>
            <a:off x="9470948" y="437630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5</a:t>
            </a:r>
            <a:endParaRPr lang="ko-KR" altLang="en-US" dirty="0"/>
          </a:p>
        </p:txBody>
      </p:sp>
      <p:cxnSp>
        <p:nvCxnSpPr>
          <p:cNvPr id="126" name="직선 연결선 125"/>
          <p:cNvCxnSpPr/>
          <p:nvPr/>
        </p:nvCxnSpPr>
        <p:spPr>
          <a:xfrm>
            <a:off x="8576733" y="3835286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9470947" y="349049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28" name="TextBox 127"/>
          <p:cNvSpPr txBox="1"/>
          <p:nvPr/>
        </p:nvSpPr>
        <p:spPr>
          <a:xfrm>
            <a:off x="10692714" y="3479089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-24(s0)</a:t>
            </a:r>
            <a:endParaRPr lang="ko-KR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5139266" y="2746431"/>
            <a:ext cx="1568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5039098" y="2373781"/>
            <a:ext cx="1568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227" y="362085"/>
            <a:ext cx="4515480" cy="199100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16000" y="2558447"/>
            <a:ext cx="1989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2&lt;2 </a:t>
            </a:r>
            <a:r>
              <a:rPr lang="ko-KR" altLang="en-US" dirty="0" smtClean="0"/>
              <a:t>조건 </a:t>
            </a:r>
            <a:r>
              <a:rPr lang="en-US" altLang="ko-KR" dirty="0" smtClean="0"/>
              <a:t>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846379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직사각형 49"/>
          <p:cNvSpPr/>
          <p:nvPr/>
        </p:nvSpPr>
        <p:spPr>
          <a:xfrm>
            <a:off x="4953000" y="662000"/>
            <a:ext cx="2544675" cy="58742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5" name="직선 연결선 54"/>
          <p:cNvCxnSpPr/>
          <p:nvPr/>
        </p:nvCxnSpPr>
        <p:spPr>
          <a:xfrm>
            <a:off x="4953000" y="3157953"/>
            <a:ext cx="25446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직선 연결선 55"/>
          <p:cNvCxnSpPr/>
          <p:nvPr/>
        </p:nvCxnSpPr>
        <p:spPr>
          <a:xfrm>
            <a:off x="4978247" y="2735762"/>
            <a:ext cx="2544675" cy="80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7556067" y="2735762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a5</a:t>
            </a:r>
            <a:endParaRPr lang="ko-KR" altLang="en-US" dirty="0"/>
          </a:p>
        </p:txBody>
      </p:sp>
      <p:cxnSp>
        <p:nvCxnSpPr>
          <p:cNvPr id="58" name="직선 연결선 57"/>
          <p:cNvCxnSpPr/>
          <p:nvPr/>
        </p:nvCxnSpPr>
        <p:spPr>
          <a:xfrm>
            <a:off x="4978247" y="1056652"/>
            <a:ext cx="2544675" cy="80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4978247" y="1478843"/>
            <a:ext cx="2544675" cy="80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7556067" y="687320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a0</a:t>
            </a:r>
            <a:endParaRPr lang="ko-KR" alt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7556067" y="1095898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a1</a:t>
            </a:r>
            <a:endParaRPr lang="ko-KR" alt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4978247" y="1091521"/>
            <a:ext cx="1678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224</a:t>
            </a:r>
            <a:endParaRPr lang="ko-KR" alt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4978247" y="660257"/>
            <a:ext cx="1629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220</a:t>
            </a:r>
            <a:endParaRPr lang="ko-KR" altLang="en-US" dirty="0"/>
          </a:p>
        </p:txBody>
      </p:sp>
      <p:cxnSp>
        <p:nvCxnSpPr>
          <p:cNvPr id="76" name="직선 연결선 75"/>
          <p:cNvCxnSpPr/>
          <p:nvPr/>
        </p:nvCxnSpPr>
        <p:spPr>
          <a:xfrm>
            <a:off x="4978247" y="2320922"/>
            <a:ext cx="2544675" cy="80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7570040" y="2339925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a4</a:t>
            </a:r>
            <a:endParaRPr lang="ko-KR" altLang="en-US" dirty="0"/>
          </a:p>
        </p:txBody>
      </p:sp>
      <p:cxnSp>
        <p:nvCxnSpPr>
          <p:cNvPr id="79" name="직선 연결선 78"/>
          <p:cNvCxnSpPr/>
          <p:nvPr/>
        </p:nvCxnSpPr>
        <p:spPr>
          <a:xfrm>
            <a:off x="4948190" y="1911295"/>
            <a:ext cx="2544675" cy="80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7570040" y="1911295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a3</a:t>
            </a:r>
            <a:endParaRPr lang="ko-KR" alt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4973436" y="1954549"/>
            <a:ext cx="1734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216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8576734" y="662000"/>
            <a:ext cx="2099733" cy="58742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10715578" y="5141381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-48(</a:t>
            </a:r>
            <a:r>
              <a:rPr lang="en-US" altLang="ko-KR" dirty="0" err="1" smtClean="0"/>
              <a:t>sp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cxnSp>
        <p:nvCxnSpPr>
          <p:cNvPr id="84" name="직선 연결선 83"/>
          <p:cNvCxnSpPr/>
          <p:nvPr/>
        </p:nvCxnSpPr>
        <p:spPr>
          <a:xfrm>
            <a:off x="8576734" y="1726629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9219974" y="981048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main</a:t>
            </a:r>
            <a:endParaRPr lang="ko-KR" altLang="en-US" dirty="0"/>
          </a:p>
        </p:txBody>
      </p:sp>
      <p:cxnSp>
        <p:nvCxnSpPr>
          <p:cNvPr id="86" name="직선 연결선 85"/>
          <p:cNvCxnSpPr/>
          <p:nvPr/>
        </p:nvCxnSpPr>
        <p:spPr>
          <a:xfrm>
            <a:off x="8576734" y="5326047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직선 연결선 86"/>
          <p:cNvCxnSpPr/>
          <p:nvPr/>
        </p:nvCxnSpPr>
        <p:spPr>
          <a:xfrm>
            <a:off x="8576734" y="2031925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직선 연결선 87"/>
          <p:cNvCxnSpPr/>
          <p:nvPr/>
        </p:nvCxnSpPr>
        <p:spPr>
          <a:xfrm>
            <a:off x="8576734" y="2709257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직선 연결선 108"/>
          <p:cNvCxnSpPr/>
          <p:nvPr/>
        </p:nvCxnSpPr>
        <p:spPr>
          <a:xfrm>
            <a:off x="8576734" y="2328258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9171186" y="2339925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이전 </a:t>
            </a:r>
            <a:r>
              <a:rPr lang="en-US" altLang="ko-KR" dirty="0" smtClean="0"/>
              <a:t>s0</a:t>
            </a:r>
            <a:endParaRPr lang="ko-KR" altLang="en-US" dirty="0"/>
          </a:p>
        </p:txBody>
      </p:sp>
      <p:sp>
        <p:nvSpPr>
          <p:cNvPr id="111" name="TextBox 110"/>
          <p:cNvSpPr txBox="1"/>
          <p:nvPr/>
        </p:nvSpPr>
        <p:spPr>
          <a:xfrm>
            <a:off x="9433278" y="1983756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ra</a:t>
            </a:r>
            <a:endParaRPr lang="ko-KR" altLang="en-US" dirty="0"/>
          </a:p>
        </p:txBody>
      </p:sp>
      <p:sp>
        <p:nvSpPr>
          <p:cNvPr id="112" name="TextBox 111"/>
          <p:cNvSpPr txBox="1"/>
          <p:nvPr/>
        </p:nvSpPr>
        <p:spPr>
          <a:xfrm>
            <a:off x="10719745" y="1983756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44(</a:t>
            </a:r>
            <a:r>
              <a:rPr lang="en-US" altLang="ko-KR" dirty="0" err="1" smtClean="0"/>
              <a:t>sp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13" name="TextBox 112"/>
          <p:cNvSpPr txBox="1"/>
          <p:nvPr/>
        </p:nvSpPr>
        <p:spPr>
          <a:xfrm>
            <a:off x="10681277" y="3176269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-20(s0)</a:t>
            </a:r>
            <a:endParaRPr lang="ko-KR" altLang="en-US" dirty="0"/>
          </a:p>
        </p:txBody>
      </p:sp>
      <p:sp>
        <p:nvSpPr>
          <p:cNvPr id="114" name="TextBox 113"/>
          <p:cNvSpPr txBox="1"/>
          <p:nvPr/>
        </p:nvSpPr>
        <p:spPr>
          <a:xfrm>
            <a:off x="10676467" y="1541963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s0</a:t>
            </a:r>
            <a:endParaRPr lang="ko-KR" altLang="en-US" dirty="0"/>
          </a:p>
        </p:txBody>
      </p:sp>
      <p:cxnSp>
        <p:nvCxnSpPr>
          <p:cNvPr id="115" name="직선 연결선 114"/>
          <p:cNvCxnSpPr/>
          <p:nvPr/>
        </p:nvCxnSpPr>
        <p:spPr>
          <a:xfrm>
            <a:off x="8576734" y="3157953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직선 연결선 115"/>
          <p:cNvCxnSpPr/>
          <p:nvPr/>
        </p:nvCxnSpPr>
        <p:spPr>
          <a:xfrm>
            <a:off x="8615845" y="3493880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10715578" y="2328258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40(</a:t>
            </a:r>
            <a:r>
              <a:rPr lang="en-US" altLang="ko-KR" dirty="0" err="1" smtClean="0"/>
              <a:t>sp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18" name="TextBox 117"/>
          <p:cNvSpPr txBox="1"/>
          <p:nvPr/>
        </p:nvSpPr>
        <p:spPr>
          <a:xfrm>
            <a:off x="9492587" y="313454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</a:t>
            </a:r>
            <a:endParaRPr lang="ko-KR" altLang="en-US" dirty="0"/>
          </a:p>
        </p:txBody>
      </p:sp>
      <p:cxnSp>
        <p:nvCxnSpPr>
          <p:cNvPr id="119" name="직선 연결선 118"/>
          <p:cNvCxnSpPr/>
          <p:nvPr/>
        </p:nvCxnSpPr>
        <p:spPr>
          <a:xfrm>
            <a:off x="8576734" y="4428580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직선 연결선 119"/>
          <p:cNvCxnSpPr/>
          <p:nvPr/>
        </p:nvCxnSpPr>
        <p:spPr>
          <a:xfrm>
            <a:off x="8576734" y="4718561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직선 연결선 120"/>
          <p:cNvCxnSpPr/>
          <p:nvPr/>
        </p:nvCxnSpPr>
        <p:spPr>
          <a:xfrm>
            <a:off x="8541456" y="4115314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10721188" y="4071015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-36(s0)</a:t>
            </a:r>
            <a:endParaRPr lang="ko-KR" altLang="en-US" dirty="0"/>
          </a:p>
        </p:txBody>
      </p:sp>
      <p:sp>
        <p:nvSpPr>
          <p:cNvPr id="123" name="TextBox 122"/>
          <p:cNvSpPr txBox="1"/>
          <p:nvPr/>
        </p:nvSpPr>
        <p:spPr>
          <a:xfrm>
            <a:off x="10721188" y="4395228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-40(s0)</a:t>
            </a:r>
            <a:endParaRPr lang="ko-KR" altLang="en-US" dirty="0"/>
          </a:p>
        </p:txBody>
      </p:sp>
      <p:sp>
        <p:nvSpPr>
          <p:cNvPr id="124" name="TextBox 123"/>
          <p:cNvSpPr txBox="1"/>
          <p:nvPr/>
        </p:nvSpPr>
        <p:spPr>
          <a:xfrm>
            <a:off x="8919623" y="4094657"/>
            <a:ext cx="981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 -40(s0)</a:t>
            </a:r>
            <a:endParaRPr lang="ko-KR" altLang="en-US" dirty="0"/>
          </a:p>
        </p:txBody>
      </p:sp>
      <p:sp>
        <p:nvSpPr>
          <p:cNvPr id="125" name="TextBox 124"/>
          <p:cNvSpPr txBox="1"/>
          <p:nvPr/>
        </p:nvSpPr>
        <p:spPr>
          <a:xfrm>
            <a:off x="9470948" y="437630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5</a:t>
            </a:r>
            <a:endParaRPr lang="ko-KR" altLang="en-US" dirty="0"/>
          </a:p>
        </p:txBody>
      </p:sp>
      <p:cxnSp>
        <p:nvCxnSpPr>
          <p:cNvPr id="126" name="직선 연결선 125"/>
          <p:cNvCxnSpPr/>
          <p:nvPr/>
        </p:nvCxnSpPr>
        <p:spPr>
          <a:xfrm>
            <a:off x="8576733" y="3835286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9470947" y="349049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28" name="TextBox 127"/>
          <p:cNvSpPr txBox="1"/>
          <p:nvPr/>
        </p:nvSpPr>
        <p:spPr>
          <a:xfrm>
            <a:off x="10692714" y="3479089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-24(s0)</a:t>
            </a:r>
            <a:endParaRPr lang="ko-KR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5139266" y="2746431"/>
            <a:ext cx="1568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5039098" y="2373781"/>
            <a:ext cx="1568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681" y="731026"/>
            <a:ext cx="2848373" cy="149563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36133" y="2512924"/>
            <a:ext cx="1532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3&lt;4 </a:t>
            </a:r>
            <a:r>
              <a:rPr lang="ko-KR" altLang="en-US" dirty="0" smtClean="0"/>
              <a:t>조건 </a:t>
            </a:r>
            <a:r>
              <a:rPr lang="en-US" altLang="ko-KR" dirty="0"/>
              <a:t>o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561476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직사각형 49"/>
          <p:cNvSpPr/>
          <p:nvPr/>
        </p:nvSpPr>
        <p:spPr>
          <a:xfrm>
            <a:off x="4953000" y="662000"/>
            <a:ext cx="2544675" cy="58742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5" name="직선 연결선 54"/>
          <p:cNvCxnSpPr/>
          <p:nvPr/>
        </p:nvCxnSpPr>
        <p:spPr>
          <a:xfrm>
            <a:off x="4953000" y="3157953"/>
            <a:ext cx="25446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직선 연결선 55"/>
          <p:cNvCxnSpPr/>
          <p:nvPr/>
        </p:nvCxnSpPr>
        <p:spPr>
          <a:xfrm>
            <a:off x="4978247" y="2735762"/>
            <a:ext cx="2544675" cy="80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7556067" y="2735762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a5</a:t>
            </a:r>
            <a:endParaRPr lang="ko-KR" altLang="en-US" dirty="0"/>
          </a:p>
        </p:txBody>
      </p:sp>
      <p:cxnSp>
        <p:nvCxnSpPr>
          <p:cNvPr id="58" name="직선 연결선 57"/>
          <p:cNvCxnSpPr/>
          <p:nvPr/>
        </p:nvCxnSpPr>
        <p:spPr>
          <a:xfrm>
            <a:off x="4978247" y="1056652"/>
            <a:ext cx="2544675" cy="80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4978247" y="1478843"/>
            <a:ext cx="2544675" cy="80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7556067" y="687320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a0</a:t>
            </a:r>
            <a:endParaRPr lang="ko-KR" alt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7556067" y="1095898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a1</a:t>
            </a:r>
            <a:endParaRPr lang="ko-KR" alt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4978247" y="1091521"/>
            <a:ext cx="1678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224</a:t>
            </a:r>
            <a:endParaRPr lang="ko-KR" alt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4978247" y="660257"/>
            <a:ext cx="1629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220</a:t>
            </a:r>
            <a:endParaRPr lang="ko-KR" altLang="en-US" dirty="0"/>
          </a:p>
        </p:txBody>
      </p:sp>
      <p:cxnSp>
        <p:nvCxnSpPr>
          <p:cNvPr id="76" name="직선 연결선 75"/>
          <p:cNvCxnSpPr/>
          <p:nvPr/>
        </p:nvCxnSpPr>
        <p:spPr>
          <a:xfrm>
            <a:off x="4978247" y="2320922"/>
            <a:ext cx="2544675" cy="80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7570040" y="2339925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a4</a:t>
            </a:r>
            <a:endParaRPr lang="ko-KR" altLang="en-US" dirty="0"/>
          </a:p>
        </p:txBody>
      </p:sp>
      <p:cxnSp>
        <p:nvCxnSpPr>
          <p:cNvPr id="79" name="직선 연결선 78"/>
          <p:cNvCxnSpPr/>
          <p:nvPr/>
        </p:nvCxnSpPr>
        <p:spPr>
          <a:xfrm>
            <a:off x="4948190" y="1911295"/>
            <a:ext cx="2544675" cy="80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7570040" y="1911295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a3</a:t>
            </a:r>
            <a:endParaRPr lang="ko-KR" alt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4973436" y="1954549"/>
            <a:ext cx="1734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216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8576734" y="662000"/>
            <a:ext cx="2099733" cy="58742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10715578" y="5141381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-48(</a:t>
            </a:r>
            <a:r>
              <a:rPr lang="en-US" altLang="ko-KR" dirty="0" err="1" smtClean="0"/>
              <a:t>sp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cxnSp>
        <p:nvCxnSpPr>
          <p:cNvPr id="84" name="직선 연결선 83"/>
          <p:cNvCxnSpPr/>
          <p:nvPr/>
        </p:nvCxnSpPr>
        <p:spPr>
          <a:xfrm>
            <a:off x="8576734" y="1726629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9219974" y="981048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main</a:t>
            </a:r>
            <a:endParaRPr lang="ko-KR" altLang="en-US" dirty="0"/>
          </a:p>
        </p:txBody>
      </p:sp>
      <p:cxnSp>
        <p:nvCxnSpPr>
          <p:cNvPr id="86" name="직선 연결선 85"/>
          <p:cNvCxnSpPr/>
          <p:nvPr/>
        </p:nvCxnSpPr>
        <p:spPr>
          <a:xfrm>
            <a:off x="8576734" y="5326047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직선 연결선 86"/>
          <p:cNvCxnSpPr/>
          <p:nvPr/>
        </p:nvCxnSpPr>
        <p:spPr>
          <a:xfrm>
            <a:off x="8576734" y="2031925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직선 연결선 87"/>
          <p:cNvCxnSpPr/>
          <p:nvPr/>
        </p:nvCxnSpPr>
        <p:spPr>
          <a:xfrm>
            <a:off x="8576734" y="2709257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직선 연결선 108"/>
          <p:cNvCxnSpPr/>
          <p:nvPr/>
        </p:nvCxnSpPr>
        <p:spPr>
          <a:xfrm>
            <a:off x="8576734" y="2328258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9171186" y="2339925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이전 </a:t>
            </a:r>
            <a:r>
              <a:rPr lang="en-US" altLang="ko-KR" dirty="0" smtClean="0"/>
              <a:t>s0</a:t>
            </a:r>
            <a:endParaRPr lang="ko-KR" altLang="en-US" dirty="0"/>
          </a:p>
        </p:txBody>
      </p:sp>
      <p:sp>
        <p:nvSpPr>
          <p:cNvPr id="111" name="TextBox 110"/>
          <p:cNvSpPr txBox="1"/>
          <p:nvPr/>
        </p:nvSpPr>
        <p:spPr>
          <a:xfrm>
            <a:off x="9433278" y="1983756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ra</a:t>
            </a:r>
            <a:endParaRPr lang="ko-KR" altLang="en-US" dirty="0"/>
          </a:p>
        </p:txBody>
      </p:sp>
      <p:sp>
        <p:nvSpPr>
          <p:cNvPr id="112" name="TextBox 111"/>
          <p:cNvSpPr txBox="1"/>
          <p:nvPr/>
        </p:nvSpPr>
        <p:spPr>
          <a:xfrm>
            <a:off x="10719745" y="1983756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44(</a:t>
            </a:r>
            <a:r>
              <a:rPr lang="en-US" altLang="ko-KR" dirty="0" err="1" smtClean="0"/>
              <a:t>sp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13" name="TextBox 112"/>
          <p:cNvSpPr txBox="1"/>
          <p:nvPr/>
        </p:nvSpPr>
        <p:spPr>
          <a:xfrm>
            <a:off x="10681277" y="3176269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-20(s0)</a:t>
            </a:r>
            <a:endParaRPr lang="ko-KR" altLang="en-US" dirty="0"/>
          </a:p>
        </p:txBody>
      </p:sp>
      <p:sp>
        <p:nvSpPr>
          <p:cNvPr id="114" name="TextBox 113"/>
          <p:cNvSpPr txBox="1"/>
          <p:nvPr/>
        </p:nvSpPr>
        <p:spPr>
          <a:xfrm>
            <a:off x="10676467" y="1541963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s0</a:t>
            </a:r>
            <a:endParaRPr lang="ko-KR" altLang="en-US" dirty="0"/>
          </a:p>
        </p:txBody>
      </p:sp>
      <p:cxnSp>
        <p:nvCxnSpPr>
          <p:cNvPr id="115" name="직선 연결선 114"/>
          <p:cNvCxnSpPr/>
          <p:nvPr/>
        </p:nvCxnSpPr>
        <p:spPr>
          <a:xfrm>
            <a:off x="8576734" y="3157953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직선 연결선 115"/>
          <p:cNvCxnSpPr/>
          <p:nvPr/>
        </p:nvCxnSpPr>
        <p:spPr>
          <a:xfrm>
            <a:off x="8615845" y="3493880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10715578" y="2328258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40(</a:t>
            </a:r>
            <a:r>
              <a:rPr lang="en-US" altLang="ko-KR" dirty="0" err="1" smtClean="0"/>
              <a:t>sp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18" name="TextBox 117"/>
          <p:cNvSpPr txBox="1"/>
          <p:nvPr/>
        </p:nvSpPr>
        <p:spPr>
          <a:xfrm>
            <a:off x="9492587" y="313454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</a:t>
            </a:r>
            <a:endParaRPr lang="ko-KR" altLang="en-US" dirty="0"/>
          </a:p>
        </p:txBody>
      </p:sp>
      <p:cxnSp>
        <p:nvCxnSpPr>
          <p:cNvPr id="119" name="직선 연결선 118"/>
          <p:cNvCxnSpPr/>
          <p:nvPr/>
        </p:nvCxnSpPr>
        <p:spPr>
          <a:xfrm>
            <a:off x="8576734" y="4428580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직선 연결선 119"/>
          <p:cNvCxnSpPr/>
          <p:nvPr/>
        </p:nvCxnSpPr>
        <p:spPr>
          <a:xfrm>
            <a:off x="8576734" y="4718561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직선 연결선 120"/>
          <p:cNvCxnSpPr/>
          <p:nvPr/>
        </p:nvCxnSpPr>
        <p:spPr>
          <a:xfrm>
            <a:off x="8541456" y="4115314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10721188" y="4071015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-36(s0)</a:t>
            </a:r>
            <a:endParaRPr lang="ko-KR" altLang="en-US" dirty="0"/>
          </a:p>
        </p:txBody>
      </p:sp>
      <p:sp>
        <p:nvSpPr>
          <p:cNvPr id="123" name="TextBox 122"/>
          <p:cNvSpPr txBox="1"/>
          <p:nvPr/>
        </p:nvSpPr>
        <p:spPr>
          <a:xfrm>
            <a:off x="10721188" y="4395228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-40(s0)</a:t>
            </a:r>
            <a:endParaRPr lang="ko-KR" altLang="en-US" dirty="0"/>
          </a:p>
        </p:txBody>
      </p:sp>
      <p:sp>
        <p:nvSpPr>
          <p:cNvPr id="124" name="TextBox 123"/>
          <p:cNvSpPr txBox="1"/>
          <p:nvPr/>
        </p:nvSpPr>
        <p:spPr>
          <a:xfrm>
            <a:off x="8919623" y="4094657"/>
            <a:ext cx="981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 -40(s0)</a:t>
            </a:r>
            <a:endParaRPr lang="ko-KR" altLang="en-US" dirty="0"/>
          </a:p>
        </p:txBody>
      </p:sp>
      <p:sp>
        <p:nvSpPr>
          <p:cNvPr id="125" name="TextBox 124"/>
          <p:cNvSpPr txBox="1"/>
          <p:nvPr/>
        </p:nvSpPr>
        <p:spPr>
          <a:xfrm>
            <a:off x="9470948" y="437630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5</a:t>
            </a:r>
            <a:endParaRPr lang="ko-KR" altLang="en-US" dirty="0"/>
          </a:p>
        </p:txBody>
      </p:sp>
      <p:cxnSp>
        <p:nvCxnSpPr>
          <p:cNvPr id="126" name="직선 연결선 125"/>
          <p:cNvCxnSpPr/>
          <p:nvPr/>
        </p:nvCxnSpPr>
        <p:spPr>
          <a:xfrm>
            <a:off x="8576733" y="3835286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9470947" y="349049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28" name="TextBox 127"/>
          <p:cNvSpPr txBox="1"/>
          <p:nvPr/>
        </p:nvSpPr>
        <p:spPr>
          <a:xfrm>
            <a:off x="10692714" y="3479089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-24(s0)</a:t>
            </a:r>
            <a:endParaRPr lang="ko-KR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5139266" y="2746431"/>
            <a:ext cx="1568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5039098" y="2373781"/>
            <a:ext cx="1568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016" y="642003"/>
            <a:ext cx="3400900" cy="60015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348" y="1373468"/>
            <a:ext cx="2505425" cy="239110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7716" y="4279323"/>
            <a:ext cx="2238687" cy="201005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429000" y="6138333"/>
            <a:ext cx="1332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1&lt;1 </a:t>
            </a:r>
            <a:r>
              <a:rPr lang="ko-KR" altLang="en-US" dirty="0" smtClean="0"/>
              <a:t>조건 </a:t>
            </a:r>
            <a:r>
              <a:rPr lang="en-US" altLang="ko-KR" dirty="0" smtClean="0"/>
              <a:t>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577672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직사각형 49"/>
          <p:cNvSpPr/>
          <p:nvPr/>
        </p:nvSpPr>
        <p:spPr>
          <a:xfrm>
            <a:off x="4953000" y="662000"/>
            <a:ext cx="2544675" cy="58742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5" name="직선 연결선 54"/>
          <p:cNvCxnSpPr/>
          <p:nvPr/>
        </p:nvCxnSpPr>
        <p:spPr>
          <a:xfrm>
            <a:off x="4953000" y="3157953"/>
            <a:ext cx="25446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직선 연결선 55"/>
          <p:cNvCxnSpPr/>
          <p:nvPr/>
        </p:nvCxnSpPr>
        <p:spPr>
          <a:xfrm>
            <a:off x="4978247" y="2735762"/>
            <a:ext cx="2544675" cy="80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7556067" y="2735762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a5</a:t>
            </a:r>
            <a:endParaRPr lang="ko-KR" altLang="en-US" dirty="0"/>
          </a:p>
        </p:txBody>
      </p:sp>
      <p:cxnSp>
        <p:nvCxnSpPr>
          <p:cNvPr id="58" name="직선 연결선 57"/>
          <p:cNvCxnSpPr/>
          <p:nvPr/>
        </p:nvCxnSpPr>
        <p:spPr>
          <a:xfrm>
            <a:off x="4978247" y="1056652"/>
            <a:ext cx="2544675" cy="80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4978247" y="1478843"/>
            <a:ext cx="2544675" cy="80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7556067" y="687320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a0</a:t>
            </a:r>
            <a:endParaRPr lang="ko-KR" alt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7556067" y="1095898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a1</a:t>
            </a:r>
            <a:endParaRPr lang="ko-KR" alt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4978247" y="1091521"/>
            <a:ext cx="1678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224</a:t>
            </a:r>
            <a:endParaRPr lang="ko-KR" alt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4978247" y="660257"/>
            <a:ext cx="1629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220</a:t>
            </a:r>
            <a:endParaRPr lang="ko-KR" altLang="en-US" dirty="0"/>
          </a:p>
        </p:txBody>
      </p:sp>
      <p:cxnSp>
        <p:nvCxnSpPr>
          <p:cNvPr id="76" name="직선 연결선 75"/>
          <p:cNvCxnSpPr/>
          <p:nvPr/>
        </p:nvCxnSpPr>
        <p:spPr>
          <a:xfrm>
            <a:off x="4978247" y="2320922"/>
            <a:ext cx="2544675" cy="80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7570040" y="2339925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a4</a:t>
            </a:r>
            <a:endParaRPr lang="ko-KR" altLang="en-US" dirty="0"/>
          </a:p>
        </p:txBody>
      </p:sp>
      <p:cxnSp>
        <p:nvCxnSpPr>
          <p:cNvPr id="79" name="직선 연결선 78"/>
          <p:cNvCxnSpPr/>
          <p:nvPr/>
        </p:nvCxnSpPr>
        <p:spPr>
          <a:xfrm>
            <a:off x="4948190" y="1911295"/>
            <a:ext cx="2544675" cy="80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7570040" y="1911295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a3</a:t>
            </a:r>
            <a:endParaRPr lang="ko-KR" alt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4973436" y="1954549"/>
            <a:ext cx="1734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216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8576734" y="662000"/>
            <a:ext cx="2099733" cy="58742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10715578" y="5141381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-48(</a:t>
            </a:r>
            <a:r>
              <a:rPr lang="en-US" altLang="ko-KR" dirty="0" err="1" smtClean="0"/>
              <a:t>sp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cxnSp>
        <p:nvCxnSpPr>
          <p:cNvPr id="84" name="직선 연결선 83"/>
          <p:cNvCxnSpPr/>
          <p:nvPr/>
        </p:nvCxnSpPr>
        <p:spPr>
          <a:xfrm>
            <a:off x="8576734" y="1726629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9219974" y="981048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main</a:t>
            </a:r>
            <a:endParaRPr lang="ko-KR" altLang="en-US" dirty="0"/>
          </a:p>
        </p:txBody>
      </p:sp>
      <p:cxnSp>
        <p:nvCxnSpPr>
          <p:cNvPr id="86" name="직선 연결선 85"/>
          <p:cNvCxnSpPr/>
          <p:nvPr/>
        </p:nvCxnSpPr>
        <p:spPr>
          <a:xfrm>
            <a:off x="8576734" y="5326047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직선 연결선 86"/>
          <p:cNvCxnSpPr/>
          <p:nvPr/>
        </p:nvCxnSpPr>
        <p:spPr>
          <a:xfrm>
            <a:off x="8576734" y="2031925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직선 연결선 87"/>
          <p:cNvCxnSpPr/>
          <p:nvPr/>
        </p:nvCxnSpPr>
        <p:spPr>
          <a:xfrm>
            <a:off x="8576734" y="2709257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직선 연결선 108"/>
          <p:cNvCxnSpPr/>
          <p:nvPr/>
        </p:nvCxnSpPr>
        <p:spPr>
          <a:xfrm>
            <a:off x="8576734" y="2328258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9171186" y="2339925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이전 </a:t>
            </a:r>
            <a:r>
              <a:rPr lang="en-US" altLang="ko-KR" dirty="0" smtClean="0"/>
              <a:t>s0</a:t>
            </a:r>
            <a:endParaRPr lang="ko-KR" altLang="en-US" dirty="0"/>
          </a:p>
        </p:txBody>
      </p:sp>
      <p:sp>
        <p:nvSpPr>
          <p:cNvPr id="111" name="TextBox 110"/>
          <p:cNvSpPr txBox="1"/>
          <p:nvPr/>
        </p:nvSpPr>
        <p:spPr>
          <a:xfrm>
            <a:off x="9433278" y="1983756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ra</a:t>
            </a:r>
            <a:endParaRPr lang="ko-KR" altLang="en-US" dirty="0"/>
          </a:p>
        </p:txBody>
      </p:sp>
      <p:sp>
        <p:nvSpPr>
          <p:cNvPr id="112" name="TextBox 111"/>
          <p:cNvSpPr txBox="1"/>
          <p:nvPr/>
        </p:nvSpPr>
        <p:spPr>
          <a:xfrm>
            <a:off x="10719745" y="1983756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44(</a:t>
            </a:r>
            <a:r>
              <a:rPr lang="en-US" altLang="ko-KR" dirty="0" err="1" smtClean="0"/>
              <a:t>sp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13" name="TextBox 112"/>
          <p:cNvSpPr txBox="1"/>
          <p:nvPr/>
        </p:nvSpPr>
        <p:spPr>
          <a:xfrm>
            <a:off x="10681277" y="3176269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-20(s0)</a:t>
            </a:r>
            <a:endParaRPr lang="ko-KR" altLang="en-US" dirty="0"/>
          </a:p>
        </p:txBody>
      </p:sp>
      <p:sp>
        <p:nvSpPr>
          <p:cNvPr id="114" name="TextBox 113"/>
          <p:cNvSpPr txBox="1"/>
          <p:nvPr/>
        </p:nvSpPr>
        <p:spPr>
          <a:xfrm>
            <a:off x="10676467" y="1541963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s0</a:t>
            </a:r>
            <a:endParaRPr lang="ko-KR" altLang="en-US" dirty="0"/>
          </a:p>
        </p:txBody>
      </p:sp>
      <p:cxnSp>
        <p:nvCxnSpPr>
          <p:cNvPr id="115" name="직선 연결선 114"/>
          <p:cNvCxnSpPr/>
          <p:nvPr/>
        </p:nvCxnSpPr>
        <p:spPr>
          <a:xfrm>
            <a:off x="8576734" y="3157953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직선 연결선 115"/>
          <p:cNvCxnSpPr/>
          <p:nvPr/>
        </p:nvCxnSpPr>
        <p:spPr>
          <a:xfrm>
            <a:off x="8615845" y="3493880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10715578" y="2328258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40(</a:t>
            </a:r>
            <a:r>
              <a:rPr lang="en-US" altLang="ko-KR" dirty="0" err="1" smtClean="0"/>
              <a:t>sp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18" name="TextBox 117"/>
          <p:cNvSpPr txBox="1"/>
          <p:nvPr/>
        </p:nvSpPr>
        <p:spPr>
          <a:xfrm>
            <a:off x="9492587" y="313454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cxnSp>
        <p:nvCxnSpPr>
          <p:cNvPr id="119" name="직선 연결선 118"/>
          <p:cNvCxnSpPr/>
          <p:nvPr/>
        </p:nvCxnSpPr>
        <p:spPr>
          <a:xfrm>
            <a:off x="8576734" y="4428580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직선 연결선 119"/>
          <p:cNvCxnSpPr/>
          <p:nvPr/>
        </p:nvCxnSpPr>
        <p:spPr>
          <a:xfrm>
            <a:off x="8576734" y="4718561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직선 연결선 120"/>
          <p:cNvCxnSpPr/>
          <p:nvPr/>
        </p:nvCxnSpPr>
        <p:spPr>
          <a:xfrm>
            <a:off x="8541456" y="4115314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10721188" y="4071015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-36(s0)</a:t>
            </a:r>
            <a:endParaRPr lang="ko-KR" altLang="en-US" dirty="0"/>
          </a:p>
        </p:txBody>
      </p:sp>
      <p:sp>
        <p:nvSpPr>
          <p:cNvPr id="123" name="TextBox 122"/>
          <p:cNvSpPr txBox="1"/>
          <p:nvPr/>
        </p:nvSpPr>
        <p:spPr>
          <a:xfrm>
            <a:off x="10721188" y="4395228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-40(s0)</a:t>
            </a:r>
            <a:endParaRPr lang="ko-KR" altLang="en-US" dirty="0"/>
          </a:p>
        </p:txBody>
      </p:sp>
      <p:sp>
        <p:nvSpPr>
          <p:cNvPr id="124" name="TextBox 123"/>
          <p:cNvSpPr txBox="1"/>
          <p:nvPr/>
        </p:nvSpPr>
        <p:spPr>
          <a:xfrm>
            <a:off x="8919623" y="4094657"/>
            <a:ext cx="981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 -40(s0)</a:t>
            </a:r>
            <a:endParaRPr lang="ko-KR" altLang="en-US" dirty="0"/>
          </a:p>
        </p:txBody>
      </p:sp>
      <p:sp>
        <p:nvSpPr>
          <p:cNvPr id="125" name="TextBox 124"/>
          <p:cNvSpPr txBox="1"/>
          <p:nvPr/>
        </p:nvSpPr>
        <p:spPr>
          <a:xfrm>
            <a:off x="9470948" y="437630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5</a:t>
            </a:r>
            <a:endParaRPr lang="ko-KR" altLang="en-US" dirty="0"/>
          </a:p>
        </p:txBody>
      </p:sp>
      <p:cxnSp>
        <p:nvCxnSpPr>
          <p:cNvPr id="126" name="직선 연결선 125"/>
          <p:cNvCxnSpPr/>
          <p:nvPr/>
        </p:nvCxnSpPr>
        <p:spPr>
          <a:xfrm>
            <a:off x="8576733" y="3835286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9470947" y="349049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28" name="TextBox 127"/>
          <p:cNvSpPr txBox="1"/>
          <p:nvPr/>
        </p:nvSpPr>
        <p:spPr>
          <a:xfrm>
            <a:off x="10692714" y="3479089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-24(s0)</a:t>
            </a:r>
            <a:endParaRPr lang="ko-KR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5139266" y="2746431"/>
            <a:ext cx="1568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5039098" y="2373781"/>
            <a:ext cx="1568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364" y="925393"/>
            <a:ext cx="2943636" cy="154326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46199" y="2697590"/>
            <a:ext cx="1896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4&lt;4 </a:t>
            </a:r>
            <a:r>
              <a:rPr lang="ko-KR" altLang="en-US" dirty="0" smtClean="0"/>
              <a:t>조건</a:t>
            </a:r>
            <a:r>
              <a:rPr lang="en-US" altLang="ko-KR" dirty="0" smtClean="0"/>
              <a:t>x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063" y="3310183"/>
            <a:ext cx="2781688" cy="1076475"/>
          </a:xfrm>
          <a:prstGeom prst="rect">
            <a:avLst/>
          </a:prstGeom>
        </p:spPr>
      </p:pic>
      <p:sp>
        <p:nvSpPr>
          <p:cNvPr id="54" name="TextBox 53"/>
          <p:cNvSpPr txBox="1"/>
          <p:nvPr/>
        </p:nvSpPr>
        <p:spPr>
          <a:xfrm>
            <a:off x="1532467" y="4728056"/>
            <a:ext cx="1896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돌아가기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677440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직사각형 49"/>
          <p:cNvSpPr/>
          <p:nvPr/>
        </p:nvSpPr>
        <p:spPr>
          <a:xfrm>
            <a:off x="4953000" y="662000"/>
            <a:ext cx="2544675" cy="58742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5" name="직선 연결선 54"/>
          <p:cNvCxnSpPr/>
          <p:nvPr/>
        </p:nvCxnSpPr>
        <p:spPr>
          <a:xfrm>
            <a:off x="4953000" y="3157953"/>
            <a:ext cx="25446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직선 연결선 55"/>
          <p:cNvCxnSpPr/>
          <p:nvPr/>
        </p:nvCxnSpPr>
        <p:spPr>
          <a:xfrm>
            <a:off x="4978247" y="2735762"/>
            <a:ext cx="2544675" cy="80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7556067" y="2735762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a5</a:t>
            </a:r>
            <a:endParaRPr lang="ko-KR" altLang="en-US" dirty="0"/>
          </a:p>
        </p:txBody>
      </p:sp>
      <p:cxnSp>
        <p:nvCxnSpPr>
          <p:cNvPr id="58" name="직선 연결선 57"/>
          <p:cNvCxnSpPr/>
          <p:nvPr/>
        </p:nvCxnSpPr>
        <p:spPr>
          <a:xfrm>
            <a:off x="4978247" y="1056652"/>
            <a:ext cx="2544675" cy="80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4978247" y="1478843"/>
            <a:ext cx="2544675" cy="80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7556067" y="687320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a0</a:t>
            </a:r>
            <a:endParaRPr lang="ko-KR" alt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7556067" y="1095898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a1</a:t>
            </a:r>
            <a:endParaRPr lang="ko-KR" alt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4978247" y="1091521"/>
            <a:ext cx="1678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224</a:t>
            </a:r>
            <a:endParaRPr lang="ko-KR" alt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4978247" y="660257"/>
            <a:ext cx="1629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cxnSp>
        <p:nvCxnSpPr>
          <p:cNvPr id="76" name="직선 연결선 75"/>
          <p:cNvCxnSpPr/>
          <p:nvPr/>
        </p:nvCxnSpPr>
        <p:spPr>
          <a:xfrm>
            <a:off x="4978247" y="2320922"/>
            <a:ext cx="2544675" cy="80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7570040" y="2339925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a4</a:t>
            </a:r>
            <a:endParaRPr lang="ko-KR" altLang="en-US" dirty="0"/>
          </a:p>
        </p:txBody>
      </p:sp>
      <p:cxnSp>
        <p:nvCxnSpPr>
          <p:cNvPr id="79" name="직선 연결선 78"/>
          <p:cNvCxnSpPr/>
          <p:nvPr/>
        </p:nvCxnSpPr>
        <p:spPr>
          <a:xfrm>
            <a:off x="4948190" y="1911295"/>
            <a:ext cx="2544675" cy="80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7570040" y="1911295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a3</a:t>
            </a:r>
            <a:endParaRPr lang="ko-KR" alt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4973436" y="1954549"/>
            <a:ext cx="1734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216</a:t>
            </a:r>
            <a:endParaRPr lang="ko-KR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5139266" y="2746431"/>
            <a:ext cx="1568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5039098" y="2373781"/>
            <a:ext cx="1568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8576734" y="662000"/>
            <a:ext cx="2099733" cy="619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62" name="직선 연결선 61"/>
          <p:cNvCxnSpPr/>
          <p:nvPr/>
        </p:nvCxnSpPr>
        <p:spPr>
          <a:xfrm>
            <a:off x="8576734" y="4272462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8576734" y="941400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직선 연결선 63"/>
          <p:cNvCxnSpPr/>
          <p:nvPr/>
        </p:nvCxnSpPr>
        <p:spPr>
          <a:xfrm>
            <a:off x="8576734" y="1618732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10734851" y="4903229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-48(</a:t>
            </a:r>
            <a:r>
              <a:rPr lang="en-US" altLang="ko-KR" dirty="0" err="1" smtClean="0"/>
              <a:t>sp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cxnSp>
        <p:nvCxnSpPr>
          <p:cNvPr id="66" name="직선 연결선 65"/>
          <p:cNvCxnSpPr/>
          <p:nvPr/>
        </p:nvCxnSpPr>
        <p:spPr>
          <a:xfrm>
            <a:off x="8576734" y="1237733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9171186" y="1249400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이전 </a:t>
            </a:r>
            <a:r>
              <a:rPr lang="en-US" altLang="ko-KR" dirty="0" smtClean="0"/>
              <a:t>s0</a:t>
            </a:r>
            <a:endParaRPr lang="ko-KR" alt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9433278" y="893231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ra</a:t>
            </a:r>
            <a:endParaRPr lang="ko-KR" altLang="en-US" dirty="0"/>
          </a:p>
        </p:txBody>
      </p:sp>
      <p:cxnSp>
        <p:nvCxnSpPr>
          <p:cNvPr id="69" name="직선 연결선 68"/>
          <p:cNvCxnSpPr/>
          <p:nvPr/>
        </p:nvCxnSpPr>
        <p:spPr>
          <a:xfrm>
            <a:off x="8576734" y="3879333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>
            <a:off x="8576734" y="3369162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/>
        </p:nvCxnSpPr>
        <p:spPr>
          <a:xfrm>
            <a:off x="8576734" y="2920428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>
            <a:off x="8576734" y="2530962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직선 연결선 74"/>
          <p:cNvCxnSpPr/>
          <p:nvPr/>
        </p:nvCxnSpPr>
        <p:spPr>
          <a:xfrm>
            <a:off x="8576734" y="2192295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직선 연결선 77"/>
          <p:cNvCxnSpPr/>
          <p:nvPr/>
        </p:nvCxnSpPr>
        <p:spPr>
          <a:xfrm>
            <a:off x="8576734" y="5087895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10710758" y="4272462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-40</a:t>
            </a:r>
            <a:endParaRPr lang="ko-KR" altLang="en-US" dirty="0"/>
          </a:p>
        </p:txBody>
      </p:sp>
      <p:sp>
        <p:nvSpPr>
          <p:cNvPr id="90" name="TextBox 89"/>
          <p:cNvSpPr txBox="1"/>
          <p:nvPr/>
        </p:nvSpPr>
        <p:spPr>
          <a:xfrm>
            <a:off x="9433278" y="4659122"/>
            <a:ext cx="1011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…</a:t>
            </a:r>
            <a:endParaRPr lang="ko-KR" altLang="en-US" dirty="0"/>
          </a:p>
        </p:txBody>
      </p:sp>
      <p:sp>
        <p:nvSpPr>
          <p:cNvPr id="91" name="TextBox 90"/>
          <p:cNvSpPr txBox="1"/>
          <p:nvPr/>
        </p:nvSpPr>
        <p:spPr>
          <a:xfrm>
            <a:off x="9433278" y="1683725"/>
            <a:ext cx="1011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…</a:t>
            </a:r>
            <a:endParaRPr lang="ko-KR" altLang="en-US" dirty="0"/>
          </a:p>
        </p:txBody>
      </p:sp>
      <p:sp>
        <p:nvSpPr>
          <p:cNvPr id="92" name="TextBox 91"/>
          <p:cNvSpPr txBox="1"/>
          <p:nvPr/>
        </p:nvSpPr>
        <p:spPr>
          <a:xfrm>
            <a:off x="10710758" y="3857133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-36</a:t>
            </a:r>
            <a:endParaRPr lang="ko-KR" altLang="en-US" dirty="0"/>
          </a:p>
        </p:txBody>
      </p:sp>
      <p:sp>
        <p:nvSpPr>
          <p:cNvPr id="93" name="TextBox 92"/>
          <p:cNvSpPr txBox="1"/>
          <p:nvPr/>
        </p:nvSpPr>
        <p:spPr>
          <a:xfrm>
            <a:off x="10699197" y="3411032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-32</a:t>
            </a:r>
            <a:endParaRPr lang="ko-KR" altLang="en-US" dirty="0"/>
          </a:p>
        </p:txBody>
      </p:sp>
      <p:sp>
        <p:nvSpPr>
          <p:cNvPr id="94" name="TextBox 93"/>
          <p:cNvSpPr txBox="1"/>
          <p:nvPr/>
        </p:nvSpPr>
        <p:spPr>
          <a:xfrm>
            <a:off x="10676466" y="2960981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-28</a:t>
            </a:r>
            <a:endParaRPr lang="ko-KR" altLang="en-US" dirty="0"/>
          </a:p>
        </p:txBody>
      </p:sp>
      <p:sp>
        <p:nvSpPr>
          <p:cNvPr id="95" name="TextBox 94"/>
          <p:cNvSpPr txBox="1"/>
          <p:nvPr/>
        </p:nvSpPr>
        <p:spPr>
          <a:xfrm>
            <a:off x="10676466" y="2557017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-24</a:t>
            </a:r>
            <a:endParaRPr lang="ko-KR" altLang="en-US" dirty="0"/>
          </a:p>
        </p:txBody>
      </p:sp>
      <p:cxnSp>
        <p:nvCxnSpPr>
          <p:cNvPr id="96" name="직선 연결선 95"/>
          <p:cNvCxnSpPr/>
          <p:nvPr/>
        </p:nvCxnSpPr>
        <p:spPr>
          <a:xfrm>
            <a:off x="8576733" y="4622051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10699197" y="2162659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-20</a:t>
            </a:r>
            <a:endParaRPr lang="ko-KR" altLang="en-US" dirty="0"/>
          </a:p>
        </p:txBody>
      </p:sp>
      <p:sp>
        <p:nvSpPr>
          <p:cNvPr id="98" name="TextBox 97"/>
          <p:cNvSpPr txBox="1"/>
          <p:nvPr/>
        </p:nvSpPr>
        <p:spPr>
          <a:xfrm>
            <a:off x="9433278" y="218270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9" name="TextBox 98"/>
          <p:cNvSpPr txBox="1"/>
          <p:nvPr/>
        </p:nvSpPr>
        <p:spPr>
          <a:xfrm>
            <a:off x="9433278" y="256473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00" name="TextBox 99"/>
          <p:cNvSpPr txBox="1"/>
          <p:nvPr/>
        </p:nvSpPr>
        <p:spPr>
          <a:xfrm>
            <a:off x="9433278" y="297114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01" name="TextBox 100"/>
          <p:cNvSpPr txBox="1"/>
          <p:nvPr/>
        </p:nvSpPr>
        <p:spPr>
          <a:xfrm>
            <a:off x="9433278" y="351000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02" name="TextBox 101"/>
          <p:cNvSpPr txBox="1"/>
          <p:nvPr/>
        </p:nvSpPr>
        <p:spPr>
          <a:xfrm>
            <a:off x="9433278" y="393313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03" name="TextBox 102"/>
          <p:cNvSpPr txBox="1"/>
          <p:nvPr/>
        </p:nvSpPr>
        <p:spPr>
          <a:xfrm>
            <a:off x="9433278" y="429625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363" y="660257"/>
            <a:ext cx="1714739" cy="118126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718732" y="2836333"/>
            <a:ext cx="762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끝</a:t>
            </a:r>
          </a:p>
        </p:txBody>
      </p:sp>
    </p:spTree>
    <p:extLst>
      <p:ext uri="{BB962C8B-B14F-4D97-AF65-F5344CB8AC3E}">
        <p14:creationId xmlns:p14="http://schemas.microsoft.com/office/powerpoint/2010/main" val="337288012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직사각형 49"/>
          <p:cNvSpPr/>
          <p:nvPr/>
        </p:nvSpPr>
        <p:spPr>
          <a:xfrm>
            <a:off x="4953000" y="662000"/>
            <a:ext cx="2544675" cy="58742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5" name="직선 연결선 54"/>
          <p:cNvCxnSpPr/>
          <p:nvPr/>
        </p:nvCxnSpPr>
        <p:spPr>
          <a:xfrm>
            <a:off x="4953000" y="3157953"/>
            <a:ext cx="25446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직선 연결선 55"/>
          <p:cNvCxnSpPr/>
          <p:nvPr/>
        </p:nvCxnSpPr>
        <p:spPr>
          <a:xfrm>
            <a:off x="4978247" y="2735762"/>
            <a:ext cx="2544675" cy="80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7556067" y="2735762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a5</a:t>
            </a:r>
            <a:endParaRPr lang="ko-KR" altLang="en-US" dirty="0"/>
          </a:p>
        </p:txBody>
      </p:sp>
      <p:cxnSp>
        <p:nvCxnSpPr>
          <p:cNvPr id="58" name="직선 연결선 57"/>
          <p:cNvCxnSpPr/>
          <p:nvPr/>
        </p:nvCxnSpPr>
        <p:spPr>
          <a:xfrm>
            <a:off x="4978247" y="1056652"/>
            <a:ext cx="2544675" cy="80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4978247" y="1478843"/>
            <a:ext cx="2544675" cy="80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7556067" y="687320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a0</a:t>
            </a:r>
            <a:endParaRPr lang="ko-KR" alt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7556067" y="1095898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a1</a:t>
            </a:r>
            <a:endParaRPr lang="ko-KR" alt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4978247" y="1091521"/>
            <a:ext cx="1678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224</a:t>
            </a:r>
            <a:endParaRPr lang="ko-KR" alt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4978247" y="660257"/>
            <a:ext cx="1629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cxnSp>
        <p:nvCxnSpPr>
          <p:cNvPr id="76" name="직선 연결선 75"/>
          <p:cNvCxnSpPr/>
          <p:nvPr/>
        </p:nvCxnSpPr>
        <p:spPr>
          <a:xfrm>
            <a:off x="4978247" y="2320922"/>
            <a:ext cx="2544675" cy="80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7570040" y="2339925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a4</a:t>
            </a:r>
            <a:endParaRPr lang="ko-KR" altLang="en-US" dirty="0"/>
          </a:p>
        </p:txBody>
      </p:sp>
      <p:cxnSp>
        <p:nvCxnSpPr>
          <p:cNvPr id="79" name="직선 연결선 78"/>
          <p:cNvCxnSpPr/>
          <p:nvPr/>
        </p:nvCxnSpPr>
        <p:spPr>
          <a:xfrm>
            <a:off x="4948190" y="1911295"/>
            <a:ext cx="2544675" cy="80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7570040" y="1911295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a3</a:t>
            </a:r>
            <a:endParaRPr lang="ko-KR" alt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4973436" y="1954549"/>
            <a:ext cx="1734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216</a:t>
            </a:r>
            <a:endParaRPr lang="ko-KR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5139266" y="2746431"/>
            <a:ext cx="1568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5039098" y="2373781"/>
            <a:ext cx="1568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8576734" y="662000"/>
            <a:ext cx="2099733" cy="619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62" name="직선 연결선 61"/>
          <p:cNvCxnSpPr/>
          <p:nvPr/>
        </p:nvCxnSpPr>
        <p:spPr>
          <a:xfrm>
            <a:off x="8576734" y="4272462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8576734" y="941400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직선 연결선 63"/>
          <p:cNvCxnSpPr/>
          <p:nvPr/>
        </p:nvCxnSpPr>
        <p:spPr>
          <a:xfrm>
            <a:off x="8576734" y="1618732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10734851" y="4903229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-48(</a:t>
            </a:r>
            <a:r>
              <a:rPr lang="en-US" altLang="ko-KR" dirty="0" err="1" smtClean="0"/>
              <a:t>sp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cxnSp>
        <p:nvCxnSpPr>
          <p:cNvPr id="66" name="직선 연결선 65"/>
          <p:cNvCxnSpPr/>
          <p:nvPr/>
        </p:nvCxnSpPr>
        <p:spPr>
          <a:xfrm>
            <a:off x="8576734" y="1237733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9171186" y="1249400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이전 </a:t>
            </a:r>
            <a:r>
              <a:rPr lang="en-US" altLang="ko-KR" dirty="0" smtClean="0"/>
              <a:t>s0</a:t>
            </a:r>
            <a:endParaRPr lang="ko-KR" alt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9433278" y="893231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ra</a:t>
            </a:r>
            <a:endParaRPr lang="ko-KR" altLang="en-US" dirty="0"/>
          </a:p>
        </p:txBody>
      </p:sp>
      <p:cxnSp>
        <p:nvCxnSpPr>
          <p:cNvPr id="69" name="직선 연결선 68"/>
          <p:cNvCxnSpPr/>
          <p:nvPr/>
        </p:nvCxnSpPr>
        <p:spPr>
          <a:xfrm>
            <a:off x="8576734" y="3879333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>
            <a:off x="8576734" y="3369162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/>
        </p:nvCxnSpPr>
        <p:spPr>
          <a:xfrm>
            <a:off x="8576734" y="2920428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>
            <a:off x="8576734" y="2530962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직선 연결선 74"/>
          <p:cNvCxnSpPr/>
          <p:nvPr/>
        </p:nvCxnSpPr>
        <p:spPr>
          <a:xfrm>
            <a:off x="8576734" y="2192295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직선 연결선 77"/>
          <p:cNvCxnSpPr/>
          <p:nvPr/>
        </p:nvCxnSpPr>
        <p:spPr>
          <a:xfrm>
            <a:off x="8576734" y="5087895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10710758" y="4272462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-40</a:t>
            </a:r>
            <a:endParaRPr lang="ko-KR" altLang="en-US" dirty="0"/>
          </a:p>
        </p:txBody>
      </p:sp>
      <p:sp>
        <p:nvSpPr>
          <p:cNvPr id="90" name="TextBox 89"/>
          <p:cNvSpPr txBox="1"/>
          <p:nvPr/>
        </p:nvSpPr>
        <p:spPr>
          <a:xfrm>
            <a:off x="9433278" y="4659122"/>
            <a:ext cx="1011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…</a:t>
            </a:r>
            <a:endParaRPr lang="ko-KR" altLang="en-US" dirty="0"/>
          </a:p>
        </p:txBody>
      </p:sp>
      <p:sp>
        <p:nvSpPr>
          <p:cNvPr id="91" name="TextBox 90"/>
          <p:cNvSpPr txBox="1"/>
          <p:nvPr/>
        </p:nvSpPr>
        <p:spPr>
          <a:xfrm>
            <a:off x="9433278" y="1683725"/>
            <a:ext cx="1011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…</a:t>
            </a:r>
            <a:endParaRPr lang="ko-KR" altLang="en-US" dirty="0"/>
          </a:p>
        </p:txBody>
      </p:sp>
      <p:sp>
        <p:nvSpPr>
          <p:cNvPr id="92" name="TextBox 91"/>
          <p:cNvSpPr txBox="1"/>
          <p:nvPr/>
        </p:nvSpPr>
        <p:spPr>
          <a:xfrm>
            <a:off x="10710758" y="3857133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-36</a:t>
            </a:r>
            <a:endParaRPr lang="ko-KR" altLang="en-US" dirty="0"/>
          </a:p>
        </p:txBody>
      </p:sp>
      <p:sp>
        <p:nvSpPr>
          <p:cNvPr id="93" name="TextBox 92"/>
          <p:cNvSpPr txBox="1"/>
          <p:nvPr/>
        </p:nvSpPr>
        <p:spPr>
          <a:xfrm>
            <a:off x="10699197" y="3411032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-32</a:t>
            </a:r>
            <a:endParaRPr lang="ko-KR" altLang="en-US" dirty="0"/>
          </a:p>
        </p:txBody>
      </p:sp>
      <p:sp>
        <p:nvSpPr>
          <p:cNvPr id="94" name="TextBox 93"/>
          <p:cNvSpPr txBox="1"/>
          <p:nvPr/>
        </p:nvSpPr>
        <p:spPr>
          <a:xfrm>
            <a:off x="10676466" y="2960981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-28</a:t>
            </a:r>
            <a:endParaRPr lang="ko-KR" altLang="en-US" dirty="0"/>
          </a:p>
        </p:txBody>
      </p:sp>
      <p:sp>
        <p:nvSpPr>
          <p:cNvPr id="95" name="TextBox 94"/>
          <p:cNvSpPr txBox="1"/>
          <p:nvPr/>
        </p:nvSpPr>
        <p:spPr>
          <a:xfrm>
            <a:off x="10676466" y="2557017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-24</a:t>
            </a:r>
            <a:endParaRPr lang="ko-KR" altLang="en-US" dirty="0"/>
          </a:p>
        </p:txBody>
      </p:sp>
      <p:cxnSp>
        <p:nvCxnSpPr>
          <p:cNvPr id="96" name="직선 연결선 95"/>
          <p:cNvCxnSpPr/>
          <p:nvPr/>
        </p:nvCxnSpPr>
        <p:spPr>
          <a:xfrm>
            <a:off x="8576733" y="4622051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10699197" y="2162659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-20</a:t>
            </a:r>
            <a:endParaRPr lang="ko-KR" altLang="en-US" dirty="0"/>
          </a:p>
        </p:txBody>
      </p:sp>
      <p:sp>
        <p:nvSpPr>
          <p:cNvPr id="98" name="TextBox 97"/>
          <p:cNvSpPr txBox="1"/>
          <p:nvPr/>
        </p:nvSpPr>
        <p:spPr>
          <a:xfrm>
            <a:off x="9433278" y="218270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9" name="TextBox 98"/>
          <p:cNvSpPr txBox="1"/>
          <p:nvPr/>
        </p:nvSpPr>
        <p:spPr>
          <a:xfrm>
            <a:off x="9433278" y="256473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00" name="TextBox 99"/>
          <p:cNvSpPr txBox="1"/>
          <p:nvPr/>
        </p:nvSpPr>
        <p:spPr>
          <a:xfrm>
            <a:off x="9433278" y="297114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01" name="TextBox 100"/>
          <p:cNvSpPr txBox="1"/>
          <p:nvPr/>
        </p:nvSpPr>
        <p:spPr>
          <a:xfrm>
            <a:off x="9433278" y="351000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02" name="TextBox 101"/>
          <p:cNvSpPr txBox="1"/>
          <p:nvPr/>
        </p:nvSpPr>
        <p:spPr>
          <a:xfrm>
            <a:off x="9433278" y="393313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03" name="TextBox 102"/>
          <p:cNvSpPr txBox="1"/>
          <p:nvPr/>
        </p:nvSpPr>
        <p:spPr>
          <a:xfrm>
            <a:off x="9433278" y="429625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363" y="660257"/>
            <a:ext cx="1714739" cy="118126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718732" y="2836333"/>
            <a:ext cx="762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끝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2151" y="303032"/>
            <a:ext cx="8327409" cy="6054561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6607833" y="1841522"/>
            <a:ext cx="614234" cy="99481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/>
          <p:cNvSpPr/>
          <p:nvPr/>
        </p:nvSpPr>
        <p:spPr>
          <a:xfrm>
            <a:off x="6052864" y="5164668"/>
            <a:ext cx="3767057" cy="105153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206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8576734" y="662000"/>
            <a:ext cx="2099733" cy="58742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715578" y="5141381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-48(</a:t>
            </a:r>
            <a:r>
              <a:rPr lang="en-US" altLang="ko-KR" dirty="0" err="1" smtClean="0"/>
              <a:t>sp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cxnSp>
        <p:nvCxnSpPr>
          <p:cNvPr id="26" name="직선 연결선 25"/>
          <p:cNvCxnSpPr/>
          <p:nvPr/>
        </p:nvCxnSpPr>
        <p:spPr>
          <a:xfrm>
            <a:off x="8576734" y="1726629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4953000" y="662000"/>
            <a:ext cx="2544675" cy="58742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2" name="직선 연결선 41"/>
          <p:cNvCxnSpPr/>
          <p:nvPr/>
        </p:nvCxnSpPr>
        <p:spPr>
          <a:xfrm>
            <a:off x="4953000" y="3157953"/>
            <a:ext cx="25446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4978247" y="2735762"/>
            <a:ext cx="2544675" cy="80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7556067" y="2735762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a5</a:t>
            </a:r>
            <a:endParaRPr lang="ko-KR" altLang="en-US" dirty="0"/>
          </a:p>
        </p:txBody>
      </p:sp>
      <p:cxnSp>
        <p:nvCxnSpPr>
          <p:cNvPr id="48" name="직선 연결선 47"/>
          <p:cNvCxnSpPr/>
          <p:nvPr/>
        </p:nvCxnSpPr>
        <p:spPr>
          <a:xfrm>
            <a:off x="4978247" y="1056652"/>
            <a:ext cx="2544675" cy="80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4978247" y="1478843"/>
            <a:ext cx="2544675" cy="80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7556067" y="687320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a0</a:t>
            </a:r>
            <a:endParaRPr lang="ko-KR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7556067" y="1095898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a1</a:t>
            </a:r>
            <a:endParaRPr lang="ko-KR" alt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9219974" y="981048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main</a:t>
            </a:r>
            <a:endParaRPr lang="ko-KR" altLang="en-US" dirty="0"/>
          </a:p>
        </p:txBody>
      </p:sp>
      <p:cxnSp>
        <p:nvCxnSpPr>
          <p:cNvPr id="58" name="직선 연결선 57"/>
          <p:cNvCxnSpPr/>
          <p:nvPr/>
        </p:nvCxnSpPr>
        <p:spPr>
          <a:xfrm>
            <a:off x="8576734" y="5326047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8576734" y="2031925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>
            <a:off x="8576734" y="2709257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8576734" y="2328258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9171186" y="2339925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이전 </a:t>
            </a:r>
            <a:r>
              <a:rPr lang="en-US" altLang="ko-KR" dirty="0" smtClean="0"/>
              <a:t>s0</a:t>
            </a:r>
            <a:endParaRPr lang="ko-KR" alt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9433278" y="1983756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ra</a:t>
            </a:r>
            <a:endParaRPr lang="ko-KR" alt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10719745" y="1983756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44(</a:t>
            </a:r>
            <a:r>
              <a:rPr lang="en-US" altLang="ko-KR" dirty="0" err="1" smtClean="0"/>
              <a:t>sp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10681277" y="3176269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-20(s0)</a:t>
            </a:r>
            <a:endParaRPr lang="ko-KR" alt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10676467" y="1541963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s0</a:t>
            </a:r>
            <a:endParaRPr lang="ko-KR" altLang="en-US" dirty="0"/>
          </a:p>
        </p:txBody>
      </p:sp>
      <p:cxnSp>
        <p:nvCxnSpPr>
          <p:cNvPr id="28" name="직선 연결선 27"/>
          <p:cNvCxnSpPr/>
          <p:nvPr/>
        </p:nvCxnSpPr>
        <p:spPr>
          <a:xfrm>
            <a:off x="8576734" y="3157953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8615845" y="3493880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0715578" y="2328258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40(</a:t>
            </a:r>
            <a:r>
              <a:rPr lang="en-US" altLang="ko-KR" dirty="0" err="1" smtClean="0"/>
              <a:t>sp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9492587" y="313454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6009573" y="109429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402929" y="672502"/>
            <a:ext cx="2048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-40(s0) == 216</a:t>
            </a:r>
            <a:endParaRPr lang="ko-KR" altLang="en-US" dirty="0"/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8148" y="741754"/>
            <a:ext cx="1848108" cy="600159"/>
          </a:xfrm>
          <a:prstGeom prst="rect">
            <a:avLst/>
          </a:prstGeom>
        </p:spPr>
      </p:pic>
      <p:cxnSp>
        <p:nvCxnSpPr>
          <p:cNvPr id="37" name="직선 연결선 36"/>
          <p:cNvCxnSpPr/>
          <p:nvPr/>
        </p:nvCxnSpPr>
        <p:spPr>
          <a:xfrm>
            <a:off x="8576734" y="4428580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8576734" y="4718561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8541456" y="4115314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0721188" y="4071015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-36(s0)</a:t>
            </a:r>
            <a:endParaRPr lang="ko-KR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10721188" y="4395228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-40(s0)</a:t>
            </a:r>
            <a:endParaRPr lang="ko-KR" alt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8919623" y="4094657"/>
            <a:ext cx="1494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main -40(s0)</a:t>
            </a:r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5230103" y="2781928"/>
            <a:ext cx="2127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5 – 1 = 4</a:t>
            </a:r>
            <a:endParaRPr lang="ko-KR" altLang="en-US" dirty="0"/>
          </a:p>
        </p:txBody>
      </p:sp>
      <p:cxnSp>
        <p:nvCxnSpPr>
          <p:cNvPr id="49" name="직선 연결선 48"/>
          <p:cNvCxnSpPr/>
          <p:nvPr/>
        </p:nvCxnSpPr>
        <p:spPr>
          <a:xfrm>
            <a:off x="4953000" y="2743113"/>
            <a:ext cx="25446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4978247" y="2320922"/>
            <a:ext cx="2544675" cy="80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6089717" y="2341043"/>
            <a:ext cx="321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7570040" y="2339925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a4</a:t>
            </a:r>
            <a:endParaRPr lang="ko-KR" alt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9470948" y="437630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5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807" y="1102818"/>
            <a:ext cx="3193396" cy="571580"/>
          </a:xfrm>
          <a:prstGeom prst="rect">
            <a:avLst/>
          </a:prstGeom>
        </p:spPr>
      </p:pic>
      <p:cxnSp>
        <p:nvCxnSpPr>
          <p:cNvPr id="46" name="직선 연결선 45"/>
          <p:cNvCxnSpPr/>
          <p:nvPr/>
        </p:nvCxnSpPr>
        <p:spPr>
          <a:xfrm>
            <a:off x="8576733" y="3835286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9470947" y="349049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10692714" y="3479089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-24(s0)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1250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8576734" y="662000"/>
            <a:ext cx="2099733" cy="58742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715578" y="5141381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-48(</a:t>
            </a:r>
            <a:r>
              <a:rPr lang="en-US" altLang="ko-KR" dirty="0" err="1" smtClean="0"/>
              <a:t>sp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cxnSp>
        <p:nvCxnSpPr>
          <p:cNvPr id="26" name="직선 연결선 25"/>
          <p:cNvCxnSpPr/>
          <p:nvPr/>
        </p:nvCxnSpPr>
        <p:spPr>
          <a:xfrm>
            <a:off x="8576734" y="1726629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4953000" y="662000"/>
            <a:ext cx="2544675" cy="58742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2" name="직선 연결선 41"/>
          <p:cNvCxnSpPr/>
          <p:nvPr/>
        </p:nvCxnSpPr>
        <p:spPr>
          <a:xfrm>
            <a:off x="4953000" y="3157953"/>
            <a:ext cx="25446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4978247" y="2735762"/>
            <a:ext cx="2544675" cy="80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7556067" y="2735762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a5</a:t>
            </a:r>
            <a:endParaRPr lang="ko-KR" altLang="en-US" dirty="0"/>
          </a:p>
        </p:txBody>
      </p:sp>
      <p:cxnSp>
        <p:nvCxnSpPr>
          <p:cNvPr id="48" name="직선 연결선 47"/>
          <p:cNvCxnSpPr/>
          <p:nvPr/>
        </p:nvCxnSpPr>
        <p:spPr>
          <a:xfrm>
            <a:off x="4978247" y="1056652"/>
            <a:ext cx="2544675" cy="80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4978247" y="1478843"/>
            <a:ext cx="2544675" cy="80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7556067" y="687320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a0</a:t>
            </a:r>
            <a:endParaRPr lang="ko-KR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7556067" y="1095898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a1</a:t>
            </a:r>
            <a:endParaRPr lang="ko-KR" alt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9219974" y="981048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main</a:t>
            </a:r>
            <a:endParaRPr lang="ko-KR" altLang="en-US" dirty="0"/>
          </a:p>
        </p:txBody>
      </p:sp>
      <p:cxnSp>
        <p:nvCxnSpPr>
          <p:cNvPr id="58" name="직선 연결선 57"/>
          <p:cNvCxnSpPr/>
          <p:nvPr/>
        </p:nvCxnSpPr>
        <p:spPr>
          <a:xfrm>
            <a:off x="8576734" y="5326047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8576734" y="2031925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>
            <a:off x="8576734" y="2709257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8576734" y="2328258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9171186" y="2339925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이전 </a:t>
            </a:r>
            <a:r>
              <a:rPr lang="en-US" altLang="ko-KR" dirty="0" smtClean="0"/>
              <a:t>s0</a:t>
            </a:r>
            <a:endParaRPr lang="ko-KR" alt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9433278" y="1983756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ra</a:t>
            </a:r>
            <a:endParaRPr lang="ko-KR" alt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10719745" y="1983756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44(</a:t>
            </a:r>
            <a:r>
              <a:rPr lang="en-US" altLang="ko-KR" dirty="0" err="1" smtClean="0"/>
              <a:t>sp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10681277" y="3176269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-20(s0)</a:t>
            </a:r>
            <a:endParaRPr lang="ko-KR" alt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10676467" y="1541963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s0</a:t>
            </a:r>
            <a:endParaRPr lang="ko-KR" altLang="en-US" dirty="0"/>
          </a:p>
        </p:txBody>
      </p:sp>
      <p:cxnSp>
        <p:nvCxnSpPr>
          <p:cNvPr id="28" name="직선 연결선 27"/>
          <p:cNvCxnSpPr/>
          <p:nvPr/>
        </p:nvCxnSpPr>
        <p:spPr>
          <a:xfrm>
            <a:off x="8576734" y="3157953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8615845" y="3493880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0715578" y="2328258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40(</a:t>
            </a:r>
            <a:r>
              <a:rPr lang="en-US" altLang="ko-KR" dirty="0" err="1" smtClean="0"/>
              <a:t>sp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9492587" y="313454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6009573" y="109429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402929" y="672502"/>
            <a:ext cx="2048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-40(s0) == 216</a:t>
            </a:r>
            <a:endParaRPr lang="ko-KR" altLang="en-US" dirty="0"/>
          </a:p>
        </p:txBody>
      </p:sp>
      <p:cxnSp>
        <p:nvCxnSpPr>
          <p:cNvPr id="37" name="직선 연결선 36"/>
          <p:cNvCxnSpPr/>
          <p:nvPr/>
        </p:nvCxnSpPr>
        <p:spPr>
          <a:xfrm>
            <a:off x="8576734" y="4428580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8576734" y="4718561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8541456" y="4115314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0721188" y="4071015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-36(s0)</a:t>
            </a:r>
            <a:endParaRPr lang="ko-KR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10721188" y="4395228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-40(s0)</a:t>
            </a:r>
            <a:endParaRPr lang="ko-KR" alt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8919623" y="4094657"/>
            <a:ext cx="1494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main -40(s0)</a:t>
            </a:r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4848320" y="2753615"/>
            <a:ext cx="2754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0 -&gt; (5-0) -&gt; (5 -1) -&gt; 4 </a:t>
            </a:r>
            <a:endParaRPr lang="ko-KR" altLang="en-US" dirty="0"/>
          </a:p>
        </p:txBody>
      </p:sp>
      <p:cxnSp>
        <p:nvCxnSpPr>
          <p:cNvPr id="49" name="직선 연결선 48"/>
          <p:cNvCxnSpPr/>
          <p:nvPr/>
        </p:nvCxnSpPr>
        <p:spPr>
          <a:xfrm>
            <a:off x="4953000" y="2743113"/>
            <a:ext cx="25446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4978247" y="2320922"/>
            <a:ext cx="2544675" cy="80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5734762" y="2350559"/>
            <a:ext cx="1529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0-&gt;5-&gt;0</a:t>
            </a:r>
            <a:endParaRPr lang="ko-KR" alt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7570040" y="2339925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a4</a:t>
            </a:r>
            <a:endParaRPr lang="ko-KR" alt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9470948" y="437630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5</a:t>
            </a:r>
            <a:endParaRPr lang="ko-KR" altLang="en-US" dirty="0"/>
          </a:p>
        </p:txBody>
      </p:sp>
      <p:cxnSp>
        <p:nvCxnSpPr>
          <p:cNvPr id="46" name="직선 연결선 45"/>
          <p:cNvCxnSpPr/>
          <p:nvPr/>
        </p:nvCxnSpPr>
        <p:spPr>
          <a:xfrm>
            <a:off x="8576733" y="3835286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9470947" y="349049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10692714" y="3479089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-24(s0)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944" y="933783"/>
            <a:ext cx="4591691" cy="110505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20799" y="2073759"/>
            <a:ext cx="1075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0&lt;4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8146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8576734" y="662000"/>
            <a:ext cx="2099733" cy="58742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715578" y="5141381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-48(</a:t>
            </a:r>
            <a:r>
              <a:rPr lang="en-US" altLang="ko-KR" dirty="0" err="1" smtClean="0"/>
              <a:t>sp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cxnSp>
        <p:nvCxnSpPr>
          <p:cNvPr id="26" name="직선 연결선 25"/>
          <p:cNvCxnSpPr/>
          <p:nvPr/>
        </p:nvCxnSpPr>
        <p:spPr>
          <a:xfrm>
            <a:off x="8576734" y="1726629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4953000" y="662000"/>
            <a:ext cx="2544675" cy="58742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2" name="직선 연결선 41"/>
          <p:cNvCxnSpPr/>
          <p:nvPr/>
        </p:nvCxnSpPr>
        <p:spPr>
          <a:xfrm>
            <a:off x="4953000" y="3157953"/>
            <a:ext cx="25446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4978247" y="2735762"/>
            <a:ext cx="2544675" cy="80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7556067" y="2735762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a5</a:t>
            </a:r>
            <a:endParaRPr lang="ko-KR" altLang="en-US" dirty="0"/>
          </a:p>
        </p:txBody>
      </p:sp>
      <p:cxnSp>
        <p:nvCxnSpPr>
          <p:cNvPr id="48" name="직선 연결선 47"/>
          <p:cNvCxnSpPr/>
          <p:nvPr/>
        </p:nvCxnSpPr>
        <p:spPr>
          <a:xfrm>
            <a:off x="4978247" y="1056652"/>
            <a:ext cx="2544675" cy="80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4978247" y="1478843"/>
            <a:ext cx="2544675" cy="80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7556067" y="687320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a0</a:t>
            </a:r>
            <a:endParaRPr lang="ko-KR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7556067" y="1095898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a1</a:t>
            </a:r>
            <a:endParaRPr lang="ko-KR" alt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9219974" y="981048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main</a:t>
            </a:r>
            <a:endParaRPr lang="ko-KR" altLang="en-US" dirty="0"/>
          </a:p>
        </p:txBody>
      </p:sp>
      <p:cxnSp>
        <p:nvCxnSpPr>
          <p:cNvPr id="58" name="직선 연결선 57"/>
          <p:cNvCxnSpPr/>
          <p:nvPr/>
        </p:nvCxnSpPr>
        <p:spPr>
          <a:xfrm>
            <a:off x="8576734" y="5326047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8576734" y="2031925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>
            <a:off x="8576734" y="2709257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8576734" y="2328258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9171186" y="2339925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이전 </a:t>
            </a:r>
            <a:r>
              <a:rPr lang="en-US" altLang="ko-KR" dirty="0" smtClean="0"/>
              <a:t>s0</a:t>
            </a:r>
            <a:endParaRPr lang="ko-KR" alt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9433278" y="1983756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ra</a:t>
            </a:r>
            <a:endParaRPr lang="ko-KR" alt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10719745" y="1983756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44(</a:t>
            </a:r>
            <a:r>
              <a:rPr lang="en-US" altLang="ko-KR" dirty="0" err="1" smtClean="0"/>
              <a:t>sp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10681277" y="3176269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-20(s0)</a:t>
            </a:r>
            <a:endParaRPr lang="ko-KR" alt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10676467" y="1541963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s0</a:t>
            </a:r>
            <a:endParaRPr lang="ko-KR" altLang="en-US" dirty="0"/>
          </a:p>
        </p:txBody>
      </p:sp>
      <p:cxnSp>
        <p:nvCxnSpPr>
          <p:cNvPr id="28" name="직선 연결선 27"/>
          <p:cNvCxnSpPr/>
          <p:nvPr/>
        </p:nvCxnSpPr>
        <p:spPr>
          <a:xfrm>
            <a:off x="8576734" y="3157953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8615845" y="3493880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0715578" y="2328258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40(</a:t>
            </a:r>
            <a:r>
              <a:rPr lang="en-US" altLang="ko-KR" dirty="0" err="1" smtClean="0"/>
              <a:t>sp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9492587" y="313454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6009573" y="109429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402929" y="672502"/>
            <a:ext cx="2048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-40(s0) == 216</a:t>
            </a:r>
            <a:endParaRPr lang="ko-KR" altLang="en-US" dirty="0"/>
          </a:p>
        </p:txBody>
      </p:sp>
      <p:cxnSp>
        <p:nvCxnSpPr>
          <p:cNvPr id="37" name="직선 연결선 36"/>
          <p:cNvCxnSpPr/>
          <p:nvPr/>
        </p:nvCxnSpPr>
        <p:spPr>
          <a:xfrm>
            <a:off x="8576734" y="4428580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8576734" y="4718561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8541456" y="4115314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0721188" y="4071015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-36(s0)</a:t>
            </a:r>
            <a:endParaRPr lang="ko-KR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10721188" y="4395228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-40(s0)</a:t>
            </a:r>
            <a:endParaRPr lang="ko-KR" alt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8919623" y="4094657"/>
            <a:ext cx="981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 -40(s0)</a:t>
            </a:r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3364277" y="2743771"/>
            <a:ext cx="5011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4 -&gt; 0&lt;&lt;2 -&gt; 0 -&gt; </a:t>
            </a:r>
            <a:r>
              <a:rPr lang="en-US" altLang="ko-KR" dirty="0" smtClean="0"/>
              <a:t>-40(s0)</a:t>
            </a:r>
            <a:r>
              <a:rPr lang="en-US" altLang="ko-KR" dirty="0" smtClean="0"/>
              <a:t> -&gt; 0 </a:t>
            </a:r>
            <a:endParaRPr lang="ko-KR" altLang="en-US" dirty="0"/>
          </a:p>
        </p:txBody>
      </p:sp>
      <p:cxnSp>
        <p:nvCxnSpPr>
          <p:cNvPr id="54" name="직선 연결선 53"/>
          <p:cNvCxnSpPr/>
          <p:nvPr/>
        </p:nvCxnSpPr>
        <p:spPr>
          <a:xfrm>
            <a:off x="4978247" y="2320922"/>
            <a:ext cx="2544675" cy="80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4249801" y="2358680"/>
            <a:ext cx="51002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0-&gt;5-&gt;0-</a:t>
            </a:r>
            <a:r>
              <a:rPr lang="en-US" altLang="ko-KR" dirty="0" smtClean="0"/>
              <a:t> -40(s0) -&gt; 5  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7570040" y="2339925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a4</a:t>
            </a:r>
            <a:endParaRPr lang="ko-KR" alt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9470948" y="437630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5</a:t>
            </a:r>
            <a:endParaRPr lang="ko-KR" altLang="en-US" dirty="0"/>
          </a:p>
        </p:txBody>
      </p:sp>
      <p:cxnSp>
        <p:nvCxnSpPr>
          <p:cNvPr id="46" name="직선 연결선 45"/>
          <p:cNvCxnSpPr/>
          <p:nvPr/>
        </p:nvCxnSpPr>
        <p:spPr>
          <a:xfrm>
            <a:off x="8576733" y="3835286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9470947" y="349049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10692714" y="3479089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-24(s0)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236" y="672502"/>
            <a:ext cx="3248478" cy="1124107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871" y="2340363"/>
            <a:ext cx="3642348" cy="29531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5442" y="2809358"/>
            <a:ext cx="1724266" cy="238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3023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8576734" y="662000"/>
            <a:ext cx="2099733" cy="58742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715578" y="5141381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-48(</a:t>
            </a:r>
            <a:r>
              <a:rPr lang="en-US" altLang="ko-KR" dirty="0" err="1" smtClean="0"/>
              <a:t>sp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cxnSp>
        <p:nvCxnSpPr>
          <p:cNvPr id="26" name="직선 연결선 25"/>
          <p:cNvCxnSpPr/>
          <p:nvPr/>
        </p:nvCxnSpPr>
        <p:spPr>
          <a:xfrm>
            <a:off x="8576734" y="1726629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4953000" y="662000"/>
            <a:ext cx="2544675" cy="58742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2" name="직선 연결선 41"/>
          <p:cNvCxnSpPr/>
          <p:nvPr/>
        </p:nvCxnSpPr>
        <p:spPr>
          <a:xfrm>
            <a:off x="4953000" y="3157953"/>
            <a:ext cx="25446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4978247" y="2735762"/>
            <a:ext cx="2544675" cy="80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7556067" y="2735762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a5</a:t>
            </a:r>
            <a:endParaRPr lang="ko-KR" altLang="en-US" dirty="0"/>
          </a:p>
        </p:txBody>
      </p:sp>
      <p:cxnSp>
        <p:nvCxnSpPr>
          <p:cNvPr id="48" name="직선 연결선 47"/>
          <p:cNvCxnSpPr/>
          <p:nvPr/>
        </p:nvCxnSpPr>
        <p:spPr>
          <a:xfrm>
            <a:off x="4978247" y="1056652"/>
            <a:ext cx="2544675" cy="80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4978247" y="1478843"/>
            <a:ext cx="2544675" cy="80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7556067" y="687320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a0</a:t>
            </a:r>
            <a:endParaRPr lang="ko-KR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7556067" y="1095898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a1</a:t>
            </a:r>
            <a:endParaRPr lang="ko-KR" alt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9219974" y="981048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main</a:t>
            </a:r>
            <a:endParaRPr lang="ko-KR" altLang="en-US" dirty="0"/>
          </a:p>
        </p:txBody>
      </p:sp>
      <p:cxnSp>
        <p:nvCxnSpPr>
          <p:cNvPr id="58" name="직선 연결선 57"/>
          <p:cNvCxnSpPr/>
          <p:nvPr/>
        </p:nvCxnSpPr>
        <p:spPr>
          <a:xfrm>
            <a:off x="8576734" y="5326047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8576734" y="2031925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>
            <a:off x="8576734" y="2709257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8576734" y="2328258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9171186" y="2339925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이전 </a:t>
            </a:r>
            <a:r>
              <a:rPr lang="en-US" altLang="ko-KR" dirty="0" smtClean="0"/>
              <a:t>s0</a:t>
            </a:r>
            <a:endParaRPr lang="ko-KR" alt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9433278" y="1983756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ra</a:t>
            </a:r>
            <a:endParaRPr lang="ko-KR" alt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10719745" y="1983756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44(</a:t>
            </a:r>
            <a:r>
              <a:rPr lang="en-US" altLang="ko-KR" dirty="0" err="1" smtClean="0"/>
              <a:t>sp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10681277" y="3176269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-20(s0)</a:t>
            </a:r>
            <a:endParaRPr lang="ko-KR" alt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10676467" y="1541963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s0</a:t>
            </a:r>
            <a:endParaRPr lang="ko-KR" altLang="en-US" dirty="0"/>
          </a:p>
        </p:txBody>
      </p:sp>
      <p:cxnSp>
        <p:nvCxnSpPr>
          <p:cNvPr id="28" name="직선 연결선 27"/>
          <p:cNvCxnSpPr/>
          <p:nvPr/>
        </p:nvCxnSpPr>
        <p:spPr>
          <a:xfrm>
            <a:off x="8576734" y="3157953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8615845" y="3493880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0715578" y="2328258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40(</a:t>
            </a:r>
            <a:r>
              <a:rPr lang="en-US" altLang="ko-KR" dirty="0" err="1" smtClean="0"/>
              <a:t>sp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9492587" y="313454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6009573" y="109429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402929" y="672502"/>
            <a:ext cx="2048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-40(s0) == 216</a:t>
            </a:r>
            <a:endParaRPr lang="ko-KR" altLang="en-US" dirty="0"/>
          </a:p>
        </p:txBody>
      </p:sp>
      <p:cxnSp>
        <p:nvCxnSpPr>
          <p:cNvPr id="37" name="직선 연결선 36"/>
          <p:cNvCxnSpPr/>
          <p:nvPr/>
        </p:nvCxnSpPr>
        <p:spPr>
          <a:xfrm>
            <a:off x="8576734" y="4428580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8576734" y="4718561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8541456" y="4115314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0721188" y="4071015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-36(s0)</a:t>
            </a:r>
            <a:endParaRPr lang="ko-KR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10721188" y="4395228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-40(s0)</a:t>
            </a:r>
            <a:endParaRPr lang="ko-KR" alt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8919623" y="4094657"/>
            <a:ext cx="981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 -40(s0)</a:t>
            </a:r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2681438" y="2776243"/>
            <a:ext cx="4567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0+1 = 1 &lt;&lt;2 = 4 + -40(s0) = 220 -&gt; 3 </a:t>
            </a:r>
            <a:endParaRPr lang="ko-KR" altLang="en-US" dirty="0"/>
          </a:p>
        </p:txBody>
      </p:sp>
      <p:cxnSp>
        <p:nvCxnSpPr>
          <p:cNvPr id="54" name="직선 연결선 53"/>
          <p:cNvCxnSpPr/>
          <p:nvPr/>
        </p:nvCxnSpPr>
        <p:spPr>
          <a:xfrm>
            <a:off x="4978247" y="2320922"/>
            <a:ext cx="2544675" cy="80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7570040" y="2339925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a4</a:t>
            </a:r>
            <a:endParaRPr lang="ko-KR" alt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9470948" y="437630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5</a:t>
            </a:r>
            <a:endParaRPr lang="ko-KR" altLang="en-US" dirty="0"/>
          </a:p>
        </p:txBody>
      </p:sp>
      <p:cxnSp>
        <p:nvCxnSpPr>
          <p:cNvPr id="46" name="직선 연결선 45"/>
          <p:cNvCxnSpPr/>
          <p:nvPr/>
        </p:nvCxnSpPr>
        <p:spPr>
          <a:xfrm>
            <a:off x="8576733" y="3835286"/>
            <a:ext cx="209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9470947" y="349049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10692714" y="3479089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-24(s0)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791" y="557703"/>
            <a:ext cx="2140075" cy="1354622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5841383" y="2328405"/>
            <a:ext cx="479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cxnSp>
        <p:nvCxnSpPr>
          <p:cNvPr id="70" name="직선 연결선 69"/>
          <p:cNvCxnSpPr/>
          <p:nvPr/>
        </p:nvCxnSpPr>
        <p:spPr>
          <a:xfrm>
            <a:off x="4948190" y="1911295"/>
            <a:ext cx="2544675" cy="80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7570040" y="1911295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a3</a:t>
            </a:r>
            <a:endParaRPr lang="ko-KR" alt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5759904" y="1935713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216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22399" y="1983756"/>
            <a:ext cx="2878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5&gt;3 </a:t>
            </a:r>
            <a:r>
              <a:rPr lang="ko-KR" altLang="en-US" dirty="0" err="1" smtClean="0"/>
              <a:t>조건만족</a:t>
            </a:r>
            <a:r>
              <a:rPr lang="ko-KR" altLang="en-US" dirty="0" smtClean="0"/>
              <a:t> </a:t>
            </a:r>
            <a:r>
              <a:rPr lang="en-US" altLang="ko-KR" dirty="0" smtClean="0"/>
              <a:t>x </a:t>
            </a:r>
            <a:r>
              <a:rPr lang="ko-KR" altLang="en-US" dirty="0" smtClean="0"/>
              <a:t>점프 </a:t>
            </a:r>
            <a:r>
              <a:rPr lang="en-US" altLang="ko-KR" dirty="0" smtClean="0"/>
              <a:t>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68074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2683</Words>
  <Application>Microsoft Office PowerPoint</Application>
  <PresentationFormat>와이드스크린</PresentationFormat>
  <Paragraphs>1346</Paragraphs>
  <Slides>56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56</vt:i4>
      </vt:variant>
    </vt:vector>
  </HeadingPairs>
  <TitlesOfParts>
    <vt:vector size="5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kccistc</dc:creator>
  <cp:lastModifiedBy>kccistc</cp:lastModifiedBy>
  <cp:revision>21</cp:revision>
  <dcterms:created xsi:type="dcterms:W3CDTF">2025-04-16T05:54:33Z</dcterms:created>
  <dcterms:modified xsi:type="dcterms:W3CDTF">2025-04-16T08:49:51Z</dcterms:modified>
</cp:coreProperties>
</file>