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70" r:id="rId3"/>
    <p:sldId id="257" r:id="rId4"/>
    <p:sldId id="267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EAA"/>
    <a:srgbClr val="A5A9A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94660"/>
  </p:normalViewPr>
  <p:slideViewPr>
    <p:cSldViewPr>
      <p:cViewPr varScale="1">
        <p:scale>
          <a:sx n="109" d="100"/>
          <a:sy n="109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3A149-399F-4460-B60C-04FFA34831E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352EB-4EA6-40EA-8F72-885DE7851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  <a:endParaRPr sz="600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  <a:endParaRPr sz="2400"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D8473102-79D4-4D37-B853-B282D8B5C860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t>2022-09-15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DA8F3C4-AE93-491A-8A0B-706B37930693}" type="datetime1">
              <a:rPr lang="ko-KR" altLang="en-US" smtClean="0"/>
              <a:t>2022-09-15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72EC9FAF-0412-4C2C-90E0-6666171DB14A}" type="datetime1">
              <a:rPr lang="ko-KR" altLang="en-US" smtClean="0"/>
              <a:t>2022-09-15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90202F6D-D634-41BB-A742-64F73349E24A}" type="datetime1">
              <a:rPr lang="ko-KR" altLang="en-US" smtClean="0"/>
              <a:t>2022-09-15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62DC141-3DDA-4EDC-908B-07122A4FA700}" type="datetime1">
              <a:rPr lang="ko-KR" altLang="en-US" smtClean="0"/>
              <a:t>2022-09-15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006876D-5A83-4F00-A59D-F09E892D7B3F}" type="datetime1">
              <a:rPr lang="ko-KR" altLang="en-US" smtClean="0"/>
              <a:t>2022-09-15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2B15DE1-2E30-466A-B6CD-44A27D2AF677}" type="datetime1">
              <a:rPr lang="ko-KR" altLang="en-US" smtClean="0"/>
              <a:t>2022-09-15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7EFF3600-47DB-4450-826A-AEB2A05EE83D}" type="datetime1">
              <a:rPr lang="ko-KR" altLang="en-US" smtClean="0"/>
              <a:t>2022-09-15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8EC597A4-F828-406F-8325-6303F323DADD}" type="datetime1">
              <a:rPr lang="ko-KR" altLang="en-US" smtClean="0"/>
              <a:t>2022-09-15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CB9467F-A6E3-4AAB-B87E-8D5ABB1DF686}" type="datetime1">
              <a:rPr lang="ko-KR" altLang="en-US" smtClean="0"/>
              <a:t>2022-09-15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6A0D18-883E-458D-A875-326578FB328C}" type="datetime1">
              <a:rPr lang="ko-KR" altLang="en-US" smtClean="0"/>
              <a:t>2022-09-15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7D6FA2-779D-44FD-B491-A014930C73B6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t>2022-09-15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131960036186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1380" y="2444750"/>
            <a:ext cx="7832725" cy="4363837"/>
          </a:xfrm>
          <a:prstGeom prst="rect">
            <a:avLst/>
          </a:prstGeom>
        </p:spPr>
      </p:pic>
      <p:sp>
        <p:nvSpPr>
          <p:cNvPr id="4" name="nppt_1663131960036670"/>
          <p:cNvSpPr>
            <a:spLocks noGrp="1"/>
          </p:cNvSpPr>
          <p:nvPr>
            <p:ph type="ctrTitle"/>
          </p:nvPr>
        </p:nvSpPr>
        <p:spPr>
          <a:xfrm>
            <a:off x="3553460" y="744220"/>
            <a:ext cx="5070475" cy="9398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marL="0" algn="ctr">
              <a:lnSpc>
                <a:spcPct val="90000"/>
              </a:lnSpc>
              <a:buNone/>
            </a:pPr>
            <a:r>
              <a:rPr lang="ko-KR" altLang="ko-KR" sz="6000">
                <a:solidFill>
                  <a:schemeClr val="tx1">
                    <a:alpha val="100000"/>
                  </a:schemeClr>
                </a:solidFill>
                <a:ea typeface="+mj-cs"/>
              </a:rPr>
              <a:t>4조 익명상점</a:t>
            </a:r>
          </a:p>
        </p:txBody>
      </p:sp>
      <p:sp>
        <p:nvSpPr>
          <p:cNvPr id="5" name="nppt_1663131960036680"/>
          <p:cNvSpPr>
            <a:spLocks noGrp="1"/>
          </p:cNvSpPr>
          <p:nvPr>
            <p:ph type="subTitle" idx="1"/>
          </p:nvPr>
        </p:nvSpPr>
        <p:spPr>
          <a:xfrm>
            <a:off x="7419340" y="2370773"/>
            <a:ext cx="3573204" cy="14652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>
              <a:lnSpc>
                <a:spcPct val="100000"/>
              </a:lnSpc>
            </a:pPr>
            <a:r>
              <a:rPr lang="ko-KR" altLang="en-US" sz="2000" b="0" dirty="0" smtClean="0">
                <a:solidFill>
                  <a:srgbClr val="000000"/>
                </a:solidFill>
                <a:ea typeface="맑은 고딕"/>
              </a:rPr>
              <a:t>조장 </a:t>
            </a:r>
            <a:r>
              <a:rPr lang="en-US" altLang="ko-KR" sz="2000" b="0" dirty="0" smtClean="0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ko-KR" sz="2000" dirty="0" err="1">
                <a:solidFill>
                  <a:srgbClr val="000000"/>
                </a:solidFill>
                <a:ea typeface="맑은 고딕"/>
              </a:rPr>
              <a:t>성희철</a:t>
            </a:r>
            <a:endParaRPr lang="en-US" altLang="ko-KR" sz="2000" b="0" dirty="0" smtClean="0">
              <a:solidFill>
                <a:srgbClr val="000000"/>
              </a:solidFill>
              <a:ea typeface="맑은 고딕"/>
            </a:endParaRPr>
          </a:p>
          <a:p>
            <a:pPr mar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ko-KR" altLang="en-US" sz="2000" b="0" dirty="0" smtClean="0">
                <a:solidFill>
                  <a:srgbClr val="000000"/>
                </a:solidFill>
                <a:ea typeface="맑은 고딕"/>
              </a:rPr>
              <a:t>조</a:t>
            </a:r>
            <a:r>
              <a:rPr lang="ko-KR" altLang="ko-KR" sz="2000" b="0" dirty="0" smtClean="0">
                <a:solidFill>
                  <a:srgbClr val="000000"/>
                </a:solidFill>
                <a:ea typeface="맑은 고딕"/>
              </a:rPr>
              <a:t>원</a:t>
            </a:r>
            <a:r>
              <a:rPr lang="ko-KR" altLang="ko-KR" sz="2000" b="0" dirty="0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ko-KR" sz="2000" b="0" dirty="0" smtClean="0">
                <a:solidFill>
                  <a:srgbClr val="000000"/>
                </a:solidFill>
                <a:ea typeface="맑은 고딕"/>
              </a:rPr>
              <a:t>안창은</a:t>
            </a:r>
            <a:r>
              <a:rPr lang="en-US" altLang="ko-KR" sz="2000" b="0" dirty="0" smtClean="0">
                <a:solidFill>
                  <a:srgbClr val="000000"/>
                </a:solidFill>
                <a:ea typeface="맑은 고딕"/>
              </a:rPr>
              <a:t>, </a:t>
            </a:r>
            <a:r>
              <a:rPr lang="ko-KR" altLang="ko-KR" sz="2000" b="0" dirty="0" err="1" smtClean="0">
                <a:solidFill>
                  <a:srgbClr val="000000"/>
                </a:solidFill>
                <a:ea typeface="맑은 고딕"/>
              </a:rPr>
              <a:t>유민성</a:t>
            </a:r>
            <a:r>
              <a:rPr lang="ko-KR" altLang="ko-KR" sz="2000" b="0" dirty="0" smtClean="0">
                <a:solidFill>
                  <a:srgbClr val="000000"/>
                </a:solidFill>
                <a:ea typeface="맑은 고딕"/>
              </a:rPr>
              <a:t>,</a:t>
            </a:r>
            <a:r>
              <a:rPr lang="ko-KR" altLang="ko-KR" sz="2000" b="0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ko-KR" altLang="ko-KR" sz="2000" b="0" dirty="0">
                <a:ea typeface="맑은 고딕"/>
              </a:rPr>
              <a:t>오경훈, </a:t>
            </a:r>
          </a:p>
          <a:p>
            <a:pPr mar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altLang="ko-KR" sz="2000" b="0" dirty="0">
                <a:latin typeface="맑은 고딕"/>
                <a:ea typeface="맑은 고딕"/>
              </a:rPr>
              <a:t>       </a:t>
            </a:r>
            <a:r>
              <a:rPr lang="ko-KR" altLang="ko-KR" sz="2000" b="0" dirty="0">
                <a:ea typeface="맑은 고딕"/>
              </a:rPr>
              <a:t>이기석, 최영찬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1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170" y="1557677"/>
            <a:ext cx="2880000" cy="4747500"/>
          </a:xfrm>
          <a:prstGeom prst="rect">
            <a:avLst/>
          </a:prstGeom>
        </p:spPr>
      </p:pic>
      <p:pic>
        <p:nvPicPr>
          <p:cNvPr id="5" name="slide3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6000" y="1557677"/>
            <a:ext cx="2880000" cy="4747500"/>
          </a:xfrm>
          <a:prstGeom prst="rect">
            <a:avLst/>
          </a:prstGeom>
        </p:spPr>
      </p:pic>
      <p:pic>
        <p:nvPicPr>
          <p:cNvPr id="6" name="slide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9415" y="1557677"/>
            <a:ext cx="2880000" cy="4747500"/>
          </a:xfrm>
          <a:prstGeom prst="rect">
            <a:avLst/>
          </a:prstGeom>
        </p:spPr>
      </p:pic>
      <p:pic>
        <p:nvPicPr>
          <p:cNvPr id="7" name="slide3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6830" y="1557677"/>
            <a:ext cx="2880000" cy="4747500"/>
          </a:xfrm>
          <a:prstGeom prst="rect">
            <a:avLst/>
          </a:prstGeom>
        </p:spPr>
      </p:pic>
      <p:sp>
        <p:nvSpPr>
          <p:cNvPr id="9" name="nppt_16631319600367539"/>
          <p:cNvSpPr/>
          <p:nvPr/>
        </p:nvSpPr>
        <p:spPr>
          <a:xfrm>
            <a:off x="299895" y="504679"/>
            <a:ext cx="1100090" cy="324605"/>
          </a:xfrm>
          <a:prstGeom prst="rect">
            <a:avLst/>
          </a:prstGeom>
          <a:solidFill>
            <a:srgbClr val="F5F5F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서브페이지</a:t>
            </a:r>
          </a:p>
        </p:txBody>
      </p:sp>
      <p:sp>
        <p:nvSpPr>
          <p:cNvPr id="11" name="nppt_166313196003610201"/>
          <p:cNvSpPr/>
          <p:nvPr/>
        </p:nvSpPr>
        <p:spPr>
          <a:xfrm>
            <a:off x="851296" y="1250981"/>
            <a:ext cx="1464468" cy="319818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피규어</a:t>
            </a:r>
            <a:endParaRPr altLang="ko-KR" sz="1800" dirty="0">
              <a:solidFill>
                <a:schemeClr val="tx1">
                  <a:alpha val="100000"/>
                </a:schemeClr>
              </a:solidFill>
              <a:latin typeface="+mn-cs"/>
              <a:ea typeface="+mn-cs"/>
            </a:endParaRPr>
          </a:p>
        </p:txBody>
      </p:sp>
      <p:sp>
        <p:nvSpPr>
          <p:cNvPr id="12" name="nppt_166313196003610307"/>
          <p:cNvSpPr/>
          <p:nvPr/>
        </p:nvSpPr>
        <p:spPr>
          <a:xfrm>
            <a:off x="3923765" y="1237858"/>
            <a:ext cx="1464468" cy="367443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문구</a:t>
            </a:r>
            <a:endParaRPr altLang="ko-KR" sz="1800" dirty="0">
              <a:solidFill>
                <a:schemeClr val="tx1">
                  <a:alpha val="100000"/>
                </a:schemeClr>
              </a:solidFill>
              <a:latin typeface="+mn-cs"/>
              <a:ea typeface="+mn-cs"/>
            </a:endParaRPr>
          </a:p>
        </p:txBody>
      </p:sp>
      <p:sp>
        <p:nvSpPr>
          <p:cNvPr id="13" name="nppt_166313196003610318"/>
          <p:cNvSpPr/>
          <p:nvPr/>
        </p:nvSpPr>
        <p:spPr>
          <a:xfrm>
            <a:off x="9927180" y="1250981"/>
            <a:ext cx="1464468" cy="319818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dirty="0" smtClean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주방용품</a:t>
            </a:r>
            <a:endParaRPr altLang="ko-KR" sz="1800" dirty="0">
              <a:solidFill>
                <a:schemeClr val="tx1">
                  <a:alpha val="100000"/>
                </a:schemeClr>
              </a:solidFill>
              <a:latin typeface="+mn-cs"/>
              <a:ea typeface="+mn-cs"/>
            </a:endParaRPr>
          </a:p>
        </p:txBody>
      </p:sp>
      <p:sp>
        <p:nvSpPr>
          <p:cNvPr id="14" name="nppt_166313196003610383"/>
          <p:cNvSpPr/>
          <p:nvPr/>
        </p:nvSpPr>
        <p:spPr>
          <a:xfrm>
            <a:off x="6954595" y="1250981"/>
            <a:ext cx="1464468" cy="319818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인형</a:t>
            </a:r>
            <a:endParaRPr altLang="ko-KR" sz="1800" dirty="0">
              <a:solidFill>
                <a:schemeClr val="tx1">
                  <a:alpha val="100000"/>
                </a:schemeClr>
              </a:solidFill>
              <a:latin typeface="+mn-cs"/>
              <a:ea typeface="+mn-cs"/>
            </a:endParaRPr>
          </a:p>
        </p:txBody>
      </p:sp>
      <p:grpSp>
        <p:nvGrpSpPr>
          <p:cNvPr id="15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6" name="nppt_166313196003676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7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서브페이지</a:t>
              </a:r>
              <a:endParaRPr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10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8" name="nppt_166313196003676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9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en-US" sz="1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주문페이지</a:t>
              </a:r>
              <a:endParaRPr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4" name="slide5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056" y="1209677"/>
            <a:ext cx="4680000" cy="4896546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07525"/>
              </p:ext>
            </p:extLst>
          </p:nvPr>
        </p:nvGraphicFramePr>
        <p:xfrm>
          <a:off x="6816081" y="1209677"/>
          <a:ext cx="3816423" cy="4896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dirty="0"/>
                        <a:t>①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장바구니 버튼 클릭 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장바구니 페이지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②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바로구매</a:t>
                      </a:r>
                      <a:r>
                        <a:rPr lang="ko-KR" altLang="en-US" sz="1200" dirty="0" smtClean="0"/>
                        <a:t> 버튼 클릭 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결제화면으로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239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③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관심상품 버튼 클릭 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관심 상품으로 등록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35909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708107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755256"/>
                  </a:ext>
                </a:extLst>
              </a:tr>
            </a:tbl>
          </a:graphicData>
        </a:graphic>
      </p:graphicFrame>
      <p:sp>
        <p:nvSpPr>
          <p:cNvPr id="12" name="slide6_shape3"/>
          <p:cNvSpPr/>
          <p:nvPr/>
        </p:nvSpPr>
        <p:spPr>
          <a:xfrm>
            <a:off x="4223792" y="3068960"/>
            <a:ext cx="116057" cy="13212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altLang="ko-KR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endParaRPr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6_shape3"/>
          <p:cNvSpPr/>
          <p:nvPr/>
        </p:nvSpPr>
        <p:spPr>
          <a:xfrm>
            <a:off x="4943872" y="3068960"/>
            <a:ext cx="116057" cy="13212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sz="1200" dirty="0"/>
              <a:t>2</a:t>
            </a:r>
            <a:endParaRPr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6_shape3"/>
          <p:cNvSpPr/>
          <p:nvPr/>
        </p:nvSpPr>
        <p:spPr>
          <a:xfrm>
            <a:off x="5663515" y="3068960"/>
            <a:ext cx="116057" cy="13212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endParaRPr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11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익명이 짤 기부 좀 해 줘 | 메이플 인벤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20" y="8412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31704" y="4391392"/>
            <a:ext cx="1800200" cy="1200329"/>
          </a:xfrm>
          <a:prstGeom prst="rect">
            <a:avLst/>
          </a:prstGeom>
          <a:solidFill>
            <a:srgbClr val="ABAE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Thank      you!!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264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1424" y="1690689"/>
            <a:ext cx="4033664" cy="427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spcCol="396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메인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로그인 폼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회원가입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서브페이지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err="1" smtClean="0"/>
              <a:t>주문페이지</a:t>
            </a:r>
            <a:endParaRPr lang="en-US" altLang="ko-KR" sz="2800" dirty="0" smtClean="0"/>
          </a:p>
        </p:txBody>
      </p:sp>
      <p:pic>
        <p:nvPicPr>
          <p:cNvPr id="2052" name="Picture 4" descr="수학동아 - 폴리매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638142"/>
            <a:ext cx="5563319" cy="4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63552" y="928556"/>
            <a:ext cx="8064896" cy="4524022"/>
            <a:chOff x="251671" y="1388454"/>
            <a:chExt cx="9567987" cy="5367184"/>
          </a:xfrm>
        </p:grpSpPr>
        <p:pic>
          <p:nvPicPr>
            <p:cNvPr id="4" name="slide1_picture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671" y="1388454"/>
              <a:ext cx="9567987" cy="5367184"/>
            </a:xfrm>
            <a:prstGeom prst="rect">
              <a:avLst/>
            </a:prstGeom>
          </p:spPr>
        </p:pic>
        <p:sp>
          <p:nvSpPr>
            <p:cNvPr id="5" name="slide1_shape3"/>
            <p:cNvSpPr/>
            <p:nvPr/>
          </p:nvSpPr>
          <p:spPr>
            <a:xfrm>
              <a:off x="6027198" y="1394510"/>
              <a:ext cx="132127" cy="132127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_shape4"/>
            <p:cNvSpPr/>
            <p:nvPr/>
          </p:nvSpPr>
          <p:spPr>
            <a:xfrm>
              <a:off x="2305767" y="2458583"/>
              <a:ext cx="165585" cy="13415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_shape5"/>
            <p:cNvSpPr/>
            <p:nvPr/>
          </p:nvSpPr>
          <p:spPr>
            <a:xfrm>
              <a:off x="3001093" y="2458583"/>
              <a:ext cx="165585" cy="13415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_shape6"/>
            <p:cNvSpPr/>
            <p:nvPr/>
          </p:nvSpPr>
          <p:spPr>
            <a:xfrm>
              <a:off x="3744042" y="2458583"/>
              <a:ext cx="165585" cy="13415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_shape7"/>
            <p:cNvSpPr/>
            <p:nvPr/>
          </p:nvSpPr>
          <p:spPr>
            <a:xfrm>
              <a:off x="4378838" y="2455428"/>
              <a:ext cx="165585" cy="13415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_shape8"/>
            <p:cNvSpPr/>
            <p:nvPr/>
          </p:nvSpPr>
          <p:spPr>
            <a:xfrm>
              <a:off x="5055724" y="2455113"/>
              <a:ext cx="165585" cy="14756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_shape9"/>
            <p:cNvSpPr/>
            <p:nvPr/>
          </p:nvSpPr>
          <p:spPr>
            <a:xfrm>
              <a:off x="5942161" y="2455113"/>
              <a:ext cx="165585" cy="14756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_shape9"/>
            <p:cNvSpPr/>
            <p:nvPr/>
          </p:nvSpPr>
          <p:spPr>
            <a:xfrm>
              <a:off x="6886253" y="2455113"/>
              <a:ext cx="165585" cy="14756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79883"/>
              </p:ext>
            </p:extLst>
          </p:nvPr>
        </p:nvGraphicFramePr>
        <p:xfrm>
          <a:off x="2063552" y="5517232"/>
          <a:ext cx="806489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폼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②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서브페이지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5" name="nppt_166313196003676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6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메인</a:t>
              </a:r>
              <a:endParaRPr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7" name="nppt_16631319600369542"/>
          <p:cNvSpPr/>
          <p:nvPr/>
        </p:nvSpPr>
        <p:spPr>
          <a:xfrm>
            <a:off x="4106935" y="196341"/>
            <a:ext cx="3960440" cy="632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eader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네비게이션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메인이미지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3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21443"/>
              </p:ext>
            </p:extLst>
          </p:nvPr>
        </p:nvGraphicFramePr>
        <p:xfrm>
          <a:off x="2064000" y="5517232"/>
          <a:ext cx="806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이미지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클릭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시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해당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주문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페이지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nppt_16631319600367752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6" name="nppt_166313196003677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7" name="nppt_16631319600367754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메인</a:t>
              </a:r>
              <a:endParaRPr altLang="ko-KR" sz="1800" b="1" dirty="0">
                <a:latin typeface="맑은 고딕"/>
                <a:ea typeface="맑은 고딕"/>
              </a:endParaRPr>
            </a:p>
          </p:txBody>
        </p:sp>
      </p:grpSp>
      <p:sp>
        <p:nvSpPr>
          <p:cNvPr id="8" name="nppt_16631319600369542"/>
          <p:cNvSpPr/>
          <p:nvPr/>
        </p:nvSpPr>
        <p:spPr>
          <a:xfrm>
            <a:off x="4106935" y="131761"/>
            <a:ext cx="3960440" cy="632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컨텐츠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algn="ctr" defTabSz="914400" latinLnBrk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베스트 셀러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64000" y="889607"/>
            <a:ext cx="8064000" cy="4491258"/>
            <a:chOff x="695400" y="1215187"/>
            <a:chExt cx="6353745" cy="5280025"/>
          </a:xfrm>
        </p:grpSpPr>
        <p:pic>
          <p:nvPicPr>
            <p:cNvPr id="10" name="nppt_16631319600364873" descr="이미지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400" y="1215187"/>
              <a:ext cx="6353745" cy="5280025"/>
            </a:xfrm>
            <a:prstGeom prst="rect">
              <a:avLst/>
            </a:prstGeom>
          </p:spPr>
        </p:pic>
        <p:sp>
          <p:nvSpPr>
            <p:cNvPr id="11" name="slide4_shape4"/>
            <p:cNvSpPr/>
            <p:nvPr/>
          </p:nvSpPr>
          <p:spPr>
            <a:xfrm>
              <a:off x="1067495" y="2294461"/>
              <a:ext cx="877163" cy="3634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ko-KR" sz="1800" dirty="0">
                  <a:solidFill>
                    <a:schemeClr val="tx1">
                      <a:alpha val="100000"/>
                    </a:schemeClr>
                  </a:solidFill>
                  <a:ea typeface="+mn-cs"/>
                </a:rPr>
                <a:t>이미지</a:t>
              </a:r>
            </a:p>
          </p:txBody>
        </p:sp>
        <p:sp>
          <p:nvSpPr>
            <p:cNvPr id="12" name="slide4_shape4"/>
            <p:cNvSpPr/>
            <p:nvPr/>
          </p:nvSpPr>
          <p:spPr>
            <a:xfrm>
              <a:off x="2316753" y="2294461"/>
              <a:ext cx="877163" cy="3634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ko-KR" sz="1800" dirty="0">
                  <a:solidFill>
                    <a:schemeClr val="tx1">
                      <a:alpha val="100000"/>
                    </a:schemeClr>
                  </a:solidFill>
                  <a:ea typeface="+mn-cs"/>
                </a:rPr>
                <a:t>이미지</a:t>
              </a:r>
            </a:p>
          </p:txBody>
        </p:sp>
        <p:sp>
          <p:nvSpPr>
            <p:cNvPr id="13" name="slide4_shape3"/>
            <p:cNvSpPr/>
            <p:nvPr/>
          </p:nvSpPr>
          <p:spPr>
            <a:xfrm>
              <a:off x="1405176" y="2024707"/>
              <a:ext cx="123752" cy="13174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51391"/>
              </p:ext>
            </p:extLst>
          </p:nvPr>
        </p:nvGraphicFramePr>
        <p:xfrm>
          <a:off x="2065928" y="5517232"/>
          <a:ext cx="8080747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이미지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클릭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시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해당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주문</a:t>
                      </a:r>
                      <a:r>
                        <a:rPr lang="en-US" altLang="en-US" sz="1200" baseline="0" dirty="0" smtClean="0"/>
                        <a:t> </a:t>
                      </a:r>
                      <a:r>
                        <a:rPr lang="ko-KR" altLang="en-US" sz="1200" baseline="0" dirty="0"/>
                        <a:t>페이지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3" name="nppt_166313196003676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4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메인</a:t>
              </a:r>
              <a:endParaRPr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6" name="nppt_16631319600369542"/>
          <p:cNvSpPr/>
          <p:nvPr/>
        </p:nvSpPr>
        <p:spPr>
          <a:xfrm>
            <a:off x="4106518" y="131761"/>
            <a:ext cx="3960440" cy="632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컨텐츠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algn="ctr" defTabSz="914400" latinLnBrk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제품 홍보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64569" y="1017425"/>
            <a:ext cx="8064000" cy="4185739"/>
            <a:chOff x="2064569" y="1017425"/>
            <a:chExt cx="8064000" cy="4185739"/>
          </a:xfrm>
        </p:grpSpPr>
        <p:pic>
          <p:nvPicPr>
            <p:cNvPr id="4" name="slide6_picture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569" y="1017425"/>
              <a:ext cx="8064000" cy="4185739"/>
            </a:xfrm>
            <a:prstGeom prst="rect">
              <a:avLst/>
            </a:prstGeom>
          </p:spPr>
        </p:pic>
        <p:sp>
          <p:nvSpPr>
            <p:cNvPr id="5" name="slide6_shape3"/>
            <p:cNvSpPr/>
            <p:nvPr/>
          </p:nvSpPr>
          <p:spPr>
            <a:xfrm>
              <a:off x="4781317" y="3110295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6_shape4"/>
            <p:cNvSpPr/>
            <p:nvPr/>
          </p:nvSpPr>
          <p:spPr>
            <a:xfrm>
              <a:off x="4521258" y="3506598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 defTabSz="914400" latinLnBrk="1"/>
              <a:r>
                <a: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이미지</a:t>
              </a: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742190" y="2852936"/>
              <a:ext cx="1224136" cy="389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5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ppt_16631319600368783"/>
          <p:cNvSpPr/>
          <p:nvPr/>
        </p:nvSpPr>
        <p:spPr>
          <a:xfrm>
            <a:off x="5690929" y="152619"/>
            <a:ext cx="1397000" cy="36347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new arrival</a:t>
            </a:r>
          </a:p>
        </p:txBody>
      </p:sp>
      <p:grpSp>
        <p:nvGrpSpPr>
          <p:cNvPr id="8" name="nppt_16631319600368805"/>
          <p:cNvGrpSpPr>
            <a:grpSpLocks/>
          </p:cNvGrpSpPr>
          <p:nvPr/>
        </p:nvGrpSpPr>
        <p:grpSpPr>
          <a:xfrm>
            <a:off x="2063552" y="908720"/>
            <a:ext cx="8064000" cy="4441530"/>
            <a:chOff x="2249429" y="719355"/>
            <a:chExt cx="8280000" cy="5691020"/>
          </a:xfrm>
        </p:grpSpPr>
        <p:pic>
          <p:nvPicPr>
            <p:cNvPr id="9" name="slide7_picture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9" y="719355"/>
              <a:ext cx="8280000" cy="5691020"/>
            </a:xfrm>
            <a:prstGeom prst="rect">
              <a:avLst/>
            </a:prstGeom>
          </p:spPr>
        </p:pic>
        <p:sp>
          <p:nvSpPr>
            <p:cNvPr id="10" name="nppt_16631319600368589"/>
            <p:cNvSpPr/>
            <p:nvPr/>
          </p:nvSpPr>
          <p:spPr>
            <a:xfrm>
              <a:off x="9239250" y="4365625"/>
              <a:ext cx="1174750" cy="508000"/>
            </a:xfrm>
            <a:prstGeom prst="rect">
              <a:avLst/>
            </a:prstGeom>
            <a:solidFill>
              <a:schemeClr val="lt1"/>
            </a:solidFill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</p:txBody>
        </p:sp>
      </p:grpSp>
      <p:grpSp>
        <p:nvGrpSpPr>
          <p:cNvPr id="12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3" name="nppt_166313196003676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4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메인</a:t>
              </a:r>
              <a:endParaRPr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5" name="nppt_16631319600369542"/>
          <p:cNvSpPr/>
          <p:nvPr/>
        </p:nvSpPr>
        <p:spPr>
          <a:xfrm>
            <a:off x="4106935" y="131761"/>
            <a:ext cx="3960440" cy="632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컨텐츠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algn="ctr" defTabSz="914400" latinLnBrk="1">
              <a:lnSpc>
                <a:spcPct val="10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신상품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89887"/>
              </p:ext>
            </p:extLst>
          </p:nvPr>
        </p:nvGraphicFramePr>
        <p:xfrm>
          <a:off x="2063999" y="5584165"/>
          <a:ext cx="8064001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이미지</a:t>
                      </a:r>
                      <a:r>
                        <a:rPr lang="en-US" altLang="en-US" sz="1200" dirty="0"/>
                        <a:t> </a:t>
                      </a:r>
                      <a:r>
                        <a:rPr lang="ko-KR" altLang="en-US" sz="1200" dirty="0"/>
                        <a:t>클릭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시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해당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주문</a:t>
                      </a:r>
                      <a:r>
                        <a:rPr lang="en-US" altLang="en-US" sz="1200" baseline="0" dirty="0" smtClean="0"/>
                        <a:t> </a:t>
                      </a:r>
                      <a:r>
                        <a:rPr lang="ko-KR" altLang="en-US" sz="1200" baseline="0" dirty="0"/>
                        <a:t>페이지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lide6_shape3"/>
          <p:cNvSpPr/>
          <p:nvPr/>
        </p:nvSpPr>
        <p:spPr>
          <a:xfrm>
            <a:off x="4223792" y="1556792"/>
            <a:ext cx="132126" cy="13212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altLang="ko-KR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endParaRPr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6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2" y="980728"/>
            <a:ext cx="8064000" cy="4392488"/>
          </a:xfrm>
          <a:prstGeom prst="rect">
            <a:avLst/>
          </a:prstGeom>
        </p:spPr>
      </p:pic>
      <p:grpSp>
        <p:nvGrpSpPr>
          <p:cNvPr id="9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0" name="nppt_166313196003676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1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메인</a:t>
              </a:r>
              <a:endParaRPr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12" name="nppt_16631319600369542"/>
          <p:cNvSpPr/>
          <p:nvPr/>
        </p:nvSpPr>
        <p:spPr>
          <a:xfrm>
            <a:off x="4106935" y="131761"/>
            <a:ext cx="3960440" cy="632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Footer</a:t>
            </a:r>
          </a:p>
          <a:p>
            <a:pPr marL="0" algn="ctr" defTabSz="914400" latinLnBrk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(SNS,</a:t>
            </a:r>
            <a:r>
              <a:rPr lang="ko-KR" altLang="en-US" dirty="0" smtClean="0">
                <a:solidFill>
                  <a:schemeClr val="tx1"/>
                </a:solidFill>
              </a:rPr>
              <a:t>배너</a:t>
            </a:r>
            <a:r>
              <a:rPr lang="en-US" altLang="ko-KR" dirty="0" smtClean="0">
                <a:solidFill>
                  <a:schemeClr val="tx1"/>
                </a:solidFill>
              </a:rPr>
              <a:t>,Address)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56116"/>
              </p:ext>
            </p:extLst>
          </p:nvPr>
        </p:nvGraphicFramePr>
        <p:xfrm>
          <a:off x="2063999" y="5649808"/>
          <a:ext cx="8064001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0">
                <a:tc>
                  <a:txBody>
                    <a:bodyPr/>
                    <a:lstStyle/>
                    <a:p>
                      <a:pPr latinLnBrk="1"/>
                      <a:r>
                        <a:rPr lang="en-US" altLang="en-US"/>
                        <a:t>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클릭 시 해당 페이지로 이동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lide6_shape3"/>
          <p:cNvSpPr/>
          <p:nvPr/>
        </p:nvSpPr>
        <p:spPr>
          <a:xfrm>
            <a:off x="6312024" y="3800930"/>
            <a:ext cx="132126" cy="13212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altLang="ko-KR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endParaRPr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7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10" name="nppt_166313196003676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1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로그인 폼</a:t>
              </a:r>
              <a:endParaRPr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1003"/>
              </p:ext>
            </p:extLst>
          </p:nvPr>
        </p:nvGraphicFramePr>
        <p:xfrm>
          <a:off x="6816081" y="1209677"/>
          <a:ext cx="3816423" cy="4896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dirty="0"/>
                        <a:t>①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버튼 클릭 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로그인 상태로 메인 페이지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②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 버튼 클릭 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회원가입 화면으로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239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③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찾기 버튼 클릭 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아이디 찾기 화면으로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35909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④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비밀번호 찾기 버튼 클릭 시 </a:t>
                      </a:r>
                      <a:endParaRPr lang="en-US" altLang="ko-KR" sz="1200" dirty="0" smtClean="0"/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비밀번호 찾기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57934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⑤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확인 버튼 클릭 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주문조회 화면으로 이동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7081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21227" y="1196752"/>
            <a:ext cx="4680520" cy="4896545"/>
            <a:chOff x="479376" y="1268759"/>
            <a:chExt cx="5328592" cy="4896545"/>
          </a:xfrm>
        </p:grpSpPr>
        <p:pic>
          <p:nvPicPr>
            <p:cNvPr id="4" name="slide2_picture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376" y="1268759"/>
              <a:ext cx="5328592" cy="4896545"/>
            </a:xfrm>
            <a:prstGeom prst="rect">
              <a:avLst/>
            </a:prstGeom>
          </p:spPr>
        </p:pic>
        <p:sp>
          <p:nvSpPr>
            <p:cNvPr id="15" name="slide6_shape3"/>
            <p:cNvSpPr/>
            <p:nvPr/>
          </p:nvSpPr>
          <p:spPr>
            <a:xfrm>
              <a:off x="3495244" y="3232789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altLang="ko-KR" sz="12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6_shape3"/>
            <p:cNvSpPr/>
            <p:nvPr/>
          </p:nvSpPr>
          <p:spPr>
            <a:xfrm>
              <a:off x="2046389" y="3951162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sz="1200" dirty="0"/>
                <a:t>2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6_shape3"/>
            <p:cNvSpPr/>
            <p:nvPr/>
          </p:nvSpPr>
          <p:spPr>
            <a:xfrm>
              <a:off x="2822265" y="3951162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sz="12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3"/>
            <p:cNvSpPr/>
            <p:nvPr/>
          </p:nvSpPr>
          <p:spPr>
            <a:xfrm>
              <a:off x="3576964" y="3948648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sz="1200" dirty="0"/>
                <a:t>4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6_shape3"/>
            <p:cNvSpPr/>
            <p:nvPr/>
          </p:nvSpPr>
          <p:spPr>
            <a:xfrm>
              <a:off x="3576964" y="4452703"/>
              <a:ext cx="132126" cy="13212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r>
                <a:rPr lang="en-US" sz="1200" dirty="0"/>
                <a:t>5</a:t>
              </a:r>
              <a:endParaRPr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8</a:t>
            </a:fld>
            <a:endParaRPr lang="ko-KR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ppt_1663131960036560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8670" y="937205"/>
            <a:ext cx="4190390" cy="5212128"/>
          </a:xfrm>
          <a:prstGeom prst="rect">
            <a:avLst/>
          </a:prstGeom>
        </p:spPr>
      </p:pic>
      <p:grpSp>
        <p:nvGrpSpPr>
          <p:cNvPr id="8" name="nppt_16631319600367685"/>
          <p:cNvGrpSpPr>
            <a:grpSpLocks/>
          </p:cNvGrpSpPr>
          <p:nvPr/>
        </p:nvGrpSpPr>
        <p:grpSpPr>
          <a:xfrm>
            <a:off x="193107" y="120271"/>
            <a:ext cx="1289749" cy="825162"/>
            <a:chOff x="193107" y="120271"/>
            <a:chExt cx="1289749" cy="825162"/>
          </a:xfrm>
        </p:grpSpPr>
        <p:pic>
          <p:nvPicPr>
            <p:cNvPr id="9" name="nppt_166313196003676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07" y="120271"/>
              <a:ext cx="1289749" cy="825162"/>
            </a:xfrm>
            <a:prstGeom prst="rect">
              <a:avLst/>
            </a:prstGeom>
            <a:solidFill>
              <a:srgbClr val="F5F5F5"/>
            </a:solidFill>
          </p:spPr>
        </p:pic>
        <p:sp>
          <p:nvSpPr>
            <p:cNvPr id="10" name="nppt_16631319600367622"/>
            <p:cNvSpPr/>
            <p:nvPr/>
          </p:nvSpPr>
          <p:spPr>
            <a:xfrm>
              <a:off x="299895" y="504679"/>
              <a:ext cx="1100090" cy="324605"/>
            </a:xfrm>
            <a:prstGeom prst="rect">
              <a:avLst/>
            </a:prstGeom>
            <a:solidFill>
              <a:srgbClr val="F5F5F5"/>
            </a:solidFill>
            <a:ln w="12700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/>
                  <a:ea typeface="맑은 고딕"/>
                </a:rPr>
                <a:t>회원가입</a:t>
              </a:r>
              <a:endParaRPr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pic>
        <p:nvPicPr>
          <p:cNvPr id="11" name="nppt_1663131960036592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6040" y="945433"/>
            <a:ext cx="4171642" cy="522758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altLang="ko-KR" smtClean="0"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211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/>
      <vt:lpstr>4조 익명상점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ITPS</cp:lastModifiedBy>
  <cp:revision>9</cp:revision>
  <dcterms:modified xsi:type="dcterms:W3CDTF">2022-09-15T05:07:13Z</dcterms:modified>
</cp:coreProperties>
</file>