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F370B9-C2C4-4343-9902-8786968679D5}" v="16" dt="2021-12-10T05:06:27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브라우니 브라우니" userId="86f2dc6a954b8fa7" providerId="LiveId" clId="{F6F370B9-C2C4-4343-9902-8786968679D5}"/>
    <pc:docChg chg="undo custSel modSld">
      <pc:chgData name="브라우니 브라우니" userId="86f2dc6a954b8fa7" providerId="LiveId" clId="{F6F370B9-C2C4-4343-9902-8786968679D5}" dt="2021-12-10T05:06:28.272" v="198" actId="20577"/>
      <pc:docMkLst>
        <pc:docMk/>
      </pc:docMkLst>
      <pc:sldChg chg="modSp mod">
        <pc:chgData name="브라우니 브라우니" userId="86f2dc6a954b8fa7" providerId="LiveId" clId="{F6F370B9-C2C4-4343-9902-8786968679D5}" dt="2021-12-10T05:06:28.272" v="198" actId="20577"/>
        <pc:sldMkLst>
          <pc:docMk/>
          <pc:sldMk cId="1969852492" sldId="257"/>
        </pc:sldMkLst>
        <pc:graphicFrameChg chg="mod modGraphic">
          <ac:chgData name="브라우니 브라우니" userId="86f2dc6a954b8fa7" providerId="LiveId" clId="{F6F370B9-C2C4-4343-9902-8786968679D5}" dt="2021-12-10T05:06:28.272" v="198" actId="20577"/>
          <ac:graphicFrameMkLst>
            <pc:docMk/>
            <pc:sldMk cId="1969852492" sldId="257"/>
            <ac:graphicFrameMk id="4" creationId="{169165AC-9E1C-45BE-A0E7-91633C9E6394}"/>
          </ac:graphicFrameMkLst>
        </pc:graphicFrameChg>
      </pc:sldChg>
      <pc:sldChg chg="modSp mod">
        <pc:chgData name="브라우니 브라우니" userId="86f2dc6a954b8fa7" providerId="LiveId" clId="{F6F370B9-C2C4-4343-9902-8786968679D5}" dt="2021-12-10T05:04:43.909" v="123" actId="1076"/>
        <pc:sldMkLst>
          <pc:docMk/>
          <pc:sldMk cId="1301880868" sldId="259"/>
        </pc:sldMkLst>
        <pc:spChg chg="mod">
          <ac:chgData name="브라우니 브라우니" userId="86f2dc6a954b8fa7" providerId="LiveId" clId="{F6F370B9-C2C4-4343-9902-8786968679D5}" dt="2021-12-10T05:04:43.909" v="123" actId="1076"/>
          <ac:spMkLst>
            <pc:docMk/>
            <pc:sldMk cId="1301880868" sldId="259"/>
            <ac:spMk id="2" creationId="{920F152F-5EC4-45EB-BAB6-0003E31DFE81}"/>
          </ac:spMkLst>
        </pc:spChg>
        <pc:spChg chg="mod">
          <ac:chgData name="브라우니 브라우니" userId="86f2dc6a954b8fa7" providerId="LiveId" clId="{F6F370B9-C2C4-4343-9902-8786968679D5}" dt="2021-12-10T05:04:37.814" v="108"/>
          <ac:spMkLst>
            <pc:docMk/>
            <pc:sldMk cId="1301880868" sldId="259"/>
            <ac:spMk id="14" creationId="{8D6156BC-EB7B-4E07-AD0A-761222271CB6}"/>
          </ac:spMkLst>
        </pc:spChg>
      </pc:sldChg>
      <pc:sldChg chg="modSp mod">
        <pc:chgData name="브라우니 브라우니" userId="86f2dc6a954b8fa7" providerId="LiveId" clId="{F6F370B9-C2C4-4343-9902-8786968679D5}" dt="2021-12-10T05:05:59.710" v="187" actId="20577"/>
        <pc:sldMkLst>
          <pc:docMk/>
          <pc:sldMk cId="46611810" sldId="260"/>
        </pc:sldMkLst>
        <pc:spChg chg="mod">
          <ac:chgData name="브라우니 브라우니" userId="86f2dc6a954b8fa7" providerId="LiveId" clId="{F6F370B9-C2C4-4343-9902-8786968679D5}" dt="2021-12-10T05:05:59.710" v="187" actId="20577"/>
          <ac:spMkLst>
            <pc:docMk/>
            <pc:sldMk cId="46611810" sldId="260"/>
            <ac:spMk id="6" creationId="{EB1D691F-A5C5-4CBC-A2E7-BD5D9647A1DB}"/>
          </ac:spMkLst>
        </pc:spChg>
      </pc:sldChg>
      <pc:sldChg chg="modSp mod">
        <pc:chgData name="브라우니 브라우니" userId="86f2dc6a954b8fa7" providerId="LiveId" clId="{F6F370B9-C2C4-4343-9902-8786968679D5}" dt="2021-12-10T05:06:04.940" v="195" actId="20577"/>
        <pc:sldMkLst>
          <pc:docMk/>
          <pc:sldMk cId="357380990" sldId="261"/>
        </pc:sldMkLst>
        <pc:spChg chg="mod">
          <ac:chgData name="브라우니 브라우니" userId="86f2dc6a954b8fa7" providerId="LiveId" clId="{F6F370B9-C2C4-4343-9902-8786968679D5}" dt="2021-12-10T05:06:04.940" v="195" actId="20577"/>
          <ac:spMkLst>
            <pc:docMk/>
            <pc:sldMk cId="357380990" sldId="261"/>
            <ac:spMk id="6" creationId="{AB4A70D7-5FFE-40E1-BD87-57DCE9D621C2}"/>
          </ac:spMkLst>
        </pc:spChg>
      </pc:sldChg>
      <pc:sldChg chg="modSp mod">
        <pc:chgData name="브라우니 브라우니" userId="86f2dc6a954b8fa7" providerId="LiveId" clId="{F6F370B9-C2C4-4343-9902-8786968679D5}" dt="2021-12-10T04:51:19.876" v="12"/>
        <pc:sldMkLst>
          <pc:docMk/>
          <pc:sldMk cId="1686825722" sldId="262"/>
        </pc:sldMkLst>
        <pc:spChg chg="mod">
          <ac:chgData name="브라우니 브라우니" userId="86f2dc6a954b8fa7" providerId="LiveId" clId="{F6F370B9-C2C4-4343-9902-8786968679D5}" dt="2021-12-10T04:51:19.876" v="12"/>
          <ac:spMkLst>
            <pc:docMk/>
            <pc:sldMk cId="1686825722" sldId="262"/>
            <ac:spMk id="6" creationId="{310C7754-D13B-4714-AE93-D9E1236C0A4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DABFC-E4AD-4411-8618-F4DC48B9E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ECB6D0-26CB-4AED-804C-05D1C6FC7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9B6DA-9C3C-42F7-96D4-57287FF7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0C8D-27B2-4D14-971A-D0640219737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078119-C3F4-4FD5-9830-AC04A903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0C7661-1711-465B-A3C0-2A8A10C9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BAAE-B5C6-4F68-92CE-3A2C20DAF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2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6A3D8-E6A2-4BA7-8362-CD348708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E0B87F-19E0-418B-93E2-5FE2B5AD1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BF7AAC-AA18-43D2-95A6-725B55E3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0C8D-27B2-4D14-971A-D0640219737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D53FF-9E19-483B-B17B-C662A8F7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84486-9DA8-4863-B6DD-13E7EAB9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BAAE-B5C6-4F68-92CE-3A2C20DAF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54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4A23F4-166D-48AE-8051-E94AB00C7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4292DF-A00F-4F13-A3BA-89C1ECE5F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80606-1D25-43FA-9AF8-6D90BC4EF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0C8D-27B2-4D14-971A-D0640219737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AF9AE6-E5D8-4234-B10E-5A048547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AF283F-6A06-4EB0-9603-5F36AE64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BAAE-B5C6-4F68-92CE-3A2C20DAF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63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A1ACC-3867-4962-B554-91F28BC9A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CC554-8A2A-47C9-B375-6426D376E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2806A5-C3AB-4400-99E2-9A114DBC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0C8D-27B2-4D14-971A-D0640219737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BA6E7-8BEB-4160-B274-3B358833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89F44-59D3-4CD7-AAC5-4E39E4D0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BAAE-B5C6-4F68-92CE-3A2C20DAF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51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86327-763D-409D-BD44-B37C4B1AA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202151-B297-4FD8-972A-7457026DA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928D07-1AD3-4C56-A59E-D447B03E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0C8D-27B2-4D14-971A-D0640219737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8A3A30-A01D-4CFF-853B-475197061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89BAA4-AD50-4210-B003-9A67EC42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BAAE-B5C6-4F68-92CE-3A2C20DAF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98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95239-9964-493C-81F0-52F7FDA6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CDD9F1-709F-4E95-80CF-787858001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BDAA0D-1518-4D28-9A01-4F4A23C73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137F1-7956-4458-A3E1-3BF1FF11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0C8D-27B2-4D14-971A-D0640219737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E4F840-590C-4B0D-8C85-18FFA93D5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0055FF-8B95-4029-A15C-26946E65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BAAE-B5C6-4F68-92CE-3A2C20DAF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72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D9740-CF08-4956-B7AA-30028C8DD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3DE0E5-94B9-4BC5-B3B5-C1663A61E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8AA46F-7F1C-4485-8CC9-BC413F753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040D39-015F-48DF-A4E6-842ADF766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8D5A69-81EE-4598-9479-794806CF5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615171-FA1F-449A-8FBF-8BFF25EA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0C8D-27B2-4D14-971A-D0640219737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B73C8C-D7E2-4AB3-934A-4953243E0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411CB8-9B5B-4A3F-B6A2-FF873D26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BAAE-B5C6-4F68-92CE-3A2C20DAF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2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05528-87C6-4BEA-AC77-DB018193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1E0BC5-AD33-4C92-ADDB-6A9BBA8B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0C8D-27B2-4D14-971A-D0640219737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55E37F-F366-4072-A483-A9F70E8F6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2CDEBC-5B81-4447-B514-C5E3BDEB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BAAE-B5C6-4F68-92CE-3A2C20DAF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11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026F0A-956D-437F-8CCB-B98D3AE9B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0C8D-27B2-4D14-971A-D0640219737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285427-1DE3-45C1-A3F8-41AFA3FB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F0C5F9-1249-4A7F-99A6-54A43C5A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BAAE-B5C6-4F68-92CE-3A2C20DAF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1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E039F-CD0F-4528-AF98-B77AA2A6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B27977-8EAC-48B6-AD34-8B9C320B9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3A35D3-B70C-4E6B-82AF-18FAEA6A9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F30EDD-6670-42D4-AFE1-6BD57785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0C8D-27B2-4D14-971A-D0640219737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8192B3-E0D6-496F-B07E-855539FE1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924EC4-CBF7-4441-A37C-20DC71FD9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BAAE-B5C6-4F68-92CE-3A2C20DAF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82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20925-06AB-4E00-A0DE-67CDE5C2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BD6DAD-E664-4776-9416-573B73D47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6D90FB-0429-4FB9-83C6-3424366E6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6A4D82-D442-4231-B4FE-4BB97BEF0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0C8D-27B2-4D14-971A-D0640219737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30F472-7EAE-4D80-B100-8F23FFEB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F8444E-BFE3-4EDF-8FB5-C5E00327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BAAE-B5C6-4F68-92CE-3A2C20DAF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97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06D504-116E-455E-ABD3-0FEABE117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7F905-4B0E-49C5-AE0C-13A335DFC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D9B0E-7E3A-411F-90A5-227C6801F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40C8D-27B2-4D14-971A-D06402197371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156EC-C13F-494C-A848-395D320BF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0D3D9-20C0-49D0-8A27-2FD51F2E9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EBAAE-B5C6-4F68-92CE-3A2C20DAF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7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3D53D-ECD2-49DB-84D4-16D6AD943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게임서버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05F930-61A0-485F-8910-3D634D03FB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err="1"/>
              <a:t>텀</a:t>
            </a:r>
            <a:r>
              <a:rPr lang="ko-KR" altLang="en-US" dirty="0"/>
              <a:t> 프로젝트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3C315-9972-42DA-9EDE-DED8298F268B}"/>
              </a:ext>
            </a:extLst>
          </p:cNvPr>
          <p:cNvSpPr txBox="1"/>
          <p:nvPr/>
        </p:nvSpPr>
        <p:spPr>
          <a:xfrm>
            <a:off x="10375153" y="5659718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2017184036</a:t>
            </a:r>
          </a:p>
          <a:p>
            <a:pPr algn="r"/>
            <a:r>
              <a:rPr lang="ko-KR" altLang="en-US" dirty="0"/>
              <a:t>한영인</a:t>
            </a:r>
          </a:p>
        </p:txBody>
      </p:sp>
    </p:spTree>
    <p:extLst>
      <p:ext uri="{BB962C8B-B14F-4D97-AF65-F5344CB8AC3E}">
        <p14:creationId xmlns:p14="http://schemas.microsoft.com/office/powerpoint/2010/main" val="115415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92439-900B-4ABD-8633-83AE55CD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구현한 내용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69165AC-9E1C-45BE-A0E7-91633C9E63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6979643"/>
              </p:ext>
            </p:extLst>
          </p:nvPr>
        </p:nvGraphicFramePr>
        <p:xfrm>
          <a:off x="3341651" y="1690688"/>
          <a:ext cx="5276850" cy="479059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33825">
                  <a:extLst>
                    <a:ext uri="{9D8B030D-6E8A-4147-A177-3AD203B41FA5}">
                      <a16:colId xmlns:a16="http://schemas.microsoft.com/office/drawing/2014/main" val="253856115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3991930802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 여부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832068"/>
                  </a:ext>
                </a:extLst>
              </a:tr>
              <a:tr h="5583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DB 저장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75A42E"/>
                          </a:solidFill>
                        </a:rPr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859145"/>
                  </a:ext>
                </a:extLst>
              </a:tr>
              <a:tr h="5447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Lua</a:t>
                      </a:r>
                      <a:r>
                        <a:rPr lang="ko-KR" altLang="en-US" dirty="0"/>
                        <a:t> 스크립트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75A42E"/>
                          </a:solidFill>
                        </a:rPr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847853"/>
                  </a:ext>
                </a:extLst>
              </a:tr>
              <a:tr h="5447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지형 장애물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1" i="0" u="none" strike="noStrike" noProof="0" dirty="0" err="1">
                          <a:solidFill>
                            <a:srgbClr val="75A42E"/>
                          </a:solidFill>
                          <a:ea typeface="Malgun Gothic"/>
                        </a:rPr>
                        <a:t>O</a:t>
                      </a:r>
                      <a:endParaRPr lang="ko-KR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827110"/>
                  </a:ext>
                </a:extLst>
              </a:tr>
              <a:tr h="5447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몬스터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1" i="0" u="none" strike="noStrike" noProof="0" dirty="0" err="1">
                          <a:solidFill>
                            <a:srgbClr val="75A42E"/>
                          </a:solidFill>
                          <a:ea typeface="Malgun Gothic"/>
                        </a:rPr>
                        <a:t>O</a:t>
                      </a:r>
                      <a:endParaRPr lang="ko-KR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54450"/>
                  </a:ext>
                </a:extLst>
              </a:tr>
              <a:tr h="5447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349043"/>
                  </a:ext>
                </a:extLst>
              </a:tr>
              <a:tr h="5447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채팅, 게임 로그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492675"/>
                  </a:ext>
                </a:extLst>
              </a:tr>
              <a:tr h="5447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몬스터 </a:t>
                      </a:r>
                      <a:r>
                        <a:rPr lang="en-US" altLang="ko-KR" dirty="0"/>
                        <a:t>A*</a:t>
                      </a:r>
                      <a:r>
                        <a:rPr lang="ko-KR" altLang="en-US" dirty="0"/>
                        <a:t>알고리즘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altLang="ko-K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802745"/>
                  </a:ext>
                </a:extLst>
              </a:tr>
              <a:tr h="5447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동접</a:t>
                      </a:r>
                      <a:r>
                        <a:rPr lang="ko-KR" altLang="en-US" dirty="0"/>
                        <a:t>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568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85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AC9810-19B6-4F4A-BB08-6A33B7608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769" y="0"/>
            <a:ext cx="6704691" cy="685800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43A58128-0B91-4F5B-962B-944E31D1F718}"/>
              </a:ext>
            </a:extLst>
          </p:cNvPr>
          <p:cNvGrpSpPr/>
          <p:nvPr/>
        </p:nvGrpSpPr>
        <p:grpSpPr>
          <a:xfrm rot="18703187">
            <a:off x="1548455" y="3684801"/>
            <a:ext cx="5205952" cy="2144798"/>
            <a:chOff x="1655805" y="1865870"/>
            <a:chExt cx="4040660" cy="1742303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BE171D9-5AB8-4D18-872C-CB52AC36EAD4}"/>
                </a:ext>
              </a:extLst>
            </p:cNvPr>
            <p:cNvSpPr/>
            <p:nvPr/>
          </p:nvSpPr>
          <p:spPr>
            <a:xfrm>
              <a:off x="4856205" y="2767914"/>
              <a:ext cx="840260" cy="84025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94ACDFD-D21A-4830-AFAA-155EEA146396}"/>
                </a:ext>
              </a:extLst>
            </p:cNvPr>
            <p:cNvCxnSpPr>
              <a:cxnSpLocks/>
            </p:cNvCxnSpPr>
            <p:nvPr/>
          </p:nvCxnSpPr>
          <p:spPr>
            <a:xfrm>
              <a:off x="1655805" y="1865870"/>
              <a:ext cx="3039763" cy="1013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BCDE1D7-B653-47ED-ADF7-5B8D9DD03860}"/>
              </a:ext>
            </a:extLst>
          </p:cNvPr>
          <p:cNvGrpSpPr/>
          <p:nvPr/>
        </p:nvGrpSpPr>
        <p:grpSpPr>
          <a:xfrm>
            <a:off x="1808205" y="2018270"/>
            <a:ext cx="4040660" cy="1742303"/>
            <a:chOff x="1655805" y="1865870"/>
            <a:chExt cx="4040660" cy="1742303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8828B57-924E-478A-BF1E-9E01A08EA4CF}"/>
                </a:ext>
              </a:extLst>
            </p:cNvPr>
            <p:cNvSpPr/>
            <p:nvPr/>
          </p:nvSpPr>
          <p:spPr>
            <a:xfrm>
              <a:off x="4856205" y="2767914"/>
              <a:ext cx="840260" cy="84025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7D0DB31-8548-4850-9025-B40C8A2255D0}"/>
                </a:ext>
              </a:extLst>
            </p:cNvPr>
            <p:cNvCxnSpPr>
              <a:cxnSpLocks/>
            </p:cNvCxnSpPr>
            <p:nvPr/>
          </p:nvCxnSpPr>
          <p:spPr>
            <a:xfrm>
              <a:off x="1655805" y="1865870"/>
              <a:ext cx="3039763" cy="1013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D1705C3-86C0-4860-8C7E-C43E71D50B89}"/>
              </a:ext>
            </a:extLst>
          </p:cNvPr>
          <p:cNvSpPr txBox="1"/>
          <p:nvPr/>
        </p:nvSpPr>
        <p:spPr>
          <a:xfrm>
            <a:off x="-12888" y="5647820"/>
            <a:ext cx="3400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플레이어</a:t>
            </a:r>
            <a:endParaRPr lang="en-US" altLang="ko-KR" dirty="0"/>
          </a:p>
          <a:p>
            <a:r>
              <a:rPr lang="ko-KR" altLang="en-US" dirty="0"/>
              <a:t>방향키로 움직이며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빨간색의 체력바와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노란색의 경험치를 가지고있다</a:t>
            </a:r>
            <a:r>
              <a:rPr lang="en-US" altLang="ko-KR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3FD702-F3F6-4FE7-A6F7-91AED0398159}"/>
              </a:ext>
            </a:extLst>
          </p:cNvPr>
          <p:cNvSpPr txBox="1"/>
          <p:nvPr/>
        </p:nvSpPr>
        <p:spPr>
          <a:xfrm>
            <a:off x="683456" y="183360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몬스터</a:t>
            </a:r>
            <a:r>
              <a:rPr lang="en-US" altLang="ko-KR" dirty="0"/>
              <a:t>1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B89980D-8AC3-4BF3-8F37-45652463A04A}"/>
              </a:ext>
            </a:extLst>
          </p:cNvPr>
          <p:cNvGrpSpPr/>
          <p:nvPr/>
        </p:nvGrpSpPr>
        <p:grpSpPr>
          <a:xfrm rot="7949006">
            <a:off x="5640609" y="2889421"/>
            <a:ext cx="4040660" cy="1742303"/>
            <a:chOff x="1655805" y="1865870"/>
            <a:chExt cx="4040660" cy="1742303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6D119E0-E323-4ACD-97C6-99022D4C5611}"/>
                </a:ext>
              </a:extLst>
            </p:cNvPr>
            <p:cNvSpPr/>
            <p:nvPr/>
          </p:nvSpPr>
          <p:spPr>
            <a:xfrm>
              <a:off x="4856205" y="2767914"/>
              <a:ext cx="840260" cy="84025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4460B98-2A1C-4CF2-8B1A-33E248BCC393}"/>
                </a:ext>
              </a:extLst>
            </p:cNvPr>
            <p:cNvCxnSpPr>
              <a:cxnSpLocks/>
            </p:cNvCxnSpPr>
            <p:nvPr/>
          </p:nvCxnSpPr>
          <p:spPr>
            <a:xfrm>
              <a:off x="1655805" y="1865870"/>
              <a:ext cx="3039763" cy="1013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39B2A37-DD34-4604-A069-6681D0CE6F51}"/>
              </a:ext>
            </a:extLst>
          </p:cNvPr>
          <p:cNvSpPr txBox="1"/>
          <p:nvPr/>
        </p:nvSpPr>
        <p:spPr>
          <a:xfrm>
            <a:off x="9379515" y="2470292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몬스터</a:t>
            </a:r>
            <a:r>
              <a:rPr lang="en-US" altLang="ko-K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0780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F152F-5EC4-45EB-BAB6-0003E31D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365" y="369755"/>
            <a:ext cx="10515600" cy="1325563"/>
          </a:xfrm>
        </p:spPr>
        <p:txBody>
          <a:bodyPr/>
          <a:lstStyle/>
          <a:p>
            <a:r>
              <a:rPr lang="en-US" altLang="ko-KR"/>
              <a:t>LUA </a:t>
            </a:r>
            <a:r>
              <a:rPr lang="ko-KR" altLang="en-US" dirty="0"/>
              <a:t>스크립트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23EF7D-9922-4C19-8372-2366F34E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353" y="0"/>
            <a:ext cx="4585721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18BD288-0044-40AD-B37E-8C097AB58507}"/>
              </a:ext>
            </a:extLst>
          </p:cNvPr>
          <p:cNvSpPr/>
          <p:nvPr/>
        </p:nvSpPr>
        <p:spPr>
          <a:xfrm>
            <a:off x="4277661" y="1084521"/>
            <a:ext cx="3898948" cy="21158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757460-4802-4AE0-A6A8-A20DF85EBF5C}"/>
              </a:ext>
            </a:extLst>
          </p:cNvPr>
          <p:cNvSpPr/>
          <p:nvPr/>
        </p:nvSpPr>
        <p:spPr>
          <a:xfrm>
            <a:off x="4277661" y="3203944"/>
            <a:ext cx="3898948" cy="3505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7A90EA4-6073-49C5-915D-4EFB7B14F424}"/>
              </a:ext>
            </a:extLst>
          </p:cNvPr>
          <p:cNvCxnSpPr/>
          <p:nvPr/>
        </p:nvCxnSpPr>
        <p:spPr>
          <a:xfrm flipV="1">
            <a:off x="1488558" y="1562986"/>
            <a:ext cx="2785730" cy="120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4EA7B90-221F-4402-8883-50027B4FEA49}"/>
              </a:ext>
            </a:extLst>
          </p:cNvPr>
          <p:cNvSpPr txBox="1"/>
          <p:nvPr/>
        </p:nvSpPr>
        <p:spPr>
          <a:xfrm>
            <a:off x="-126276" y="2730099"/>
            <a:ext cx="44005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플레이어와 몬스터가</a:t>
            </a:r>
            <a:endParaRPr lang="en-US" altLang="ko-KR" dirty="0"/>
          </a:p>
          <a:p>
            <a:r>
              <a:rPr lang="ko-KR" altLang="en-US" dirty="0"/>
              <a:t>같은 위치에 있을 때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HELLO</a:t>
            </a:r>
            <a:r>
              <a:rPr lang="ko-KR" altLang="en-US" dirty="0"/>
              <a:t>를 출력하는 함수를 호출하고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칸 이동한 뒤</a:t>
            </a:r>
            <a:r>
              <a:rPr lang="en-US" altLang="ko-KR" dirty="0"/>
              <a:t>, BIE</a:t>
            </a:r>
            <a:r>
              <a:rPr lang="ko-KR" altLang="en-US" dirty="0"/>
              <a:t>를 출력하는 함수 호출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6156BC-EB7B-4E07-AD0A-761222271CB6}"/>
              </a:ext>
            </a:extLst>
          </p:cNvPr>
          <p:cNvSpPr txBox="1"/>
          <p:nvPr/>
        </p:nvSpPr>
        <p:spPr>
          <a:xfrm>
            <a:off x="152400" y="5179132"/>
            <a:ext cx="2887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몬스터의 </a:t>
            </a:r>
            <a:r>
              <a:rPr lang="ko-KR" altLang="en-US" dirty="0" err="1"/>
              <a:t>랜덤함</a:t>
            </a:r>
            <a:r>
              <a:rPr lang="ko-KR" altLang="en-US" dirty="0"/>
              <a:t> 움직임을</a:t>
            </a:r>
            <a:endParaRPr lang="en-US" altLang="ko-KR" dirty="0"/>
          </a:p>
          <a:p>
            <a:r>
              <a:rPr lang="ko-KR" altLang="en-US" dirty="0"/>
              <a:t>스크립트로 작성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5B6E201-A9A9-470D-857E-DE0A52F83388}"/>
              </a:ext>
            </a:extLst>
          </p:cNvPr>
          <p:cNvCxnSpPr/>
          <p:nvPr/>
        </p:nvCxnSpPr>
        <p:spPr>
          <a:xfrm flipV="1">
            <a:off x="2392326" y="5295014"/>
            <a:ext cx="1594883" cy="414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8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10C7754-D13B-4714-AE93-D9E1236C0A42}"/>
              </a:ext>
            </a:extLst>
          </p:cNvPr>
          <p:cNvSpPr txBox="1"/>
          <p:nvPr/>
        </p:nvSpPr>
        <p:spPr>
          <a:xfrm>
            <a:off x="615793" y="962618"/>
            <a:ext cx="50738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클라에서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키를 눌렀을 때의 </a:t>
            </a:r>
            <a:r>
              <a:rPr lang="en-US" altLang="ko-KR" dirty="0"/>
              <a:t>ATTACK</a:t>
            </a:r>
          </a:p>
          <a:p>
            <a:endParaRPr lang="en-US" altLang="ko-KR" dirty="0"/>
          </a:p>
          <a:p>
            <a:r>
              <a:rPr lang="ko-KR" altLang="en-US" dirty="0"/>
              <a:t>플레이어의 </a:t>
            </a:r>
            <a:r>
              <a:rPr lang="en-US" altLang="ko-KR" dirty="0" err="1"/>
              <a:t>viewlist</a:t>
            </a:r>
            <a:r>
              <a:rPr lang="ko-KR" altLang="en-US" dirty="0"/>
              <a:t>에서 공격 범위에</a:t>
            </a:r>
            <a:endParaRPr lang="en-US" altLang="ko-KR" dirty="0"/>
          </a:p>
          <a:p>
            <a:r>
              <a:rPr lang="en-US" altLang="ko-KR" dirty="0"/>
              <a:t>NPC</a:t>
            </a:r>
            <a:r>
              <a:rPr lang="ko-KR" altLang="en-US" dirty="0"/>
              <a:t>가 </a:t>
            </a:r>
            <a:r>
              <a:rPr lang="ko-KR" altLang="en-US" dirty="0" err="1"/>
              <a:t>위치해있다면</a:t>
            </a:r>
            <a:r>
              <a:rPr lang="en-US" altLang="ko-KR" dirty="0"/>
              <a:t>, </a:t>
            </a:r>
            <a:r>
              <a:rPr lang="ko-KR" altLang="en-US" dirty="0"/>
              <a:t>체력을 깎고</a:t>
            </a:r>
            <a:r>
              <a:rPr lang="en-US" altLang="ko-KR" dirty="0"/>
              <a:t>, </a:t>
            </a:r>
            <a:r>
              <a:rPr lang="ko-KR" altLang="en-US" dirty="0"/>
              <a:t>패킷을 전송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9A0ADB2-033C-41AA-B4B1-3C991E317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5323"/>
            <a:ext cx="5699484" cy="638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25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C6599-D82E-4DEF-8E05-4A8B857E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9DE6DA-E5A1-4798-A1CB-79786E884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25" y="135597"/>
            <a:ext cx="10478962" cy="5229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1D691F-A5C5-4CBC-A2E7-BD5D9647A1DB}"/>
              </a:ext>
            </a:extLst>
          </p:cNvPr>
          <p:cNvSpPr txBox="1"/>
          <p:nvPr/>
        </p:nvSpPr>
        <p:spPr>
          <a:xfrm>
            <a:off x="637953" y="5922335"/>
            <a:ext cx="545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받아 </a:t>
            </a:r>
            <a:r>
              <a:rPr lang="en-US" altLang="ko-KR" dirty="0"/>
              <a:t>Player</a:t>
            </a:r>
            <a:r>
              <a:rPr lang="ko-KR" altLang="en-US" dirty="0"/>
              <a:t>의 정보를 불러오는 저장 프로시저</a:t>
            </a:r>
          </a:p>
        </p:txBody>
      </p:sp>
    </p:spTree>
    <p:extLst>
      <p:ext uri="{BB962C8B-B14F-4D97-AF65-F5344CB8AC3E}">
        <p14:creationId xmlns:p14="http://schemas.microsoft.com/office/powerpoint/2010/main" val="46611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7B257E-1C0E-4269-BFF8-97A1EB7E2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5" y="0"/>
            <a:ext cx="1055077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4A70D7-5FFE-40E1-BD87-57DCE9D621C2}"/>
              </a:ext>
            </a:extLst>
          </p:cNvPr>
          <p:cNvSpPr txBox="1"/>
          <p:nvPr/>
        </p:nvSpPr>
        <p:spPr>
          <a:xfrm>
            <a:off x="5050465" y="3763926"/>
            <a:ext cx="619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Player</a:t>
            </a:r>
            <a:r>
              <a:rPr lang="ko-KR" altLang="en-US" dirty="0"/>
              <a:t>의 데이터를 저장하는 저장 프로시저</a:t>
            </a:r>
          </a:p>
        </p:txBody>
      </p:sp>
    </p:spTree>
    <p:extLst>
      <p:ext uri="{BB962C8B-B14F-4D97-AF65-F5344CB8AC3E}">
        <p14:creationId xmlns:p14="http://schemas.microsoft.com/office/powerpoint/2010/main" val="357380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123</Words>
  <Application>Microsoft Office PowerPoint</Application>
  <PresentationFormat>와이드스크린</PresentationFormat>
  <Paragraphs>42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맑은 고딕</vt:lpstr>
      <vt:lpstr>Arial</vt:lpstr>
      <vt:lpstr>Office 테마</vt:lpstr>
      <vt:lpstr>게임서버 프로그래밍</vt:lpstr>
      <vt:lpstr>구현한 내용</vt:lpstr>
      <vt:lpstr>PowerPoint 프레젠테이션</vt:lpstr>
      <vt:lpstr>LUA 스크립트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게임서버 프로그래밍</dc:title>
  <dc:creator>브라우니 브라우니</dc:creator>
  <cp:lastModifiedBy>브라우니 브라우니</cp:lastModifiedBy>
  <cp:revision>1</cp:revision>
  <dcterms:created xsi:type="dcterms:W3CDTF">2021-12-10T01:12:05Z</dcterms:created>
  <dcterms:modified xsi:type="dcterms:W3CDTF">2021-12-10T05:07:19Z</dcterms:modified>
</cp:coreProperties>
</file>