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1C41-B0D7-4ABE-97D9-9F2B665F9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38723-8C16-440C-A755-BDE1B4D4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BC4AF-5852-4C1E-88C3-8ABC9720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40D81-3BBC-42C7-8048-4645C19F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07D25-719C-4CB6-BF00-B364A3C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8FC5F-A984-4474-AD64-D13E0C3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CBB95-5A26-4DC9-9E44-857C9819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C1F93-D9AD-4CC2-9092-3C011756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83401-D520-4039-9CAE-96618B1F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1719B-0B59-4B4C-9148-6CF1FB93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E594F-AE72-4E50-A21A-D32E9935D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558F3-93F6-46BD-A620-0875B482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22C13-8DDB-4C2D-9C42-5A0E6058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160D0-DDEC-4BE8-B214-C9FCC788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5898-9C95-4182-BE2C-35CEA66E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178A-C3DD-4D44-B663-0555110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FADC-E32A-49DE-9972-DC1C8315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B7328-EC80-48E3-BF29-524351E8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86431-513E-44FF-9DCC-D49A7C17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C3F9-4A60-4C30-BB22-70D27FEF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3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D6AC3-E758-4EFC-BE04-E8198AAE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F1BB4-92B8-49B3-8876-0E83E1BA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D513A-50B8-4ADF-A710-859EEDD9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BA217-99EA-435F-9145-E752AF84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68AE7-17E7-4C30-A404-531E04C1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06F22-B615-4CD2-BCAB-EF58B08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1480F-FD9D-4E15-8E3B-D7B6B5732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6612B-CFC9-4240-9D4D-2A1EAD1A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EC487-B10D-4F40-836E-732543E5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9B3D9-25DE-4447-AB91-26351BFD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21B7B-E309-4C47-984F-5A873051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4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EE93-FFE5-42F4-8527-B42E9A0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BCB95-F9DB-4D37-A198-169C4F72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9F32A-64E2-480D-9766-C3AADE15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EE7134-0614-4142-AC33-E8B5A5D0B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EAC547-0A98-4EB5-9DAC-55002CA21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395BB-9C70-436C-9995-87E8B3D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ABCA2-5BE7-4329-8A32-DC8F9D3D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8454F9-38AD-4EE4-8DCD-BC0E4A95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7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B653C-20E2-4FFE-B956-1AEB562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BB024E-8FEA-4BC9-9E10-03608C8B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3571D-973E-4061-8D81-D53D0C14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F50F94-BB96-4D63-B3BC-58E2CBE0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8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ADFB5-3800-4540-93CE-16AFFC43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AD0D4-6A7D-41DF-90EA-E59A5D1A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EAB57-CF98-4269-979F-7D765924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6887-FA2F-479E-9736-112DA1D6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138B1-34FE-490E-B58C-E3BD4DDB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CE3D4B-DFA3-45B4-99DD-C9519D95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01D55-6A73-4BCF-833A-C2867A15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F5DA-EE86-4BA1-9007-32CAD3D9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511BD-8F02-42E7-B6F7-4A34EE14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D5C4D-AE8D-418D-B0AA-91D8BCAA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480970-DAC9-42BF-8945-DCB9C70CA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EC4E4-6723-49B8-BF77-26D66E46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73FA3-D7BE-4DF7-93E0-DB5F4E0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DB33A-E4B1-4B41-9669-EF98B562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96E4F-79DF-4468-865E-A2B9FBA6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89C5AE-1AC3-4861-8C1D-A077598C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E745C-6FE5-4A3B-90C7-475E2732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35FED-0D13-4977-BA1A-879336F04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06D2-7430-4F09-936D-9207C1CA011D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07FD5-D4BA-4202-BDC4-49983D6E1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C0890-B2F6-47FA-9556-FF1501561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2D01-06CF-4888-B689-94EA8E10A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5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gotit.tistory.com/entry/I2C-Bus-%EA%B8%B0%EB%B3%B8%EA%B0%9C%EB%85%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B85BE-77E7-48CD-AF5D-275D56B86555}"/>
              </a:ext>
            </a:extLst>
          </p:cNvPr>
          <p:cNvSpPr txBox="1"/>
          <p:nvPr/>
        </p:nvSpPr>
        <p:spPr>
          <a:xfrm>
            <a:off x="664865" y="896645"/>
            <a:ext cx="108622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i2c </a:t>
            </a:r>
            <a:r>
              <a:rPr lang="ko-KR" altLang="en-US" dirty="0"/>
              <a:t>개략</a:t>
            </a:r>
          </a:p>
          <a:p>
            <a:endParaRPr lang="ko-KR" altLang="en-US" dirty="0"/>
          </a:p>
          <a:p>
            <a:r>
              <a:rPr lang="en-US" altLang="ko-KR" dirty="0"/>
              <a:t>data bus, </a:t>
            </a:r>
            <a:r>
              <a:rPr lang="en-US" altLang="ko-KR" dirty="0" err="1"/>
              <a:t>clk</a:t>
            </a:r>
            <a:r>
              <a:rPr lang="en-US" altLang="ko-KR" dirty="0"/>
              <a:t> bus </a:t>
            </a:r>
            <a:r>
              <a:rPr lang="ko-KR" altLang="en-US" dirty="0"/>
              <a:t>두개로 나뉜다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통신을 관장하는 놈이 마스터가 되고 오직 마스터만이 </a:t>
            </a:r>
            <a:r>
              <a:rPr lang="en-US" altLang="ko-KR" dirty="0" err="1"/>
              <a:t>clk</a:t>
            </a:r>
            <a:r>
              <a:rPr lang="ko-KR" altLang="en-US" dirty="0"/>
              <a:t>을 발생시킬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는 같은 버스에 </a:t>
            </a:r>
            <a:r>
              <a:rPr lang="ko-KR" altLang="en-US" dirty="0" err="1"/>
              <a:t>여러대의</a:t>
            </a:r>
            <a:r>
              <a:rPr lang="ko-KR" altLang="en-US" dirty="0"/>
              <a:t> </a:t>
            </a:r>
            <a:r>
              <a:rPr lang="ko-KR" altLang="en-US" dirty="0" err="1"/>
              <a:t>슬레이브가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각각의 </a:t>
            </a:r>
            <a:r>
              <a:rPr lang="ko-KR" altLang="en-US" dirty="0" err="1"/>
              <a:t>슬레이브에</a:t>
            </a:r>
            <a:r>
              <a:rPr lang="ko-KR" altLang="en-US" dirty="0"/>
              <a:t> 접근하기 위해서는 </a:t>
            </a:r>
            <a:r>
              <a:rPr lang="ko-KR" altLang="en-US" dirty="0" err="1"/>
              <a:t>슬레이브의</a:t>
            </a:r>
            <a:r>
              <a:rPr lang="ko-KR" altLang="en-US" dirty="0"/>
              <a:t> 주소가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슬레이브</a:t>
            </a:r>
            <a:r>
              <a:rPr lang="ko-KR" altLang="en-US" dirty="0"/>
              <a:t> 장치들은 </a:t>
            </a:r>
            <a:r>
              <a:rPr lang="en-US" altLang="ko-KR" dirty="0"/>
              <a:t>7</a:t>
            </a:r>
            <a:r>
              <a:rPr lang="ko-KR" altLang="en-US" dirty="0"/>
              <a:t>비트의 장치 주소를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마스터는 </a:t>
            </a:r>
            <a:r>
              <a:rPr lang="ko-KR" altLang="en-US" dirty="0" err="1"/>
              <a:t>슬레이브</a:t>
            </a:r>
            <a:r>
              <a:rPr lang="ko-KR" altLang="en-US" dirty="0"/>
              <a:t> 주소를 통하여 접근한다</a:t>
            </a:r>
            <a:r>
              <a:rPr lang="en-US" altLang="ko-KR" dirty="0"/>
              <a:t>. (</a:t>
            </a:r>
            <a:r>
              <a:rPr lang="ko-KR" altLang="en-US" dirty="0"/>
              <a:t>반드시 장치 주소는 달라야 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이론 상</a:t>
            </a:r>
            <a:r>
              <a:rPr lang="en-US" altLang="ko-KR" dirty="0"/>
              <a:t>, 0</a:t>
            </a:r>
            <a:r>
              <a:rPr lang="ko-KR" altLang="en-US" dirty="0"/>
              <a:t>번지를 제외한 </a:t>
            </a:r>
            <a:r>
              <a:rPr lang="en-US" altLang="ko-KR" dirty="0"/>
              <a:t>127</a:t>
            </a:r>
            <a:r>
              <a:rPr lang="ko-KR" altLang="en-US" dirty="0"/>
              <a:t>대의 장치와 통신이 가능하다</a:t>
            </a:r>
            <a:r>
              <a:rPr lang="en-US" altLang="ko-KR" dirty="0"/>
              <a:t>.(2^7 -1)</a:t>
            </a:r>
          </a:p>
          <a:p>
            <a:endParaRPr lang="en-US" altLang="ko-KR" dirty="0"/>
          </a:p>
          <a:p>
            <a:r>
              <a:rPr lang="ko-KR" altLang="en-US" dirty="0" err="1"/>
              <a:t>슬레이브</a:t>
            </a:r>
            <a:r>
              <a:rPr lang="ko-KR" altLang="en-US" dirty="0"/>
              <a:t> 장치의 원하는 레지스터의 값을 불러오기 위한 커맨드가 각각 </a:t>
            </a:r>
            <a:r>
              <a:rPr lang="ko-KR" altLang="en-US" dirty="0" err="1"/>
              <a:t>슬레이브마다</a:t>
            </a:r>
            <a:r>
              <a:rPr lang="ko-KR" altLang="en-US" dirty="0"/>
              <a:t> 할당되어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마스터가 </a:t>
            </a:r>
            <a:r>
              <a:rPr lang="ko-KR" altLang="en-US" dirty="0" err="1"/>
              <a:t>슬레이브에</a:t>
            </a:r>
            <a:r>
              <a:rPr lang="ko-KR" altLang="en-US" dirty="0"/>
              <a:t> 접근 </a:t>
            </a:r>
            <a:r>
              <a:rPr lang="en-US" altLang="ko-KR" dirty="0"/>
              <a:t>- </a:t>
            </a:r>
            <a:r>
              <a:rPr lang="ko-KR" altLang="en-US" dirty="0" err="1"/>
              <a:t>슬레이브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마스터가 </a:t>
            </a:r>
            <a:r>
              <a:rPr lang="ko-KR" altLang="en-US" dirty="0" err="1"/>
              <a:t>슬레이브의</a:t>
            </a:r>
            <a:r>
              <a:rPr lang="ko-KR" altLang="en-US" dirty="0"/>
              <a:t> 상태 얻기 </a:t>
            </a:r>
            <a:r>
              <a:rPr lang="en-US" altLang="ko-KR" dirty="0"/>
              <a:t>- </a:t>
            </a:r>
            <a:r>
              <a:rPr lang="ko-KR" altLang="en-US" dirty="0" err="1"/>
              <a:t>슬레이브</a:t>
            </a:r>
            <a:r>
              <a:rPr lang="ko-KR" altLang="en-US" dirty="0"/>
              <a:t> 레지스터 주소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슬레이브</a:t>
            </a:r>
            <a:r>
              <a:rPr lang="ko-KR" altLang="en-US" dirty="0"/>
              <a:t> 레지스터 주소는 장치마다 다르다 </a:t>
            </a:r>
            <a:r>
              <a:rPr lang="en-US" altLang="ko-KR" dirty="0"/>
              <a:t>(8</a:t>
            </a:r>
            <a:r>
              <a:rPr lang="ko-KR" altLang="en-US" dirty="0"/>
              <a:t>비트 혹은 </a:t>
            </a:r>
            <a:r>
              <a:rPr lang="en-US" altLang="ko-KR" dirty="0"/>
              <a:t>16</a:t>
            </a:r>
            <a:r>
              <a:rPr lang="ko-KR" altLang="en-US" dirty="0"/>
              <a:t>비트의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3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B85BE-77E7-48CD-AF5D-275D56B86555}"/>
              </a:ext>
            </a:extLst>
          </p:cNvPr>
          <p:cNvSpPr txBox="1"/>
          <p:nvPr/>
        </p:nvSpPr>
        <p:spPr>
          <a:xfrm>
            <a:off x="664865" y="896645"/>
            <a:ext cx="102501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                                                 slave</a:t>
            </a:r>
          </a:p>
          <a:p>
            <a:r>
              <a:rPr lang="en-US" altLang="ko-KR" dirty="0"/>
              <a:t>|=====|                                                  |=====|</a:t>
            </a:r>
          </a:p>
          <a:p>
            <a:r>
              <a:rPr lang="en-US" altLang="ko-KR" dirty="0"/>
              <a:t>|         |SDA ----------------|-----------------SDA|         | </a:t>
            </a:r>
          </a:p>
          <a:p>
            <a:r>
              <a:rPr lang="en-US" altLang="ko-KR" dirty="0"/>
              <a:t>|         |SCL------------------|-----------------SCL|         |</a:t>
            </a:r>
          </a:p>
          <a:p>
            <a:r>
              <a:rPr lang="en-US" altLang="ko-KR" dirty="0"/>
              <a:t>|=====|                 |       |                         |=====|</a:t>
            </a:r>
          </a:p>
          <a:p>
            <a:r>
              <a:rPr lang="en-US" altLang="ko-KR" dirty="0"/>
              <a:t>                           |        |</a:t>
            </a:r>
          </a:p>
          <a:p>
            <a:r>
              <a:rPr lang="en-US" altLang="ko-KR" dirty="0"/>
              <a:t>                           R       </a:t>
            </a:r>
            <a:r>
              <a:rPr lang="en-US" altLang="ko-KR" dirty="0" err="1"/>
              <a:t>R</a:t>
            </a:r>
            <a:r>
              <a:rPr lang="en-US" altLang="ko-KR" dirty="0"/>
              <a:t> (</a:t>
            </a:r>
            <a:r>
              <a:rPr lang="ko-KR" altLang="en-US" dirty="0" err="1"/>
              <a:t>풀업저항</a:t>
            </a:r>
            <a:r>
              <a:rPr lang="ko-KR" altLang="en-US" dirty="0"/>
              <a:t> </a:t>
            </a:r>
            <a:r>
              <a:rPr lang="en-US" altLang="ko-KR" dirty="0"/>
              <a:t>1k ~ 4.7k </a:t>
            </a:r>
            <a:r>
              <a:rPr lang="ko-KR" altLang="en-US" dirty="0"/>
              <a:t>정도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|         |</a:t>
            </a:r>
          </a:p>
          <a:p>
            <a:r>
              <a:rPr lang="en-US" altLang="ko-KR" dirty="0"/>
              <a:t>                          </a:t>
            </a:r>
            <a:r>
              <a:rPr lang="en-US" altLang="ko-KR" dirty="0" err="1"/>
              <a:t>Vcc</a:t>
            </a:r>
            <a:r>
              <a:rPr lang="en-US" altLang="ko-KR" dirty="0"/>
              <a:t>     </a:t>
            </a:r>
            <a:r>
              <a:rPr lang="en-US" altLang="ko-KR" dirty="0" err="1"/>
              <a:t>Vcc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풀업저항은</a:t>
            </a:r>
            <a:r>
              <a:rPr lang="ko-KR" altLang="en-US" dirty="0"/>
              <a:t> 통신속도와 연관이 있다</a:t>
            </a:r>
            <a:r>
              <a:rPr lang="en-US" altLang="ko-KR" dirty="0"/>
              <a:t>. ( </a:t>
            </a:r>
            <a:r>
              <a:rPr lang="ko-KR" altLang="en-US" dirty="0"/>
              <a:t>높은 통신속도를 위하여 낮은 저항을 선택한다</a:t>
            </a:r>
            <a:r>
              <a:rPr lang="en-US" altLang="ko-KR" dirty="0"/>
              <a:t>. )</a:t>
            </a:r>
          </a:p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http://igotit.tistory.com/entry/I2C-Bus-%EA%B8%B0%EB%B3%B8%EA%B0%9C%EB%85%90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SDA, SCL</a:t>
            </a:r>
            <a:r>
              <a:rPr lang="ko-KR" altLang="en-US" dirty="0"/>
              <a:t>은 </a:t>
            </a:r>
            <a:r>
              <a:rPr lang="ko-KR" altLang="en-US" dirty="0" err="1"/>
              <a:t>오픈드레인</a:t>
            </a:r>
            <a:r>
              <a:rPr lang="ko-KR" altLang="en-US" dirty="0"/>
              <a:t> 방식이며</a:t>
            </a:r>
            <a:r>
              <a:rPr lang="en-US" altLang="ko-KR" dirty="0"/>
              <a:t>, </a:t>
            </a:r>
            <a:r>
              <a:rPr lang="ko-KR" altLang="en-US" dirty="0"/>
              <a:t>논리적 </a:t>
            </a:r>
            <a:r>
              <a:rPr lang="en-US" altLang="ko-KR" dirty="0"/>
              <a:t>HIGH</a:t>
            </a:r>
            <a:r>
              <a:rPr lang="ko-KR" altLang="en-US" dirty="0"/>
              <a:t>를 </a:t>
            </a:r>
            <a:r>
              <a:rPr lang="ko-KR" altLang="en-US" dirty="0" err="1"/>
              <a:t>풀업저항</a:t>
            </a:r>
            <a:r>
              <a:rPr lang="ko-KR" altLang="en-US" dirty="0"/>
              <a:t> 없이 만들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5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9AF91F-6681-4052-84E9-15A184C78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519"/>
            <a:ext cx="12192000" cy="5516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51A8-2209-4E0B-9A8F-66E9B05E76A9}"/>
              </a:ext>
            </a:extLst>
          </p:cNvPr>
          <p:cNvSpPr txBox="1"/>
          <p:nvPr/>
        </p:nvSpPr>
        <p:spPr>
          <a:xfrm>
            <a:off x="89580" y="313708"/>
            <a:ext cx="120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</a:t>
            </a:r>
            <a:r>
              <a:rPr lang="ko-KR" altLang="en-US" dirty="0"/>
              <a:t>을 못 받을 경우 무한정 </a:t>
            </a:r>
            <a:r>
              <a:rPr lang="en-US" altLang="ko-KR" dirty="0"/>
              <a:t>Master</a:t>
            </a:r>
            <a:r>
              <a:rPr lang="ko-KR" altLang="en-US" dirty="0"/>
              <a:t>가 기다릴 수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Timeout</a:t>
            </a:r>
            <a:r>
              <a:rPr lang="ko-KR" altLang="en-US" dirty="0"/>
              <a:t>을 지정해 </a:t>
            </a:r>
            <a:r>
              <a:rPr lang="ko-KR" altLang="en-US" dirty="0" err="1"/>
              <a:t>줘야하며</a:t>
            </a:r>
            <a:r>
              <a:rPr lang="en-US" altLang="ko-KR" dirty="0"/>
              <a:t>, I2C </a:t>
            </a:r>
            <a:r>
              <a:rPr lang="ko-KR" altLang="en-US" dirty="0"/>
              <a:t>스펙에는 없는 부분</a:t>
            </a:r>
            <a:endParaRPr lang="en-US" altLang="ko-KR" dirty="0"/>
          </a:p>
          <a:p>
            <a:r>
              <a:rPr lang="ko-KR" altLang="en-US" dirty="0"/>
              <a:t>따라서 개발자가 직접 정해 줘야한다</a:t>
            </a:r>
            <a:r>
              <a:rPr lang="en-US" altLang="ko-KR" dirty="0"/>
              <a:t>. (</a:t>
            </a:r>
            <a:r>
              <a:rPr lang="en-US" altLang="ko-KR" dirty="0" err="1"/>
              <a:t>HAL_driver</a:t>
            </a:r>
            <a:r>
              <a:rPr lang="ko-KR" altLang="en-US" dirty="0"/>
              <a:t>에 추가되어 </a:t>
            </a:r>
            <a:r>
              <a:rPr lang="ko-KR" altLang="en-US" dirty="0" err="1"/>
              <a:t>있는것으로</a:t>
            </a:r>
            <a:r>
              <a:rPr lang="ko-KR" altLang="en-US" dirty="0"/>
              <a:t> 보임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11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820392-6C0F-4FF7-8339-7D015287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8" y="0"/>
            <a:ext cx="11886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3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9B8D3F-65F6-4DC6-8EF6-2486819E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29"/>
            <a:ext cx="12192000" cy="66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BC28B-77C4-4703-9418-D1824599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73"/>
            <a:ext cx="12192000" cy="6801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3757E-A7B7-4F81-9A7C-FC4F44933914}"/>
              </a:ext>
            </a:extLst>
          </p:cNvPr>
          <p:cNvSpPr txBox="1"/>
          <p:nvPr/>
        </p:nvSpPr>
        <p:spPr>
          <a:xfrm>
            <a:off x="4479235" y="4625009"/>
            <a:ext cx="57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 바이트를 순차적으로 쓰는 경우 </a:t>
            </a:r>
            <a:r>
              <a:rPr lang="en-US" altLang="ko-KR" dirty="0"/>
              <a:t>(HAL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18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444CF9-2FEB-4C4C-AC40-D7BC9498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7" y="0"/>
            <a:ext cx="1186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64093E-5ED2-4573-A3AE-1BF9599C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20"/>
            <a:ext cx="12192000" cy="663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59EEB-457D-4383-8449-75672180138B}"/>
              </a:ext>
            </a:extLst>
          </p:cNvPr>
          <p:cNvSpPr txBox="1"/>
          <p:nvPr/>
        </p:nvSpPr>
        <p:spPr>
          <a:xfrm>
            <a:off x="3485321" y="6082747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원하는 </a:t>
            </a:r>
            <a:r>
              <a:rPr lang="ko-KR" altLang="en-US" dirty="0" err="1"/>
              <a:t>슬레이브</a:t>
            </a:r>
            <a:r>
              <a:rPr lang="ko-KR" altLang="en-US" dirty="0"/>
              <a:t> 레지스터를 읽을 경우의 시퀀스</a:t>
            </a:r>
            <a:endParaRPr lang="en-US" altLang="ko-KR" dirty="0"/>
          </a:p>
          <a:p>
            <a:r>
              <a:rPr lang="en-US" altLang="ko-KR" dirty="0"/>
              <a:t>(HAL</a:t>
            </a:r>
            <a:r>
              <a:rPr lang="ko-KR" altLang="en-US" dirty="0"/>
              <a:t>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22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BCF560-9499-46C5-94CD-8C54DCB0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94" y="670063"/>
            <a:ext cx="5172075" cy="262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ABE33-5E8B-40FF-8FF4-5927A416DDDC}"/>
              </a:ext>
            </a:extLst>
          </p:cNvPr>
          <p:cNvSpPr txBox="1"/>
          <p:nvPr/>
        </p:nvSpPr>
        <p:spPr>
          <a:xfrm>
            <a:off x="6930886" y="670063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– </a:t>
            </a:r>
            <a:r>
              <a:rPr lang="ko-KR" altLang="en-US" dirty="0"/>
              <a:t>최대 </a:t>
            </a:r>
            <a:r>
              <a:rPr lang="en-US" altLang="ko-KR" dirty="0"/>
              <a:t>400k</a:t>
            </a:r>
          </a:p>
          <a:p>
            <a:r>
              <a:rPr lang="en-US" altLang="ko-KR" dirty="0"/>
              <a:t>Standard – </a:t>
            </a:r>
            <a:r>
              <a:rPr lang="ko-KR" altLang="en-US" dirty="0"/>
              <a:t>최대 </a:t>
            </a:r>
            <a:r>
              <a:rPr lang="en-US" altLang="ko-KR" dirty="0"/>
              <a:t>100k </a:t>
            </a:r>
            <a:r>
              <a:rPr lang="ko-KR" altLang="en-US" dirty="0"/>
              <a:t>까지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5A4A1-5611-4F20-BA72-E177FE1EBDA0}"/>
              </a:ext>
            </a:extLst>
          </p:cNvPr>
          <p:cNvSpPr txBox="1"/>
          <p:nvPr/>
        </p:nvSpPr>
        <p:spPr>
          <a:xfrm>
            <a:off x="6930886" y="1593393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risetime, </a:t>
            </a:r>
            <a:r>
              <a:rPr lang="en-US" altLang="ko-KR" dirty="0" err="1"/>
              <a:t>FallTime</a:t>
            </a:r>
            <a:endParaRPr lang="en-US" altLang="ko-KR" dirty="0"/>
          </a:p>
          <a:p>
            <a:r>
              <a:rPr lang="ko-KR" altLang="en-US" dirty="0"/>
              <a:t>은 데이터 시트 참조로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89637-7350-40E9-BFC3-93E9A8A412C3}"/>
              </a:ext>
            </a:extLst>
          </p:cNvPr>
          <p:cNvSpPr txBox="1"/>
          <p:nvPr/>
        </p:nvSpPr>
        <p:spPr>
          <a:xfrm>
            <a:off x="6869138" y="2839888"/>
            <a:ext cx="509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 Features</a:t>
            </a:r>
            <a:r>
              <a:rPr lang="ko-KR" altLang="en-US" dirty="0"/>
              <a:t>는 </a:t>
            </a:r>
            <a:r>
              <a:rPr lang="en-US" altLang="ko-KR" dirty="0" err="1"/>
              <a:t>stm</a:t>
            </a:r>
            <a:r>
              <a:rPr lang="ko-KR" altLang="en-US" dirty="0"/>
              <a:t>이 </a:t>
            </a:r>
            <a:r>
              <a:rPr lang="ko-KR" altLang="en-US" dirty="0" err="1"/>
              <a:t>슬레이브로</a:t>
            </a:r>
            <a:r>
              <a:rPr lang="ko-KR" altLang="en-US" dirty="0"/>
              <a:t> </a:t>
            </a:r>
            <a:r>
              <a:rPr lang="ko-KR" altLang="en-US" dirty="0" err="1"/>
              <a:t>동작시</a:t>
            </a:r>
            <a:endParaRPr lang="en-US" altLang="ko-KR" dirty="0"/>
          </a:p>
          <a:p>
            <a:r>
              <a:rPr lang="ko-KR" altLang="en-US" dirty="0"/>
              <a:t>설정해야 할 부분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Primary slave address </a:t>
            </a:r>
            <a:r>
              <a:rPr lang="ko-KR" altLang="en-US" dirty="0"/>
              <a:t>는 자신의 </a:t>
            </a:r>
            <a:r>
              <a:rPr lang="ko-KR" altLang="en-US" dirty="0" err="1"/>
              <a:t>슬레이브</a:t>
            </a:r>
            <a:r>
              <a:rPr lang="ko-KR" altLang="en-US" dirty="0"/>
              <a:t> 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022E-1DE0-4A7B-8F74-4CF4BA57C8CD}"/>
              </a:ext>
            </a:extLst>
          </p:cNvPr>
          <p:cNvSpPr txBox="1"/>
          <p:nvPr/>
        </p:nvSpPr>
        <p:spPr>
          <a:xfrm>
            <a:off x="1177329" y="4224740"/>
            <a:ext cx="652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HAL_driver</a:t>
            </a:r>
            <a:r>
              <a:rPr lang="en-US" altLang="ko-KR" dirty="0"/>
              <a:t> </a:t>
            </a:r>
            <a:r>
              <a:rPr lang="ko-KR" altLang="en-US" dirty="0" err="1"/>
              <a:t>이용시</a:t>
            </a:r>
            <a:r>
              <a:rPr lang="ko-KR" altLang="en-US" dirty="0"/>
              <a:t> 최소 </a:t>
            </a:r>
            <a:r>
              <a:rPr lang="en-US" altLang="ko-KR" dirty="0"/>
              <a:t>3ms</a:t>
            </a:r>
            <a:r>
              <a:rPr lang="ko-KR" altLang="en-US" dirty="0"/>
              <a:t>의 쓰기</a:t>
            </a:r>
            <a:r>
              <a:rPr lang="en-US" altLang="ko-KR" dirty="0"/>
              <a:t>/</a:t>
            </a:r>
            <a:r>
              <a:rPr lang="ko-KR" altLang="en-US" dirty="0"/>
              <a:t>읽기 딜레이가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21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332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성환</dc:creator>
  <cp:lastModifiedBy>장 성환</cp:lastModifiedBy>
  <cp:revision>12</cp:revision>
  <dcterms:created xsi:type="dcterms:W3CDTF">2020-05-31T14:50:52Z</dcterms:created>
  <dcterms:modified xsi:type="dcterms:W3CDTF">2020-05-31T15:34:09Z</dcterms:modified>
</cp:coreProperties>
</file>