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8" autoAdjust="0"/>
    <p:restoredTop sz="88876" autoAdjust="0"/>
  </p:normalViewPr>
  <p:slideViewPr>
    <p:cSldViewPr snapToGrid="0">
      <p:cViewPr>
        <p:scale>
          <a:sx n="100" d="100"/>
          <a:sy n="100" d="100"/>
        </p:scale>
        <p:origin x="180" y="-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873830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88365946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58385" y="100017"/>
            <a:ext cx="2842846" cy="61483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29849" y="100017"/>
            <a:ext cx="8340970" cy="61483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20409332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094016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 descr="PSPC-투명배경-로고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23874" y="146578"/>
            <a:ext cx="1510016" cy="4021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b="15124"/>
          <a:stretch>
            <a:fillRect/>
          </a:stretch>
        </p:blipFill>
        <p:spPr bwMode="auto">
          <a:xfrm>
            <a:off x="50393" y="6079649"/>
            <a:ext cx="12043625" cy="707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22367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F52C-D0B2-466F-B3DB-35A752D3F63C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A43F-A3FC-43E8-A796-12FA47412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910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F52C-D0B2-466F-B3DB-35A752D3F63C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A43F-A3FC-43E8-A796-12FA47412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380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2339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2339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F52C-D0B2-466F-B3DB-35A752D3F63C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A43F-A3FC-43E8-A796-12FA47412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161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64015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825625"/>
            <a:ext cx="5164016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F52C-D0B2-466F-B3DB-35A752D3F63C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A43F-A3FC-43E8-A796-12FA47412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674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54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54" y="1681163"/>
            <a:ext cx="515815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54" y="2505075"/>
            <a:ext cx="5158154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55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553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F52C-D0B2-466F-B3DB-35A752D3F63C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A43F-A3FC-43E8-A796-12FA47412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734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F52C-D0B2-466F-B3DB-35A752D3F63C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A43F-A3FC-43E8-A796-12FA47412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4710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F52C-D0B2-466F-B3DB-35A752D3F63C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A43F-A3FC-43E8-A796-12FA47412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16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884" y="1147156"/>
            <a:ext cx="11328400" cy="5120276"/>
          </a:xfrm>
        </p:spPr>
        <p:txBody>
          <a:bodyPr anchor="t"/>
          <a:lstStyle>
            <a:lvl1pPr>
              <a:lnSpc>
                <a:spcPct val="100000"/>
              </a:lnSpc>
              <a:defRPr>
                <a:latin typeface="한컴바탕" pitchFamily="18" charset="2"/>
                <a:ea typeface="한컴바탕" pitchFamily="18" charset="2"/>
                <a:cs typeface="한컴바탕" pitchFamily="18" charset="2"/>
              </a:defRPr>
            </a:lvl1pPr>
            <a:lvl2pPr>
              <a:lnSpc>
                <a:spcPct val="100000"/>
              </a:lnSpc>
              <a:defRPr>
                <a:latin typeface="한컴바탕" pitchFamily="18" charset="2"/>
                <a:ea typeface="한컴바탕" pitchFamily="18" charset="2"/>
                <a:cs typeface="한컴바탕" pitchFamily="18" charset="2"/>
              </a:defRPr>
            </a:lvl2pPr>
            <a:lvl3pPr>
              <a:lnSpc>
                <a:spcPct val="100000"/>
              </a:lnSpc>
              <a:defRPr>
                <a:latin typeface="한컴바탕" pitchFamily="18" charset="2"/>
                <a:ea typeface="한컴바탕" pitchFamily="18" charset="2"/>
                <a:cs typeface="한컴바탕" pitchFamily="18" charset="2"/>
              </a:defRPr>
            </a:lvl3pPr>
            <a:lvl4pPr>
              <a:lnSpc>
                <a:spcPct val="100000"/>
              </a:lnSpc>
              <a:defRPr>
                <a:latin typeface="한컴바탕" pitchFamily="18" charset="2"/>
                <a:ea typeface="한컴바탕" pitchFamily="18" charset="2"/>
                <a:cs typeface="한컴바탕" pitchFamily="18" charset="2"/>
              </a:defRPr>
            </a:lvl4pPr>
            <a:lvl5pPr>
              <a:lnSpc>
                <a:spcPct val="100000"/>
              </a:lnSpc>
              <a:defRPr>
                <a:latin typeface="한컴바탕" pitchFamily="18" charset="2"/>
                <a:ea typeface="한컴바탕" pitchFamily="18" charset="2"/>
                <a:cs typeface="한컴바탕" pitchFamily="18" charset="2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43042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54" y="457200"/>
            <a:ext cx="39311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55" y="987426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54" y="2057400"/>
            <a:ext cx="39311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F52C-D0B2-466F-B3DB-35A752D3F63C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A43F-A3FC-43E8-A796-12FA47412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32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54" y="457200"/>
            <a:ext cx="39311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55" y="987426"/>
            <a:ext cx="617219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54" y="2057400"/>
            <a:ext cx="39311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F52C-D0B2-466F-B3DB-35A752D3F63C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A43F-A3FC-43E8-A796-12FA47412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2138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F52C-D0B2-466F-B3DB-35A752D3F63C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A43F-A3FC-43E8-A796-12FA47412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6373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5877" y="365125"/>
            <a:ext cx="2627924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00107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F52C-D0B2-466F-B3DB-35A752D3F63C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A43F-A3FC-43E8-A796-12FA47412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62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77908107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2833" y="838200"/>
            <a:ext cx="5570416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30818" y="838200"/>
            <a:ext cx="5570415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70085209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6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6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0254416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011303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796136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4" y="273054"/>
            <a:ext cx="681501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87649600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31568333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29847" y="100017"/>
            <a:ext cx="1112520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 </a:t>
            </a:r>
            <a:r>
              <a:rPr lang="ko-KR" altLang="en-US"/>
              <a:t>서브타이틀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884" y="857232"/>
            <a:ext cx="11328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err="1"/>
              <a:t>리딩메시지</a:t>
            </a:r>
            <a:endParaRPr lang="ko-KR" altLang="en-US" dirty="0"/>
          </a:p>
          <a:p>
            <a:pPr lvl="0"/>
            <a:endParaRPr lang="ko-KR" altLang="en-US" dirty="0"/>
          </a:p>
          <a:p>
            <a:pPr lvl="1"/>
            <a:r>
              <a:rPr lang="ko-KR" altLang="en-US" dirty="0" err="1"/>
              <a:t>컨텐츠</a:t>
            </a:r>
            <a:r>
              <a:rPr lang="ko-KR" altLang="en-US" dirty="0"/>
              <a:t> 타이틀</a:t>
            </a:r>
          </a:p>
          <a:p>
            <a:pPr lvl="2"/>
            <a:r>
              <a:rPr lang="ko-KR" altLang="en-US" dirty="0" err="1"/>
              <a:t>컨텐츠</a:t>
            </a:r>
            <a:r>
              <a:rPr lang="ko-KR" altLang="en-US" dirty="0"/>
              <a:t> 타이틀</a:t>
            </a:r>
          </a:p>
          <a:p>
            <a:pPr lvl="3"/>
            <a:r>
              <a:rPr lang="ko-KR" altLang="en-US" dirty="0" err="1"/>
              <a:t>컨텐츠</a:t>
            </a:r>
            <a:r>
              <a:rPr lang="ko-KR" altLang="en-US" dirty="0"/>
              <a:t> 마지막 타이틀</a:t>
            </a:r>
          </a:p>
        </p:txBody>
      </p:sp>
      <p:pic>
        <p:nvPicPr>
          <p:cNvPr id="1029" name="Picture 31" descr="그레이바탕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6389688"/>
            <a:ext cx="12192000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9" name="Text Box 33"/>
          <p:cNvSpPr txBox="1">
            <a:spLocks noChangeArrowheads="1"/>
          </p:cNvSpPr>
          <p:nvPr/>
        </p:nvSpPr>
        <p:spPr bwMode="auto">
          <a:xfrm>
            <a:off x="0" y="6573838"/>
            <a:ext cx="12192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altLang="ko-KR" sz="800">
                <a:solidFill>
                  <a:srgbClr val="666666"/>
                </a:solidFill>
                <a:ea typeface="굴림" pitchFamily="50" charset="-127"/>
              </a:rPr>
              <a:t>- </a:t>
            </a:r>
            <a:fld id="{5A48231B-9860-4C90-949B-4DC694557A17}" type="slidenum">
              <a:rPr lang="en-US" altLang="ko-KR" sz="800">
                <a:solidFill>
                  <a:srgbClr val="000000"/>
                </a:solidFill>
                <a:ea typeface="굴림" pitchFamily="50" charset="-127"/>
              </a:rPr>
              <a:pPr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r>
              <a:rPr lang="en-US" altLang="ko-KR" sz="800">
                <a:solidFill>
                  <a:srgbClr val="000000"/>
                </a:solidFill>
                <a:ea typeface="굴림" pitchFamily="50" charset="-127"/>
              </a:rPr>
              <a:t> </a:t>
            </a:r>
            <a:r>
              <a:rPr lang="en-US" altLang="ko-KR" sz="800">
                <a:solidFill>
                  <a:srgbClr val="666666"/>
                </a:solidFill>
                <a:ea typeface="굴림" pitchFamily="50" charset="-127"/>
              </a:rPr>
              <a:t>-</a:t>
            </a:r>
          </a:p>
        </p:txBody>
      </p:sp>
      <p:sp>
        <p:nvSpPr>
          <p:cNvPr id="4130" name="Text Box 34"/>
          <p:cNvSpPr txBox="1">
            <a:spLocks noChangeArrowheads="1"/>
          </p:cNvSpPr>
          <p:nvPr/>
        </p:nvSpPr>
        <p:spPr bwMode="auto">
          <a:xfrm>
            <a:off x="351697" y="6443079"/>
            <a:ext cx="467946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700">
                <a:solidFill>
                  <a:srgbClr val="000000"/>
                </a:solidFill>
              </a:rPr>
              <a:t>Copyright </a:t>
            </a:r>
            <a:r>
              <a:rPr lang="en-US" altLang="ko-KR" sz="700" dirty="0">
                <a:solidFill>
                  <a:srgbClr val="000000"/>
                </a:solidFill>
              </a:rPr>
              <a:t>© 2016 ACE Technology Co., LTD  All rights reserved</a:t>
            </a:r>
          </a:p>
        </p:txBody>
      </p:sp>
      <p:cxnSp>
        <p:nvCxnSpPr>
          <p:cNvPr id="15" name="직선 연결선 14"/>
          <p:cNvCxnSpPr/>
          <p:nvPr/>
        </p:nvCxnSpPr>
        <p:spPr bwMode="auto">
          <a:xfrm rot="5400000">
            <a:off x="10022951" y="6628280"/>
            <a:ext cx="214314" cy="1954"/>
          </a:xfrm>
          <a:prstGeom prst="line">
            <a:avLst/>
          </a:prstGeom>
          <a:solidFill>
            <a:srgbClr val="99CCFF"/>
          </a:solidFill>
          <a:ln w="317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-16666"/>
            <a:ext cx="12192000" cy="6477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091" y="6443079"/>
            <a:ext cx="531751" cy="37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6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xStyles>
    <p:titleStyle>
      <a:lvl1pPr marL="381000" indent="-381000" algn="l" rtl="0" eaLnBrk="1" fontAlgn="base" latinLnBrk="1" hangingPunct="1">
        <a:spcBef>
          <a:spcPct val="0"/>
        </a:spcBef>
        <a:spcAft>
          <a:spcPct val="0"/>
        </a:spcAft>
        <a:buAutoNum type="arabicPeriod"/>
        <a:defRPr kumimoji="1" sz="2800">
          <a:solidFill>
            <a:srgbClr val="000000"/>
          </a:solidFill>
          <a:latin typeface="+mj-lt"/>
          <a:ea typeface="+mj-ea"/>
          <a:cs typeface="+mj-cs"/>
        </a:defRPr>
      </a:lvl1pPr>
      <a:lvl2pPr marL="381000" indent="-381000" algn="l" rtl="0" eaLnBrk="1" fontAlgn="base" latinLnBrk="1" hangingPunct="1">
        <a:spcBef>
          <a:spcPct val="0"/>
        </a:spcBef>
        <a:spcAft>
          <a:spcPct val="0"/>
        </a:spcAft>
        <a:buAutoNum type="arabicPeriod"/>
        <a:defRPr kumimoji="1" sz="2800">
          <a:solidFill>
            <a:srgbClr val="000000"/>
          </a:solidFill>
          <a:latin typeface="Arial Black" pitchFamily="34" charset="0"/>
          <a:ea typeface="HY견고딕" pitchFamily="18" charset="-127"/>
        </a:defRPr>
      </a:lvl2pPr>
      <a:lvl3pPr marL="381000" indent="-381000" algn="l" rtl="0" eaLnBrk="1" fontAlgn="base" latinLnBrk="1" hangingPunct="1">
        <a:spcBef>
          <a:spcPct val="0"/>
        </a:spcBef>
        <a:spcAft>
          <a:spcPct val="0"/>
        </a:spcAft>
        <a:buAutoNum type="arabicPeriod"/>
        <a:defRPr kumimoji="1" sz="2800">
          <a:solidFill>
            <a:srgbClr val="000000"/>
          </a:solidFill>
          <a:latin typeface="Arial Black" pitchFamily="34" charset="0"/>
          <a:ea typeface="HY견고딕" pitchFamily="18" charset="-127"/>
        </a:defRPr>
      </a:lvl3pPr>
      <a:lvl4pPr marL="381000" indent="-381000" algn="l" rtl="0" eaLnBrk="1" fontAlgn="base" latinLnBrk="1" hangingPunct="1">
        <a:spcBef>
          <a:spcPct val="0"/>
        </a:spcBef>
        <a:spcAft>
          <a:spcPct val="0"/>
        </a:spcAft>
        <a:buAutoNum type="arabicPeriod"/>
        <a:defRPr kumimoji="1" sz="2800">
          <a:solidFill>
            <a:srgbClr val="000000"/>
          </a:solidFill>
          <a:latin typeface="Arial Black" pitchFamily="34" charset="0"/>
          <a:ea typeface="HY견고딕" pitchFamily="18" charset="-127"/>
        </a:defRPr>
      </a:lvl4pPr>
      <a:lvl5pPr marL="381000" indent="-381000" algn="l" rtl="0" eaLnBrk="1" fontAlgn="base" latinLnBrk="1" hangingPunct="1">
        <a:spcBef>
          <a:spcPct val="0"/>
        </a:spcBef>
        <a:spcAft>
          <a:spcPct val="0"/>
        </a:spcAft>
        <a:buAutoNum type="arabicPeriod"/>
        <a:defRPr kumimoji="1" sz="2800">
          <a:solidFill>
            <a:srgbClr val="000000"/>
          </a:solidFill>
          <a:latin typeface="Arial Black" pitchFamily="34" charset="0"/>
          <a:ea typeface="HY견고딕" pitchFamily="18" charset="-127"/>
        </a:defRPr>
      </a:lvl5pPr>
      <a:lvl6pPr marL="838200" indent="-381000" algn="l" rtl="0" eaLnBrk="1" fontAlgn="base" latinLnBrk="1" hangingPunct="1">
        <a:spcBef>
          <a:spcPct val="0"/>
        </a:spcBef>
        <a:spcAft>
          <a:spcPct val="0"/>
        </a:spcAft>
        <a:buAutoNum type="arabicPeriod"/>
        <a:defRPr kumimoji="1" sz="2800">
          <a:solidFill>
            <a:srgbClr val="000000"/>
          </a:solidFill>
          <a:latin typeface="Arial Black" pitchFamily="34" charset="0"/>
          <a:ea typeface="HY견고딕" pitchFamily="18" charset="-127"/>
        </a:defRPr>
      </a:lvl6pPr>
      <a:lvl7pPr marL="1295400" indent="-381000" algn="l" rtl="0" eaLnBrk="1" fontAlgn="base" latinLnBrk="1" hangingPunct="1">
        <a:spcBef>
          <a:spcPct val="0"/>
        </a:spcBef>
        <a:spcAft>
          <a:spcPct val="0"/>
        </a:spcAft>
        <a:buAutoNum type="arabicPeriod"/>
        <a:defRPr kumimoji="1" sz="2800">
          <a:solidFill>
            <a:srgbClr val="000000"/>
          </a:solidFill>
          <a:latin typeface="Arial Black" pitchFamily="34" charset="0"/>
          <a:ea typeface="HY견고딕" pitchFamily="18" charset="-127"/>
        </a:defRPr>
      </a:lvl7pPr>
      <a:lvl8pPr marL="1752600" indent="-381000" algn="l" rtl="0" eaLnBrk="1" fontAlgn="base" latinLnBrk="1" hangingPunct="1">
        <a:spcBef>
          <a:spcPct val="0"/>
        </a:spcBef>
        <a:spcAft>
          <a:spcPct val="0"/>
        </a:spcAft>
        <a:buAutoNum type="arabicPeriod"/>
        <a:defRPr kumimoji="1" sz="2800">
          <a:solidFill>
            <a:srgbClr val="000000"/>
          </a:solidFill>
          <a:latin typeface="Arial Black" pitchFamily="34" charset="0"/>
          <a:ea typeface="HY견고딕" pitchFamily="18" charset="-127"/>
        </a:defRPr>
      </a:lvl8pPr>
      <a:lvl9pPr marL="2209800" indent="-381000" algn="l" rtl="0" eaLnBrk="1" fontAlgn="base" latinLnBrk="1" hangingPunct="1">
        <a:spcBef>
          <a:spcPct val="0"/>
        </a:spcBef>
        <a:spcAft>
          <a:spcPct val="0"/>
        </a:spcAft>
        <a:buAutoNum type="arabicPeriod"/>
        <a:defRPr kumimoji="1" sz="2800">
          <a:solidFill>
            <a:srgbClr val="000000"/>
          </a:solidFill>
          <a:latin typeface="Arial Black" pitchFamily="34" charset="0"/>
          <a:ea typeface="HY견고딕" pitchFamily="18" charset="-127"/>
        </a:defRPr>
      </a:lvl9pPr>
    </p:titleStyle>
    <p:bodyStyle>
      <a:lvl1pPr marL="381000" indent="-381000" algn="just" rtl="0" eaLnBrk="1" fontAlgn="base" latinLnBrk="1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defRPr kumimoji="1" sz="2400" b="1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381000" algn="just" rtl="0" eaLnBrk="1" fontAlgn="base" latinLnBrk="1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q"/>
        <a:defRPr kumimoji="1" sz="2000">
          <a:solidFill>
            <a:srgbClr val="000000"/>
          </a:solidFill>
          <a:latin typeface="+mn-lt"/>
          <a:ea typeface="+mn-ea"/>
        </a:defRPr>
      </a:lvl2pPr>
      <a:lvl3pPr marL="1095375" indent="-374650" algn="just" rtl="0" eaLnBrk="1" fontAlgn="base" latinLnBrk="1" hangingPunct="1">
        <a:spcBef>
          <a:spcPct val="20000"/>
        </a:spcBef>
        <a:spcAft>
          <a:spcPct val="0"/>
        </a:spcAft>
        <a:buClr>
          <a:srgbClr val="000000"/>
        </a:buClr>
        <a:buChar char="―"/>
        <a:defRPr kumimoji="1">
          <a:solidFill>
            <a:srgbClr val="000000"/>
          </a:solidFill>
          <a:latin typeface="+mn-lt"/>
          <a:ea typeface="+mn-ea"/>
        </a:defRPr>
      </a:lvl3pPr>
      <a:lvl4pPr marL="1438275" indent="-163513" algn="just" rtl="0" eaLnBrk="1" fontAlgn="base" latinLnBrk="1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1600">
          <a:solidFill>
            <a:srgbClr val="000000"/>
          </a:solidFill>
          <a:latin typeface="+mn-lt"/>
          <a:ea typeface="+mn-ea"/>
        </a:defRPr>
      </a:lvl4pPr>
      <a:lvl5pPr marL="1798638" indent="-180975" algn="l" rtl="0" eaLnBrk="1" fontAlgn="base" latinLnBrk="1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AutoNum type="arabicPeriod"/>
        <a:defRPr kumimoji="1" sz="1400">
          <a:solidFill>
            <a:srgbClr val="000000"/>
          </a:solidFill>
          <a:latin typeface="굴림" pitchFamily="50" charset="-127"/>
          <a:ea typeface="굴림" pitchFamily="50" charset="-127"/>
        </a:defRPr>
      </a:lvl5pPr>
      <a:lvl6pPr marL="2255838" indent="-180975" algn="l" rtl="0" eaLnBrk="1" fontAlgn="base" latinLnBrk="1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AutoNum type="arabicPeriod"/>
        <a:defRPr kumimoji="1" sz="1400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2713038" indent="-180975" algn="l" rtl="0" eaLnBrk="1" fontAlgn="base" latinLnBrk="1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AutoNum type="arabicPeriod"/>
        <a:defRPr kumimoji="1" sz="1400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3170238" indent="-180975" algn="l" rtl="0" eaLnBrk="1" fontAlgn="base" latinLnBrk="1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AutoNum type="arabicPeriod"/>
        <a:defRPr kumimoji="1" sz="1400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3627438" indent="-180975" algn="l" rtl="0" eaLnBrk="1" fontAlgn="base" latinLnBrk="1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AutoNum type="arabicPeriod"/>
        <a:defRPr kumimoji="1" sz="1400">
          <a:solidFill>
            <a:srgbClr val="000000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FF52C-D0B2-466F-B3DB-35A752D3F63C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3A43F-A3FC-43E8-A796-12FA47412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20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a-downloads" TargetMode="External"/><Relationship Id="rId2" Type="http://schemas.openxmlformats.org/officeDocument/2006/relationships/hyperlink" Target="https://lambdal.com/static/files/lambda-stack-repo.deb%20&amp;&amp;%2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download.nvidia.com/compute/cuda/repos/ubuntu1804/x86_64/7fa2af80.pub" TargetMode="External"/><Relationship Id="rId2" Type="http://schemas.openxmlformats.org/officeDocument/2006/relationships/hyperlink" Target="https://developer.nvidia.com/cuda-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dk/docs/quickstart-windows" TargetMode="External"/><Relationship Id="rId2" Type="http://schemas.openxmlformats.org/officeDocument/2006/relationships/hyperlink" Target="https://developer.nvidia.com/cudn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eloper.nvidia.com/cudn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C327E32-9D53-4DA3-8934-3DCC50A65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693987"/>
            <a:ext cx="10363200" cy="147002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3200" dirty="0"/>
              <a:t>Google Cloud Platform(</a:t>
            </a:r>
            <a:r>
              <a:rPr lang="en-US" altLang="ko-KR" sz="3200" dirty="0" err="1"/>
              <a:t>Tensorflow-Gpu</a:t>
            </a:r>
            <a:r>
              <a:rPr lang="en-US" altLang="ko-KR" sz="3200"/>
              <a:t>)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43386251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5577C-5AD2-4017-A223-D9780CE3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1. </a:t>
            </a:r>
            <a:r>
              <a:rPr lang="ko-KR" altLang="en-US"/>
              <a:t>인스턴스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B49F88-51F4-42AD-BA3B-51A223C16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>
              <a:buAutoNum type="arabicPeriod"/>
            </a:pPr>
            <a:r>
              <a:rPr lang="ko-KR" altLang="en-US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인스턴스 사양</a:t>
            </a:r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1"/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vCPU 2</a:t>
            </a:r>
            <a:r>
              <a:rPr lang="ko-KR" altLang="en-US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개</a:t>
            </a:r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, 7.5GB </a:t>
            </a:r>
            <a:r>
              <a:rPr lang="ko-KR" altLang="en-US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메모리</a:t>
            </a:r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1"/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1"/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HDD</a:t>
            </a:r>
            <a:r>
              <a:rPr lang="ko-KR" altLang="en-US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 </a:t>
            </a:r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–</a:t>
            </a:r>
            <a:r>
              <a:rPr lang="ko-KR" altLang="en-US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 </a:t>
            </a:r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50GB</a:t>
            </a:r>
          </a:p>
          <a:p>
            <a:pPr lvl="1"/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1"/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GPU – 1 x NVIDIA Tesla K80</a:t>
            </a:r>
          </a:p>
          <a:p>
            <a:pPr lvl="1"/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1"/>
            <a:r>
              <a:rPr lang="ko-KR" altLang="en-US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고정 </a:t>
            </a:r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IP – </a:t>
            </a:r>
            <a:r>
              <a:rPr lang="ko-KR" altLang="en-US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이름 임의 설정</a:t>
            </a:r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1"/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1"/>
            <a:r>
              <a:rPr lang="ko-KR" altLang="en-US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네트워킹 </a:t>
            </a:r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– jupyter, tensorboard </a:t>
            </a:r>
            <a:r>
              <a:rPr lang="ko-KR" altLang="en-US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추가</a:t>
            </a:r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1"/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1"/>
            <a:r>
              <a:rPr lang="ko-KR" altLang="en-US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방화벽 </a:t>
            </a:r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– </a:t>
            </a:r>
            <a:r>
              <a:rPr lang="ko-KR" altLang="en-US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모두 허용</a:t>
            </a:r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1"/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1"/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051012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5577C-5AD2-4017-A223-D9780CE3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1. </a:t>
            </a:r>
            <a:r>
              <a:rPr lang="ko-KR" altLang="en-US"/>
              <a:t>인스턴스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B49F88-51F4-42AD-BA3B-51A223C16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>
              <a:buAutoNum type="arabicPeriod"/>
            </a:pPr>
            <a:r>
              <a:rPr lang="ko-KR" altLang="en-US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인스턴스 사양</a:t>
            </a:r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1"/>
            <a:r>
              <a:rPr lang="ko-KR" altLang="en-US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운영체제 </a:t>
            </a:r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– ubuntu 18.04</a:t>
            </a:r>
          </a:p>
          <a:p>
            <a:pPr lvl="1"/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1"/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Python version – 3.6.8</a:t>
            </a:r>
          </a:p>
          <a:p>
            <a:pPr lvl="1"/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1"/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Tensorflow version – 1.14.0</a:t>
            </a:r>
          </a:p>
          <a:p>
            <a:pPr lvl="1"/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인스턴스 </a:t>
            </a:r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SSH </a:t>
            </a:r>
            <a:r>
              <a:rPr lang="ko-KR" altLang="en-US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실행 후 다음 진행</a:t>
            </a:r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1"/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89248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5577C-5AD2-4017-A223-D9780CE3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Tensorflow-gpu </a:t>
            </a:r>
            <a:r>
              <a:rPr lang="ko-KR" altLang="en-US"/>
              <a:t>세팅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B49F88-51F4-42AD-BA3B-51A223C16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>
              <a:buAutoNum type="arabicPeriod"/>
            </a:pPr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ubuntu Lamda Stack repository, Cuda, cuDNN </a:t>
            </a:r>
            <a:r>
              <a:rPr lang="ko-KR" altLang="en-US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패키지 세팅</a:t>
            </a:r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1"/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Lamda Stack repository </a:t>
            </a:r>
            <a:r>
              <a:rPr lang="ko-KR" altLang="en-US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설치</a:t>
            </a:r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2"/>
            <a:r>
              <a:rPr kumimoji="0" lang="ko-KR" altLang="ko-KR">
                <a:solidFill>
                  <a:srgbClr val="242729"/>
                </a:solidFill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LAMBDA_REPO=$(mktemp) &amp;&amp; \</a:t>
            </a:r>
            <a:endParaRPr kumimoji="0" lang="en-US" altLang="ko-KR">
              <a:solidFill>
                <a:srgbClr val="242729"/>
              </a:solidFill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2"/>
            <a:r>
              <a:rPr kumimoji="0" lang="ko-KR" altLang="ko-KR">
                <a:solidFill>
                  <a:srgbClr val="242729"/>
                </a:solidFill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wget -O${LAMBDA_REPO} </a:t>
            </a:r>
            <a:r>
              <a:rPr kumimoji="0" lang="ko-KR" altLang="ko-KR">
                <a:solidFill>
                  <a:srgbClr val="242729"/>
                </a:solidFill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  <a:hlinkClick r:id="rId2"/>
              </a:rPr>
              <a:t>https://lambdal.com/static/files/lambda-stack-repo.deb &amp;&amp; \</a:t>
            </a:r>
            <a:endParaRPr kumimoji="0" lang="en-US" altLang="ko-KR">
              <a:solidFill>
                <a:srgbClr val="242729"/>
              </a:solidFill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2"/>
            <a:r>
              <a:rPr kumimoji="0" lang="ko-KR" altLang="ko-KR">
                <a:solidFill>
                  <a:srgbClr val="242729"/>
                </a:solidFill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sudo dpkg -i ${LAMBDA_REPO} &amp;&amp; rm -f ${LAMBDA_REPO} &amp;&amp; \</a:t>
            </a:r>
            <a:r>
              <a:rPr kumimoji="0" lang="ko-KR" altLang="ko-KR">
                <a:solidFill>
                  <a:schemeClr val="tx1"/>
                </a:solidFill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 </a:t>
            </a:r>
            <a:endParaRPr kumimoji="0" lang="en-US" altLang="ko-KR">
              <a:solidFill>
                <a:schemeClr val="tx1"/>
              </a:solidFill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2"/>
            <a:r>
              <a:rPr kumimoji="0" lang="ko-KR" altLang="ko-KR">
                <a:solidFill>
                  <a:srgbClr val="242729"/>
                </a:solidFill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sudo apt-get update &amp;&amp; sudo apt-get install -y lambda-stack-cuda </a:t>
            </a:r>
            <a:endParaRPr kumimoji="0" lang="en-US" altLang="ko-KR">
              <a:solidFill>
                <a:schemeClr val="tx1"/>
              </a:solidFill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1"/>
            <a:endParaRPr kumimoji="0" lang="en-US" altLang="ko-KR" sz="1800">
              <a:solidFill>
                <a:schemeClr val="tx1"/>
              </a:solidFill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1"/>
            <a:r>
              <a:rPr kumimoji="0" lang="en-US" altLang="ko-KR" sz="1800">
                <a:solidFill>
                  <a:schemeClr val="tx1"/>
                </a:solidFill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Cuda Toolkit 10.1 </a:t>
            </a:r>
            <a:r>
              <a:rPr kumimoji="0" lang="ko-KR" altLang="en-US" sz="1800">
                <a:solidFill>
                  <a:schemeClr val="tx1"/>
                </a:solidFill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설치</a:t>
            </a:r>
            <a:r>
              <a:rPr kumimoji="0" lang="en-US" altLang="ko-KR" sz="1800">
                <a:solidFill>
                  <a:schemeClr val="tx1"/>
                </a:solidFill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(</a:t>
            </a:r>
            <a:r>
              <a:rPr lang="en-US" altLang="ko-KR" sz="1800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  <a:hlinkClick r:id="rId3"/>
              </a:rPr>
              <a:t>https://developer.nvidia.com/cuda-downloads</a:t>
            </a:r>
            <a:r>
              <a:rPr lang="en-US" altLang="ko-KR" sz="1800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) - </a:t>
            </a:r>
            <a:r>
              <a:rPr lang="ko-KR" altLang="en-US" sz="1800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다운로드</a:t>
            </a:r>
            <a:endParaRPr kumimoji="0" lang="ko-KR" altLang="ko-KR" sz="1800">
              <a:solidFill>
                <a:schemeClr val="tx1"/>
              </a:solidFill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2"/>
            <a:endParaRPr kumimoji="0" lang="en-US" altLang="ko-KR">
              <a:solidFill>
                <a:srgbClr val="242729"/>
              </a:solidFill>
              <a:latin typeface="Consolas" panose="020B0609020204030204" pitchFamily="49" charset="0"/>
            </a:endParaRPr>
          </a:p>
          <a:p>
            <a:pPr lvl="2"/>
            <a:endParaRPr kumimoji="0" lang="en-US" altLang="ko-KR">
              <a:solidFill>
                <a:srgbClr val="242729"/>
              </a:solidFill>
              <a:latin typeface="Consolas" panose="020B0609020204030204" pitchFamily="49" charset="0"/>
            </a:endParaRPr>
          </a:p>
          <a:p>
            <a:pPr lvl="2"/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1"/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5C995A5-EFBD-4179-822D-0ABD28C72A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" b="56866"/>
          <a:stretch/>
        </p:blipFill>
        <p:spPr>
          <a:xfrm>
            <a:off x="1168926" y="3950452"/>
            <a:ext cx="8088196" cy="231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8736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5577C-5AD2-4017-A223-D9780CE3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Tensorflow-gpu </a:t>
            </a:r>
            <a:r>
              <a:rPr lang="ko-KR" altLang="en-US"/>
              <a:t>세팅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B49F88-51F4-42AD-BA3B-51A223C16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>
              <a:buAutoNum type="arabicPeriod"/>
            </a:pPr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ubuntu Lamda Stack repository, Cuda, cuDNN </a:t>
            </a:r>
            <a:r>
              <a:rPr lang="ko-KR" altLang="en-US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패키지 세팅</a:t>
            </a:r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1"/>
            <a:r>
              <a:rPr kumimoji="0" lang="en-US" altLang="ko-KR" sz="1800">
                <a:solidFill>
                  <a:schemeClr val="tx1"/>
                </a:solidFill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Cuda Toolkit 10.1 </a:t>
            </a:r>
            <a:r>
              <a:rPr kumimoji="0" lang="ko-KR" altLang="en-US" sz="1800">
                <a:solidFill>
                  <a:schemeClr val="tx1"/>
                </a:solidFill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설치</a:t>
            </a:r>
            <a:r>
              <a:rPr kumimoji="0" lang="en-US" altLang="ko-KR" sz="1800">
                <a:solidFill>
                  <a:schemeClr val="tx1"/>
                </a:solidFill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(</a:t>
            </a:r>
            <a:r>
              <a:rPr lang="en-US" altLang="ko-KR" sz="1800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  <a:hlinkClick r:id="rId2"/>
              </a:rPr>
              <a:t>https://developer.nvidia.com/cuda-downloads</a:t>
            </a:r>
            <a:r>
              <a:rPr lang="en-US" altLang="ko-KR" sz="1800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) - </a:t>
            </a:r>
            <a:r>
              <a:rPr lang="ko-KR" altLang="en-US" sz="1800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다운로드</a:t>
            </a:r>
            <a:endParaRPr lang="en-US" altLang="ko-KR" sz="1800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1"/>
            <a:endParaRPr kumimoji="0" lang="en-US" altLang="ko-KR" sz="1800">
              <a:solidFill>
                <a:schemeClr val="tx1"/>
              </a:solidFill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1"/>
            <a:endParaRPr kumimoji="0" lang="en-US" altLang="ko-KR" sz="1800">
              <a:solidFill>
                <a:schemeClr val="tx1"/>
              </a:solidFill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1"/>
            <a:endParaRPr kumimoji="0" lang="en-US" altLang="ko-KR" sz="1800">
              <a:solidFill>
                <a:schemeClr val="tx1"/>
              </a:solidFill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1"/>
            <a:endParaRPr kumimoji="0" lang="en-US" altLang="ko-KR" sz="1800">
              <a:solidFill>
                <a:schemeClr val="tx1"/>
              </a:solidFill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1"/>
            <a:endParaRPr kumimoji="0" lang="en-US" altLang="ko-KR" sz="1800">
              <a:solidFill>
                <a:schemeClr val="tx1"/>
              </a:solidFill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1"/>
            <a:endParaRPr kumimoji="0" lang="en-US" altLang="ko-KR" sz="1800">
              <a:solidFill>
                <a:schemeClr val="tx1"/>
              </a:solidFill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1"/>
            <a:endParaRPr kumimoji="0" lang="en-US" altLang="ko-KR" sz="1800">
              <a:solidFill>
                <a:schemeClr val="tx1"/>
              </a:solidFill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1"/>
            <a:endParaRPr kumimoji="0" lang="en-US" altLang="ko-KR" sz="1800">
              <a:solidFill>
                <a:schemeClr val="tx1"/>
              </a:solidFill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1"/>
            <a:r>
              <a:rPr kumimoji="0" lang="en-US" altLang="ko-KR" sz="1800">
                <a:solidFill>
                  <a:schemeClr val="tx1"/>
                </a:solidFill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Cuda Toolkit 10.1 </a:t>
            </a:r>
            <a:r>
              <a:rPr kumimoji="0" lang="ko-KR" altLang="en-US" sz="1800">
                <a:solidFill>
                  <a:schemeClr val="tx1"/>
                </a:solidFill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설치 </a:t>
            </a:r>
            <a:r>
              <a:rPr kumimoji="0" lang="en-US" altLang="ko-KR" sz="1800">
                <a:solidFill>
                  <a:schemeClr val="tx1"/>
                </a:solidFill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- SSH </a:t>
            </a:r>
            <a:r>
              <a:rPr kumimoji="0" lang="ko-KR" altLang="en-US" sz="1800">
                <a:solidFill>
                  <a:schemeClr val="tx1"/>
                </a:solidFill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내 명령어</a:t>
            </a:r>
            <a:endParaRPr kumimoji="0" lang="en-US" altLang="ko-KR" sz="1800">
              <a:solidFill>
                <a:schemeClr val="tx1"/>
              </a:solidFill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2" algn="l"/>
            <a:r>
              <a:rPr kumimoji="0" lang="en-US" altLang="ko-KR" sz="1200">
                <a:solidFill>
                  <a:schemeClr val="tx1"/>
                </a:solidFill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wget http://developer.download.nvidia.com/compute/cuda/repos/ubuntu1804/x86_64/cuda-repo-ubuntu1804_10.1.168-1_amd64.deb</a:t>
            </a:r>
          </a:p>
          <a:p>
            <a:pPr lvl="2"/>
            <a:r>
              <a:rPr kumimoji="0" lang="en-US" altLang="ko-KR" sz="1200">
                <a:solidFill>
                  <a:schemeClr val="tx1"/>
                </a:solidFill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sudo dpkg –I cuda-repo-ubuntu1804_10.1.168-1_amd64.deb</a:t>
            </a:r>
          </a:p>
          <a:p>
            <a:pPr lvl="2"/>
            <a:r>
              <a:rPr kumimoji="0" lang="en-US" altLang="ko-KR" sz="1200">
                <a:solidFill>
                  <a:schemeClr val="tx1"/>
                </a:solidFill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Sudo apt-key adv --fetch-keys </a:t>
            </a:r>
            <a:r>
              <a:rPr kumimoji="0" lang="en-US" altLang="ko-KR" sz="1200">
                <a:solidFill>
                  <a:schemeClr val="tx1"/>
                </a:solidFill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https://developer.download.nvidia.com/compute/cuda/repos/ubuntu1804/x86_64/7fa2af80.pub</a:t>
            </a:r>
            <a:endParaRPr kumimoji="0" lang="en-US" altLang="ko-KR" sz="1200">
              <a:solidFill>
                <a:schemeClr val="tx1"/>
              </a:solidFill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2"/>
            <a:r>
              <a:rPr kumimoji="0" lang="en-US" altLang="ko-KR" sz="1200">
                <a:solidFill>
                  <a:schemeClr val="tx1"/>
                </a:solidFill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Sudo apt-get update</a:t>
            </a:r>
          </a:p>
          <a:p>
            <a:pPr lvl="2"/>
            <a:r>
              <a:rPr kumimoji="0" lang="en-US" altLang="ko-KR" sz="1200">
                <a:solidFill>
                  <a:schemeClr val="tx1"/>
                </a:solidFill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sudo apt-get install cuda</a:t>
            </a:r>
            <a:endParaRPr kumimoji="0" lang="ko-KR" altLang="ko-KR" sz="1200">
              <a:solidFill>
                <a:schemeClr val="tx1"/>
              </a:solidFill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C90C6B1-9F6F-479B-9353-F04E89E38B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" t="58970" r="1569" b="6666"/>
          <a:stretch/>
        </p:blipFill>
        <p:spPr>
          <a:xfrm>
            <a:off x="1208344" y="1911284"/>
            <a:ext cx="9568206" cy="217994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9DEC96-E118-4A87-8668-AD0B602C7944}"/>
              </a:ext>
            </a:extLst>
          </p:cNvPr>
          <p:cNvSpPr/>
          <p:nvPr/>
        </p:nvSpPr>
        <p:spPr bwMode="auto">
          <a:xfrm>
            <a:off x="8974318" y="1911284"/>
            <a:ext cx="1802232" cy="50197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B8E5F84-AE36-45A9-B284-AEFDFA8DC349}"/>
              </a:ext>
            </a:extLst>
          </p:cNvPr>
          <p:cNvCxnSpPr/>
          <p:nvPr/>
        </p:nvCxnSpPr>
        <p:spPr bwMode="auto">
          <a:xfrm>
            <a:off x="9860437" y="2413262"/>
            <a:ext cx="197963" cy="509047"/>
          </a:xfrm>
          <a:prstGeom prst="straightConnector1">
            <a:avLst/>
          </a:prstGeom>
          <a:solidFill>
            <a:srgbClr val="99CC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6806EB-E2D4-4393-A656-9D9F9BB431CC}"/>
              </a:ext>
            </a:extLst>
          </p:cNvPr>
          <p:cNvSpPr/>
          <p:nvPr/>
        </p:nvSpPr>
        <p:spPr bwMode="auto">
          <a:xfrm>
            <a:off x="9864627" y="2941163"/>
            <a:ext cx="1382196" cy="395926"/>
          </a:xfrm>
          <a:prstGeom prst="rect">
            <a:avLst/>
          </a:prstGeom>
          <a:solidFill>
            <a:srgbClr val="99CC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600" b="1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링크 복사</a:t>
            </a:r>
            <a:endParaRPr kumimoji="1" lang="ko-KR" altLang="en-US" sz="1600" b="1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129982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5577C-5AD2-4017-A223-D9780CE3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 err="1"/>
              <a:t>Tensorflow-gpu</a:t>
            </a:r>
            <a:r>
              <a:rPr lang="en-US" altLang="ko-KR"/>
              <a:t> </a:t>
            </a:r>
            <a:r>
              <a:rPr lang="ko-KR" altLang="en-US"/>
              <a:t>세팅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B49F88-51F4-42AD-BA3B-51A223C16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>
              <a:buAutoNum type="arabicPeriod"/>
            </a:pPr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ubuntu Lamda Stack repository, Cuda, cuDNN </a:t>
            </a:r>
            <a:r>
              <a:rPr lang="ko-KR" altLang="en-US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패키지 세팅</a:t>
            </a:r>
            <a:endParaRPr kumimoji="0" lang="en-US" altLang="ko-KR" sz="1800">
              <a:solidFill>
                <a:schemeClr val="tx1"/>
              </a:solidFill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1"/>
            <a:r>
              <a:rPr kumimoji="0" lang="en-US" altLang="ko-KR" sz="1800">
                <a:solidFill>
                  <a:schemeClr val="tx1"/>
                </a:solidFill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Cuda Toolkit 10.1 </a:t>
            </a:r>
            <a:r>
              <a:rPr kumimoji="0" lang="ko-KR" altLang="en-US" sz="1800">
                <a:solidFill>
                  <a:schemeClr val="tx1"/>
                </a:solidFill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설치 </a:t>
            </a:r>
            <a:r>
              <a:rPr kumimoji="0" lang="en-US" altLang="ko-KR" sz="1800">
                <a:solidFill>
                  <a:schemeClr val="tx1"/>
                </a:solidFill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- SSH </a:t>
            </a:r>
            <a:r>
              <a:rPr kumimoji="0" lang="ko-KR" altLang="en-US" sz="1800">
                <a:solidFill>
                  <a:schemeClr val="tx1"/>
                </a:solidFill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내 명령어</a:t>
            </a:r>
            <a:endParaRPr kumimoji="0" lang="en-US" altLang="ko-KR" sz="1800">
              <a:solidFill>
                <a:schemeClr val="tx1"/>
              </a:solidFill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2" algn="l"/>
            <a:r>
              <a:rPr kumimoji="0" lang="en-US" altLang="ko-KR" sz="1200">
                <a:solidFill>
                  <a:schemeClr val="tx1"/>
                </a:solidFill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nvidia-smi (</a:t>
            </a:r>
            <a:r>
              <a:rPr kumimoji="0" lang="ko-KR" altLang="en-US" sz="1200">
                <a:solidFill>
                  <a:schemeClr val="tx1"/>
                </a:solidFill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그래픽 카드 환경 확인</a:t>
            </a:r>
            <a:r>
              <a:rPr kumimoji="0" lang="en-US" altLang="ko-KR" sz="1200">
                <a:solidFill>
                  <a:schemeClr val="tx1"/>
                </a:solidFill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 </a:t>
            </a:r>
            <a:r>
              <a:rPr kumimoji="0" lang="ko-KR" altLang="en-US" sz="1200">
                <a:solidFill>
                  <a:schemeClr val="tx1"/>
                </a:solidFill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명령어</a:t>
            </a:r>
            <a:r>
              <a:rPr kumimoji="0" lang="en-US" altLang="ko-KR" sz="1200">
                <a:solidFill>
                  <a:schemeClr val="tx1"/>
                </a:solidFill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F7E970-D07B-4A3A-8485-BDBD2FC70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12" y="2100555"/>
            <a:ext cx="6785804" cy="350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4865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5577C-5AD2-4017-A223-D9780CE3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Tensorflow-gpu </a:t>
            </a:r>
            <a:r>
              <a:rPr lang="ko-KR" altLang="en-US"/>
              <a:t>세팅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B49F88-51F4-42AD-BA3B-51A223C16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>
              <a:buAutoNum type="arabicPeriod"/>
            </a:pPr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ubuntu Lamda Stack repository, Cuda, cuDNN </a:t>
            </a:r>
            <a:r>
              <a:rPr lang="ko-KR" altLang="en-US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패키지 세팅</a:t>
            </a:r>
            <a:endParaRPr kumimoji="0" lang="en-US" altLang="ko-KR" sz="1800">
              <a:solidFill>
                <a:schemeClr val="tx1"/>
              </a:solidFill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1"/>
            <a:r>
              <a:rPr kumimoji="0" lang="en-US" altLang="ko-KR">
                <a:solidFill>
                  <a:schemeClr val="tx1"/>
                </a:solidFill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cuDNN </a:t>
            </a:r>
            <a:r>
              <a:rPr kumimoji="0" lang="ko-KR" altLang="en-US">
                <a:solidFill>
                  <a:schemeClr val="tx1"/>
                </a:solidFill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설치</a:t>
            </a:r>
            <a:r>
              <a:rPr kumimoji="0" lang="en-US" altLang="ko-KR">
                <a:solidFill>
                  <a:schemeClr val="tx1"/>
                </a:solidFill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(</a:t>
            </a:r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  <a:hlinkClick r:id="rId2"/>
              </a:rPr>
              <a:t>https://developer.nvidia.com/cudnn</a:t>
            </a:r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) - </a:t>
            </a:r>
            <a:r>
              <a:rPr lang="ko-KR" altLang="en-US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다운로드</a:t>
            </a:r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2"/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Download cuDNN </a:t>
            </a:r>
            <a:r>
              <a:rPr lang="ko-KR" altLang="en-US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클릭</a:t>
            </a:r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2"/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I Agree To the Terms of the cuDNN Software License Agreement</a:t>
            </a:r>
          </a:p>
          <a:p>
            <a:pPr lvl="2"/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CUDA </a:t>
            </a:r>
            <a:r>
              <a:rPr lang="ko-KR" altLang="en-US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버전에 맞는 </a:t>
            </a:r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cuDNN </a:t>
            </a:r>
            <a:r>
              <a:rPr lang="ko-KR" altLang="en-US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클릭</a:t>
            </a:r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2"/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cuDNN Runtime Library for Ubuntu 18.04(</a:t>
            </a:r>
            <a:r>
              <a:rPr lang="ko-KR" altLang="en-US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맞는 버전</a:t>
            </a:r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) [Deb] </a:t>
            </a:r>
            <a:r>
              <a:rPr lang="ko-KR" altLang="en-US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클릭</a:t>
            </a:r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2"/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1"/>
            <a:r>
              <a:rPr kumimoji="0" lang="en-US" altLang="ko-KR">
                <a:solidFill>
                  <a:schemeClr val="tx1"/>
                </a:solidFill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cuDNN </a:t>
            </a:r>
            <a:r>
              <a:rPr kumimoji="0" lang="ko-KR" altLang="en-US">
                <a:solidFill>
                  <a:schemeClr val="tx1"/>
                </a:solidFill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설치</a:t>
            </a:r>
            <a:r>
              <a:rPr kumimoji="0" lang="en-US" altLang="ko-KR">
                <a:solidFill>
                  <a:schemeClr val="tx1"/>
                </a:solidFill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(</a:t>
            </a:r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  <a:hlinkClick r:id="rId2"/>
              </a:rPr>
              <a:t>https://developer.nvidia.com/cudnn</a:t>
            </a:r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) – </a:t>
            </a:r>
            <a:r>
              <a:rPr lang="ko-KR" altLang="en-US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인스턴스에 다운로드 파일 업로드</a:t>
            </a:r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2"/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Google Cloud SDK </a:t>
            </a:r>
            <a:r>
              <a:rPr lang="ko-KR" altLang="en-US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설치</a:t>
            </a:r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(</a:t>
            </a:r>
            <a:r>
              <a:rPr lang="en-US" altLang="ko-KR">
                <a:hlinkClick r:id="rId3"/>
              </a:rPr>
              <a:t>https://cloud.google.com/sdk/docs/quickstart-windows</a:t>
            </a:r>
            <a:r>
              <a:rPr lang="en-US" altLang="ko-KR"/>
              <a:t>)</a:t>
            </a:r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2"/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1"/>
            <a:endParaRPr kumimoji="0" lang="en-US" altLang="ko-KR">
              <a:solidFill>
                <a:schemeClr val="tx1"/>
              </a:solidFill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C9B137-C27D-4AAF-8E43-F174D93152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37"/>
          <a:stretch/>
        </p:blipFill>
        <p:spPr>
          <a:xfrm>
            <a:off x="1442301" y="4270343"/>
            <a:ext cx="4831699" cy="211160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9D788E5-23BC-4B9E-80C9-AB002116851B}"/>
              </a:ext>
            </a:extLst>
          </p:cNvPr>
          <p:cNvSpPr/>
          <p:nvPr/>
        </p:nvSpPr>
        <p:spPr bwMode="auto">
          <a:xfrm>
            <a:off x="1706252" y="4402318"/>
            <a:ext cx="1489435" cy="18853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40333F9-19CB-4C90-ABC0-287145B8E4D4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 bwMode="auto">
          <a:xfrm>
            <a:off x="3195687" y="4496586"/>
            <a:ext cx="1102935" cy="655164"/>
          </a:xfrm>
          <a:prstGeom prst="straightConnector1">
            <a:avLst/>
          </a:prstGeom>
          <a:solidFill>
            <a:srgbClr val="99CC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1F8AFC-C9BE-4914-8B84-9E1B9A823E5B}"/>
              </a:ext>
            </a:extLst>
          </p:cNvPr>
          <p:cNvSpPr/>
          <p:nvPr/>
        </p:nvSpPr>
        <p:spPr bwMode="auto">
          <a:xfrm>
            <a:off x="4298622" y="4977354"/>
            <a:ext cx="1489435" cy="348791"/>
          </a:xfrm>
          <a:prstGeom prst="rect">
            <a:avLst/>
          </a:prstGeom>
          <a:solidFill>
            <a:srgbClr val="99CC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HY헤드라인M" pitchFamily="18" charset="-127"/>
                <a:ea typeface="HY헤드라인M" pitchFamily="18" charset="-127"/>
              </a:rPr>
              <a:t>클릭 다운로드</a:t>
            </a:r>
          </a:p>
        </p:txBody>
      </p:sp>
    </p:spTree>
    <p:extLst>
      <p:ext uri="{BB962C8B-B14F-4D97-AF65-F5344CB8AC3E}">
        <p14:creationId xmlns:p14="http://schemas.microsoft.com/office/powerpoint/2010/main" val="295027038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5577C-5AD2-4017-A223-D9780CE3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Tensorflow-gpu </a:t>
            </a:r>
            <a:r>
              <a:rPr lang="ko-KR" altLang="en-US"/>
              <a:t>세팅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B49F88-51F4-42AD-BA3B-51A223C16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>
              <a:buAutoNum type="arabicPeriod"/>
            </a:pPr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ubuntu Lamda Stack repository, Cuda, cuDNN </a:t>
            </a:r>
            <a:r>
              <a:rPr lang="ko-KR" altLang="en-US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패키지 세팅</a:t>
            </a:r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1"/>
            <a:r>
              <a:rPr kumimoji="0" lang="en-US" altLang="ko-KR">
                <a:solidFill>
                  <a:schemeClr val="tx1"/>
                </a:solidFill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cuDNN </a:t>
            </a:r>
            <a:r>
              <a:rPr kumimoji="0" lang="ko-KR" altLang="en-US">
                <a:solidFill>
                  <a:schemeClr val="tx1"/>
                </a:solidFill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설치</a:t>
            </a:r>
            <a:r>
              <a:rPr kumimoji="0" lang="en-US" altLang="ko-KR">
                <a:solidFill>
                  <a:schemeClr val="tx1"/>
                </a:solidFill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(</a:t>
            </a:r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  <a:hlinkClick r:id="rId2"/>
              </a:rPr>
              <a:t>https://developer.nvidia.com/cudnn</a:t>
            </a:r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) – </a:t>
            </a:r>
            <a:r>
              <a:rPr lang="ko-KR" altLang="en-US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인스턴스에 다운로드 파일 업로드</a:t>
            </a:r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2"/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Google Cloud SDK Shell </a:t>
            </a:r>
            <a:r>
              <a:rPr lang="ko-KR" altLang="en-US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실행 후 다음 명령어 진행</a:t>
            </a:r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2"/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gcloud init</a:t>
            </a:r>
          </a:p>
          <a:p>
            <a:pPr lvl="2"/>
            <a:r>
              <a:rPr lang="ko-KR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To continue, you must log in. Would you like to log in (Y/n)? Y </a:t>
            </a:r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2"/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Do you want to configure a default Compute Region and Zone (Y/n) ? n</a:t>
            </a:r>
          </a:p>
          <a:p>
            <a:pPr lvl="2"/>
            <a:r>
              <a:rPr lang="ko-KR" altLang="en-US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인스턴스에 로컬 파일 전송</a:t>
            </a:r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3"/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gcloud compute copy-files</a:t>
            </a:r>
          </a:p>
          <a:p>
            <a:pPr lvl="3"/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marL="360363" lvl="1" indent="0">
              <a:buNone/>
            </a:pPr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2"/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SSH </a:t>
            </a:r>
            <a:r>
              <a:rPr lang="ko-KR" altLang="en-US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내 명령어</a:t>
            </a:r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3"/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sudo dpkg –i libcudnn7_7.6.1.34-1+cuda10.0_amd64.deb</a:t>
            </a:r>
          </a:p>
          <a:p>
            <a:pPr lvl="1"/>
            <a:endParaRPr kumimoji="0" lang="en-US" altLang="ko-KR">
              <a:solidFill>
                <a:schemeClr val="tx1"/>
              </a:solidFill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5599197-8093-44C7-9B2A-ABED91861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69" y="3577909"/>
            <a:ext cx="9183382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1049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5577C-5AD2-4017-A223-D9780CE3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Tensorflow-gpu </a:t>
            </a:r>
            <a:r>
              <a:rPr lang="ko-KR" altLang="en-US"/>
              <a:t>세팅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B49F88-51F4-42AD-BA3B-51A223C16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Tensorflow-gpu </a:t>
            </a:r>
            <a:r>
              <a:rPr lang="ko-KR" altLang="en-US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설치</a:t>
            </a:r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1"/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sudo pip3 install tensorflow-gpu</a:t>
            </a:r>
          </a:p>
          <a:p>
            <a:pPr lvl="1"/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1"/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SSH </a:t>
            </a:r>
            <a:r>
              <a:rPr lang="ko-KR" altLang="en-US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재시작</a:t>
            </a:r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1"/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  <a:p>
            <a:pPr lvl="1"/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Tensorflow-gpu </a:t>
            </a:r>
            <a:r>
              <a:rPr lang="ko-KR" altLang="en-US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활용 </a:t>
            </a:r>
            <a:r>
              <a:rPr lang="en-US" altLang="ko-KR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Learning </a:t>
            </a:r>
            <a:r>
              <a:rPr lang="ko-KR" altLang="en-US"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진행</a:t>
            </a:r>
            <a:endParaRPr lang="en-US" altLang="ko-KR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49474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테마1">
  <a:themeElements>
    <a:clrScheme name="">
      <a:dk1>
        <a:srgbClr val="666666"/>
      </a:dk1>
      <a:lt1>
        <a:srgbClr val="FFFFFF"/>
      </a:lt1>
      <a:dk2>
        <a:srgbClr val="73459E"/>
      </a:dk2>
      <a:lt2>
        <a:srgbClr val="999999"/>
      </a:lt2>
      <a:accent1>
        <a:srgbClr val="386FB1"/>
      </a:accent1>
      <a:accent2>
        <a:srgbClr val="CB5B07"/>
      </a:accent2>
      <a:accent3>
        <a:srgbClr val="FFFFFF"/>
      </a:accent3>
      <a:accent4>
        <a:srgbClr val="565656"/>
      </a:accent4>
      <a:accent5>
        <a:srgbClr val="AEBBD5"/>
      </a:accent5>
      <a:accent6>
        <a:srgbClr val="B85206"/>
      </a:accent6>
      <a:hlink>
        <a:srgbClr val="E5BE41"/>
      </a:hlink>
      <a:folHlink>
        <a:srgbClr val="4E805A"/>
      </a:folHlink>
    </a:clrScheme>
    <a:fontScheme name="sap_ppt_light">
      <a:majorFont>
        <a:latin typeface="Arial Black"/>
        <a:ea typeface="HY견고딕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5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5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lnDef>
  </a:objectDefaults>
  <a:extraClrSchemeLst>
    <a:extraClrScheme>
      <a:clrScheme name="sap_ppt_l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p_ppt_ligh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p_ppt_ligh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p_ppt_ligh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p_ppt_ligh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p_ppt_ligh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p_ppt_ligh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테마1" id="{82A6C7B6-EB8B-4695-A53F-3DC27346384C}" vid="{B7690032-D01B-41F8-999F-C65F6D23472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7389</TotalTime>
  <Words>484</Words>
  <Application>Microsoft Office PowerPoint</Application>
  <PresentationFormat>와이드스크린</PresentationFormat>
  <Paragraphs>87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22" baseType="lpstr">
      <vt:lpstr>HY견고딕</vt:lpstr>
      <vt:lpstr>HY헤드라인M</vt:lpstr>
      <vt:lpstr>굴림</vt:lpstr>
      <vt:lpstr>돋움</vt:lpstr>
      <vt:lpstr>맑은 고딕</vt:lpstr>
      <vt:lpstr>한컴바탕</vt:lpstr>
      <vt:lpstr>함초롬바탕</vt:lpstr>
      <vt:lpstr>Arial</vt:lpstr>
      <vt:lpstr>Arial Black</vt:lpstr>
      <vt:lpstr>Consolas</vt:lpstr>
      <vt:lpstr>Wingdings</vt:lpstr>
      <vt:lpstr>테마1</vt:lpstr>
      <vt:lpstr>디자인 사용자 지정</vt:lpstr>
      <vt:lpstr>Google Cloud Platform(Tensorflow-Gpu)</vt:lpstr>
      <vt:lpstr>1. 인스턴스 생성</vt:lpstr>
      <vt:lpstr>1. 인스턴스 생성</vt:lpstr>
      <vt:lpstr>2. Tensorflow-gpu 세팅</vt:lpstr>
      <vt:lpstr>2. Tensorflow-gpu 세팅</vt:lpstr>
      <vt:lpstr>2. Tensorflow-gpu 세팅</vt:lpstr>
      <vt:lpstr>2. Tensorflow-gpu 세팅</vt:lpstr>
      <vt:lpstr>2. Tensorflow-gpu 세팅</vt:lpstr>
      <vt:lpstr>2. Tensorflow-gpu 세팅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Office365</dc:creator>
  <cp:lastModifiedBy>황 성환</cp:lastModifiedBy>
  <cp:revision>128</cp:revision>
  <cp:lastPrinted>2019-06-25T06:43:23Z</cp:lastPrinted>
  <dcterms:created xsi:type="dcterms:W3CDTF">2019-04-18T03:09:42Z</dcterms:created>
  <dcterms:modified xsi:type="dcterms:W3CDTF">2019-07-01T05:45:49Z</dcterms:modified>
</cp:coreProperties>
</file>