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57" r:id="rId4"/>
    <p:sldId id="270" r:id="rId5"/>
    <p:sldId id="271" r:id="rId6"/>
    <p:sldId id="272" r:id="rId7"/>
    <p:sldId id="273" r:id="rId8"/>
    <p:sldId id="276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72" d="100"/>
          <a:sy n="72" d="100"/>
        </p:scale>
        <p:origin x="756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2022-04-27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2022-04-27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1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7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78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1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92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8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315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5253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6115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6249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407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C25414-962D-4126-95A3-600CB1D50962}" type="datetime1">
              <a:rPr lang="ko-KR" altLang="en-US" smtClean="0"/>
              <a:t>2022-04-27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0AAAF4-B023-4F11-8BC4-40E184001277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4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2022-04-27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582E-7A65-437C-8D28-2CCA48D478B1}" type="datetime1">
              <a:rPr lang="ko-KR" altLang="en-US" smtClean="0"/>
              <a:t>2022-04-27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35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85352F-80AB-4FF1-AE87-04B0FB46C4A6}" type="datetime1">
              <a:rPr lang="ko-KR" altLang="en-US" smtClean="0"/>
              <a:t>2022-04-27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1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6345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125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7D8DD6-5756-4386-AA2C-4FE3FAD46F08}" type="datetime1">
              <a:rPr lang="ko-KR" altLang="en-US" smtClean="0"/>
              <a:t>2022-04-27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2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9427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A9038E-9B6B-453E-BFC0-BB741C130533}" type="datetime1">
              <a:rPr lang="ko-KR" altLang="en-US" smtClean="0"/>
              <a:t>2022-04-27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0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466A3C-CD7B-41E4-AAC8-8FEE9D856C7D}" type="datetime1">
              <a:rPr lang="ko-KR" altLang="en-US" smtClean="0"/>
              <a:t>2022-04-27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3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157"/>
            <a:ext cx="2356060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8D52-AA5F-4806-9C6F-D2E4C47ECC08}" type="datetime1">
              <a:rPr lang="ko-KR" altLang="en-US" noProof="0" smtClean="0"/>
              <a:t>2022-04-27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50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1" hangingPunct="1">
        <a:spcBef>
          <a:spcPct val="0"/>
        </a:spcBef>
        <a:buNone/>
        <a:defRPr sz="3599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HTML CSS 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9728" y="609600"/>
            <a:ext cx="8909366" cy="1280890"/>
          </a:xfrm>
        </p:spPr>
        <p:txBody>
          <a:bodyPr rtlCol="0"/>
          <a:lstStyle/>
          <a:p>
            <a:pPr rtl="0"/>
            <a:r>
              <a:rPr lang="ko-KR" altLang="en-US" dirty="0"/>
              <a:t>로그인 화면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59D6D43-DACA-40CF-9258-4DA9224AB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447800"/>
            <a:ext cx="10210800" cy="5153313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4" y="685800"/>
            <a:ext cx="9143998" cy="60960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메인 화면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E2C90E3-F130-479E-8049-BA3D7B10D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354" y="1498996"/>
            <a:ext cx="9372600" cy="4676517"/>
          </a:xfrm>
        </p:spPr>
      </p:pic>
    </p:spTree>
    <p:extLst>
      <p:ext uri="{BB962C8B-B14F-4D97-AF65-F5344CB8AC3E}">
        <p14:creationId xmlns:p14="http://schemas.microsoft.com/office/powerpoint/2010/main" val="27763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HTML CSS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BBA7867-D4DA-4FF9-BD9D-A42073ADC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6412" y="1808921"/>
            <a:ext cx="5791200" cy="5029201"/>
          </a:xfrm>
        </p:spPr>
      </p:pic>
    </p:spTree>
    <p:extLst>
      <p:ext uri="{BB962C8B-B14F-4D97-AF65-F5344CB8AC3E}">
        <p14:creationId xmlns:p14="http://schemas.microsoft.com/office/powerpoint/2010/main" val="416291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슬라이드 </a:t>
            </a:r>
            <a:r>
              <a:rPr lang="en-US" altLang="ko-KR" dirty="0"/>
              <a:t>HTML CSS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52753F-FE61-453F-A604-F87B80510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612" y="1905000"/>
            <a:ext cx="2933050" cy="426720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585D3E-E05C-4217-AD1A-CBD7EAA34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2438400"/>
            <a:ext cx="482984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목록 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9160BF9-FEEA-4C48-9F6D-9C1CDCD8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A54726-EEAD-4D0A-BE88-BB071CF3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905000"/>
            <a:ext cx="4601217" cy="1752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B32359-30F5-4E71-B7B8-111FEF0AA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212" y="1656932"/>
            <a:ext cx="5039428" cy="47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목록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47644F1-0823-49E4-946F-D8FC4258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6212" y="1627230"/>
            <a:ext cx="3733800" cy="472648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240170-A072-41E2-98F1-472076343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004" y="3048000"/>
            <a:ext cx="1928694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EFFC8-559A-4187-8B3E-CBA8E9678BCE}"/>
              </a:ext>
            </a:extLst>
          </p:cNvPr>
          <p:cNvSpPr txBox="1"/>
          <p:nvPr/>
        </p:nvSpPr>
        <p:spPr>
          <a:xfrm>
            <a:off x="3960812" y="2967335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191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24</Words>
  <Application>Microsoft Office PowerPoint</Application>
  <PresentationFormat>사용자 지정</PresentationFormat>
  <Paragraphs>17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 3</vt:lpstr>
      <vt:lpstr>줄기</vt:lpstr>
      <vt:lpstr>HTML CSS </vt:lpstr>
      <vt:lpstr>로그인 화면</vt:lpstr>
      <vt:lpstr>메인 화면</vt:lpstr>
      <vt:lpstr>메인화면 HTML CSS</vt:lpstr>
      <vt:lpstr>슬라이드 HTML CSS</vt:lpstr>
      <vt:lpstr>게임 목록 </vt:lpstr>
      <vt:lpstr>게임 목록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</dc:title>
  <dc:creator>사 용자</dc:creator>
  <cp:lastModifiedBy>사 용자</cp:lastModifiedBy>
  <cp:revision>5</cp:revision>
  <dcterms:created xsi:type="dcterms:W3CDTF">2022-04-26T02:58:04Z</dcterms:created>
  <dcterms:modified xsi:type="dcterms:W3CDTF">2022-04-27T01:19:08Z</dcterms:modified>
</cp:coreProperties>
</file>