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23"/>
  </p:notesMasterIdLst>
  <p:sldIdLst>
    <p:sldId id="256" r:id="rId2"/>
    <p:sldId id="257" r:id="rId3"/>
    <p:sldId id="260" r:id="rId4"/>
    <p:sldId id="282" r:id="rId5"/>
    <p:sldId id="268" r:id="rId6"/>
    <p:sldId id="269" r:id="rId7"/>
    <p:sldId id="266" r:id="rId8"/>
    <p:sldId id="270" r:id="rId9"/>
    <p:sldId id="283" r:id="rId10"/>
    <p:sldId id="271" r:id="rId11"/>
    <p:sldId id="267" r:id="rId12"/>
    <p:sldId id="272" r:id="rId13"/>
    <p:sldId id="285" r:id="rId14"/>
    <p:sldId id="274" r:id="rId15"/>
    <p:sldId id="284" r:id="rId16"/>
    <p:sldId id="275" r:id="rId17"/>
    <p:sldId id="276" r:id="rId18"/>
    <p:sldId id="277" r:id="rId19"/>
    <p:sldId id="278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0"/>
    <p:restoredTop sz="88441" autoAdjust="0"/>
  </p:normalViewPr>
  <p:slideViewPr>
    <p:cSldViewPr snapToGrid="0" snapToObjects="1">
      <p:cViewPr varScale="1">
        <p:scale>
          <a:sx n="59" d="100"/>
          <a:sy n="59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88FEF079-CFBE-5848-83CC-C468952415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5EDFA247-079E-6F45-B16B-660366FBBDD9}" type="parTrans" cxnId="{69B5C99D-C2E7-6A4F-A5C0-52BD2FF6E6E2}">
      <dgm:prSet/>
      <dgm:spPr/>
      <dgm:t>
        <a:bodyPr/>
        <a:lstStyle/>
        <a:p>
          <a:endParaRPr lang="en-US"/>
        </a:p>
      </dgm:t>
    </dgm:pt>
    <dgm:pt modelId="{B6DD3C10-069E-EA48-8F47-F5A8F82B85A5}" type="sibTrans" cxnId="{69B5C99D-C2E7-6A4F-A5C0-52BD2FF6E6E2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7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7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7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7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4" presStyleCnt="7">
        <dgm:presLayoutVars/>
      </dgm:prSet>
      <dgm:spPr/>
    </dgm:pt>
    <dgm:pt modelId="{0A9362DA-8443-AF4E-967A-32D62694CD44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5" presStyleCnt="7">
        <dgm:presLayoutVars>
          <dgm:chMax val="0"/>
          <dgm:chPref val="0"/>
        </dgm:presLayoutVars>
      </dgm:prSet>
      <dgm:spPr/>
    </dgm:pt>
    <dgm:pt modelId="{14F5C652-5DE2-7C4E-B3DF-73AFEEE2530B}" type="pres">
      <dgm:prSet presAssocID="{909DC78A-A51F-4500-82A9-3707BFA93992}" presName="sibTrans" presStyleCnt="0"/>
      <dgm:spPr/>
    </dgm:pt>
    <dgm:pt modelId="{525033BD-E6A8-1246-A7AF-2515321B246D}" type="pres">
      <dgm:prSet presAssocID="{88FEF079-CFBE-5848-83CC-C46895241567}" presName="compNode" presStyleCnt="0"/>
      <dgm:spPr/>
    </dgm:pt>
    <dgm:pt modelId="{6E88A2A9-9D39-C64C-A282-D400770C0A97}" type="pres">
      <dgm:prSet presAssocID="{88FEF079-CFBE-5848-83CC-C46895241567}" presName="bgRect" presStyleLbl="bgShp" presStyleIdx="4" presStyleCnt="5"/>
      <dgm:spPr/>
    </dgm:pt>
    <dgm:pt modelId="{40E1938E-5EDC-894F-80CB-DEA753F576B0}" type="pres">
      <dgm:prSet presAssocID="{88FEF079-CFBE-5848-83CC-C46895241567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</dgm:spPr>
    </dgm:pt>
    <dgm:pt modelId="{F24B1D19-120B-024A-804C-32FB23B12219}" type="pres">
      <dgm:prSet presAssocID="{88FEF079-CFBE-5848-83CC-C46895241567}" presName="spaceRect" presStyleCnt="0"/>
      <dgm:spPr/>
    </dgm:pt>
    <dgm:pt modelId="{54636CD9-BC09-7A45-9C92-E4FE091E398D}" type="pres">
      <dgm:prSet presAssocID="{88FEF079-CFBE-5848-83CC-C4689524156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861B22C-4336-4645-A516-C0C445BFA75A}" type="presOf" srcId="{159DA386-3014-4BDF-A2E3-17B6D1C8A19A}" destId="{A4F04F91-6504-40E7-9168-7682AEF9FB9F}" srcOrd="0" destOrd="0" presId="urn:microsoft.com/office/officeart/2018/2/layout/IconVerticalSolidList"/>
    <dgm:cxn modelId="{81B28B2D-3073-0249-9396-689FF1F644C5}" type="presOf" srcId="{02972E0F-1482-4E3F-BDF4-BEB7615A2693}" destId="{BDD96D1E-07AF-452F-94CD-F4271AB52F3F}" srcOrd="0" destOrd="0" presId="urn:microsoft.com/office/officeart/2018/2/layout/IconVerticalSolidList"/>
    <dgm:cxn modelId="{30AAD135-BEE5-FD40-8242-9445A2652289}" type="presOf" srcId="{73F72EE4-B607-B94C-8528-0DE9434DC825}" destId="{832D9B27-94CC-4F49-8E15-27BD057B4201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BC15EA86-70C2-9640-9BE5-3D746EA0544E}" type="presOf" srcId="{E899FCA5-5917-8646-A3FB-2A6248D3D642}" destId="{BDDB41DB-F175-9F40-BD50-5E5942AC24E0}" srcOrd="0" destOrd="0" presId="urn:microsoft.com/office/officeart/2018/2/layout/IconVerticalSolidList"/>
    <dgm:cxn modelId="{9CFDBD8D-0F4B-B941-8E75-02C9F0829E8C}" type="presOf" srcId="{EFE6E2B7-931D-8E46-92EF-DEACD43B1458}" destId="{FDD790AC-9FAC-774B-B2DA-7814AC7A506B}" srcOrd="0" destOrd="0" presId="urn:microsoft.com/office/officeart/2018/2/layout/IconVerticalSolidList"/>
    <dgm:cxn modelId="{69B5C99D-C2E7-6A4F-A5C0-52BD2FF6E6E2}" srcId="{6438424D-7676-468E-B7F3-FC124CD68133}" destId="{88FEF079-CFBE-5848-83CC-C46895241567}" srcOrd="4" destOrd="0" parTransId="{5EDFA247-079E-6F45-B16B-660366FBBDD9}" sibTransId="{B6DD3C10-069E-EA48-8F47-F5A8F82B85A5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550FE2D1-FEE8-E647-B181-7E4B154B4B97}" type="presOf" srcId="{88FEF079-CFBE-5848-83CC-C46895241567}" destId="{54636CD9-BC09-7A45-9C92-E4FE091E398D}" srcOrd="0" destOrd="0" presId="urn:microsoft.com/office/officeart/2018/2/layout/IconVerticalSolidList"/>
    <dgm:cxn modelId="{0CE96EDF-02D6-BE4E-BDB0-50406DE505DE}" type="presOf" srcId="{0D5EEFEB-1122-45C1-A106-10091C0422A2}" destId="{B8469713-DE20-43D1-9080-0B37AE5E268B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4774B24E-EC75-5C4F-B707-33AA377F19BD}" type="presParOf" srcId="{C07D3D10-2920-4E09-AE27-262E1960DE6F}" destId="{45A7AA04-DF32-4942-9353-68FF4CCCF825}" srcOrd="0" destOrd="0" presId="urn:microsoft.com/office/officeart/2018/2/layout/IconVerticalSolidList"/>
    <dgm:cxn modelId="{8D93AE5D-4B25-C449-8D20-53538DE42BA9}" type="presParOf" srcId="{45A7AA04-DF32-4942-9353-68FF4CCCF825}" destId="{CBBD3B56-8076-7848-8870-C98BAEBF3D10}" srcOrd="0" destOrd="0" presId="urn:microsoft.com/office/officeart/2018/2/layout/IconVerticalSolidList"/>
    <dgm:cxn modelId="{32FBEF1F-DFAA-1441-8C30-25A59A11402B}" type="presParOf" srcId="{45A7AA04-DF32-4942-9353-68FF4CCCF825}" destId="{29732B47-204A-0C47-AFD9-3D2EA6575480}" srcOrd="1" destOrd="0" presId="urn:microsoft.com/office/officeart/2018/2/layout/IconVerticalSolidList"/>
    <dgm:cxn modelId="{8EA8BEFA-DF83-4B42-9768-F8A163CAA0FB}" type="presParOf" srcId="{45A7AA04-DF32-4942-9353-68FF4CCCF825}" destId="{3115A99F-20E8-9144-8C95-FF308A3FA398}" srcOrd="2" destOrd="0" presId="urn:microsoft.com/office/officeart/2018/2/layout/IconVerticalSolidList"/>
    <dgm:cxn modelId="{2AA589E5-AC48-DB43-8DED-8ABD52FBD9D2}" type="presParOf" srcId="{45A7AA04-DF32-4942-9353-68FF4CCCF825}" destId="{832D9B27-94CC-4F49-8E15-27BD057B4201}" srcOrd="3" destOrd="0" presId="urn:microsoft.com/office/officeart/2018/2/layout/IconVerticalSolidList"/>
    <dgm:cxn modelId="{18F3A75C-BF50-7A4F-AFD4-B5D3C6A41301}" type="presParOf" srcId="{C07D3D10-2920-4E09-AE27-262E1960DE6F}" destId="{5B8301F4-F11F-794C-8D0B-00C8F89CA89D}" srcOrd="1" destOrd="0" presId="urn:microsoft.com/office/officeart/2018/2/layout/IconVerticalSolidList"/>
    <dgm:cxn modelId="{5B14D9F4-84C5-674F-BD77-62B67976098D}" type="presParOf" srcId="{C07D3D10-2920-4E09-AE27-262E1960DE6F}" destId="{D60CC6E5-9EDF-4A78-BD0F-C57F44653FED}" srcOrd="2" destOrd="0" presId="urn:microsoft.com/office/officeart/2018/2/layout/IconVerticalSolidList"/>
    <dgm:cxn modelId="{D0B3712F-43D5-594B-A2AD-2BF02D45197B}" type="presParOf" srcId="{D60CC6E5-9EDF-4A78-BD0F-C57F44653FED}" destId="{37AF4D56-F016-4E2F-905C-5A52A3EABAC5}" srcOrd="0" destOrd="0" presId="urn:microsoft.com/office/officeart/2018/2/layout/IconVerticalSolidList"/>
    <dgm:cxn modelId="{4BB239BF-D769-E649-A3BE-27E8CC19D101}" type="presParOf" srcId="{D60CC6E5-9EDF-4A78-BD0F-C57F44653FED}" destId="{8E8D1F25-0C89-4852-A7D7-FC787F32B944}" srcOrd="1" destOrd="0" presId="urn:microsoft.com/office/officeart/2018/2/layout/IconVerticalSolidList"/>
    <dgm:cxn modelId="{26D0376B-9423-8445-A639-DDACC0B4294D}" type="presParOf" srcId="{D60CC6E5-9EDF-4A78-BD0F-C57F44653FED}" destId="{03AB2419-4EA9-4E7E-A425-0A73B5F875C7}" srcOrd="2" destOrd="0" presId="urn:microsoft.com/office/officeart/2018/2/layout/IconVerticalSolidList"/>
    <dgm:cxn modelId="{D066EABC-E8A8-E24B-8A76-E1C5D2F01C3C}" type="presParOf" srcId="{D60CC6E5-9EDF-4A78-BD0F-C57F44653FED}" destId="{A4F04F91-6504-40E7-9168-7682AEF9FB9F}" srcOrd="3" destOrd="0" presId="urn:microsoft.com/office/officeart/2018/2/layout/IconVerticalSolidList"/>
    <dgm:cxn modelId="{B51828CB-4A69-984B-9956-B2A9247A4428}" type="presParOf" srcId="{D60CC6E5-9EDF-4A78-BD0F-C57F44653FED}" destId="{BDD96D1E-07AF-452F-94CD-F4271AB52F3F}" srcOrd="4" destOrd="0" presId="urn:microsoft.com/office/officeart/2018/2/layout/IconVerticalSolidList"/>
    <dgm:cxn modelId="{9B53ED8D-06CA-3C4E-827E-DD82D8461523}" type="presParOf" srcId="{C07D3D10-2920-4E09-AE27-262E1960DE6F}" destId="{B74FC284-6A2C-4B57-9BE8-D8C5270790E2}" srcOrd="3" destOrd="0" presId="urn:microsoft.com/office/officeart/2018/2/layout/IconVerticalSolidList"/>
    <dgm:cxn modelId="{F3C334B0-2D49-104D-9039-313528E64E24}" type="presParOf" srcId="{C07D3D10-2920-4E09-AE27-262E1960DE6F}" destId="{2FA8F753-440F-254D-80EB-AD6313FF3CC8}" srcOrd="4" destOrd="0" presId="urn:microsoft.com/office/officeart/2018/2/layout/IconVerticalSolidList"/>
    <dgm:cxn modelId="{75B96F03-FC9C-2E41-9240-573B7BBAE15D}" type="presParOf" srcId="{2FA8F753-440F-254D-80EB-AD6313FF3CC8}" destId="{7BC60830-CDB6-0D46-AB2D-CE1FD626B9CD}" srcOrd="0" destOrd="0" presId="urn:microsoft.com/office/officeart/2018/2/layout/IconVerticalSolidList"/>
    <dgm:cxn modelId="{E688E9C8-7B72-5B4B-BCA2-2411BB283DAD}" type="presParOf" srcId="{2FA8F753-440F-254D-80EB-AD6313FF3CC8}" destId="{90DDA344-1E66-1F47-8DE8-3E2E5218179F}" srcOrd="1" destOrd="0" presId="urn:microsoft.com/office/officeart/2018/2/layout/IconVerticalSolidList"/>
    <dgm:cxn modelId="{4FA21768-61E6-5C46-A688-A1C8E0D120FC}" type="presParOf" srcId="{2FA8F753-440F-254D-80EB-AD6313FF3CC8}" destId="{9FAC8B8C-B81B-D845-8167-9E9D0A0A6B0F}" srcOrd="2" destOrd="0" presId="urn:microsoft.com/office/officeart/2018/2/layout/IconVerticalSolidList"/>
    <dgm:cxn modelId="{8CDD2BB2-E3A5-C740-926A-162F643C6589}" type="presParOf" srcId="{2FA8F753-440F-254D-80EB-AD6313FF3CC8}" destId="{BDDB41DB-F175-9F40-BD50-5E5942AC24E0}" srcOrd="3" destOrd="0" presId="urn:microsoft.com/office/officeart/2018/2/layout/IconVerticalSolidList"/>
    <dgm:cxn modelId="{69F27CF2-B131-0A4B-8A1A-7E8131E014BE}" type="presParOf" srcId="{2FA8F753-440F-254D-80EB-AD6313FF3CC8}" destId="{FDD790AC-9FAC-774B-B2DA-7814AC7A506B}" srcOrd="4" destOrd="0" presId="urn:microsoft.com/office/officeart/2018/2/layout/IconVerticalSolidList"/>
    <dgm:cxn modelId="{1744C76B-A790-0842-A79F-C0F7785327DD}" type="presParOf" srcId="{C07D3D10-2920-4E09-AE27-262E1960DE6F}" destId="{0A9362DA-8443-AF4E-967A-32D62694CD44}" srcOrd="5" destOrd="0" presId="urn:microsoft.com/office/officeart/2018/2/layout/IconVerticalSolidList"/>
    <dgm:cxn modelId="{6F5A25D6-81F9-BE4C-8167-1221CECDD226}" type="presParOf" srcId="{C07D3D10-2920-4E09-AE27-262E1960DE6F}" destId="{36086178-D5E9-49A1-B9DF-170A7CA69300}" srcOrd="6" destOrd="0" presId="urn:microsoft.com/office/officeart/2018/2/layout/IconVerticalSolidList"/>
    <dgm:cxn modelId="{3308D9F1-985E-E447-B36D-0A8F167177CC}" type="presParOf" srcId="{36086178-D5E9-49A1-B9DF-170A7CA69300}" destId="{47C6860A-DD19-4D87-8688-1A2722737DC3}" srcOrd="0" destOrd="0" presId="urn:microsoft.com/office/officeart/2018/2/layout/IconVerticalSolidList"/>
    <dgm:cxn modelId="{0EDB6850-4E40-8D42-A6B6-63DDF89534D1}" type="presParOf" srcId="{36086178-D5E9-49A1-B9DF-170A7CA69300}" destId="{682904D4-275F-4782-9FF5-75547BFE9964}" srcOrd="1" destOrd="0" presId="urn:microsoft.com/office/officeart/2018/2/layout/IconVerticalSolidList"/>
    <dgm:cxn modelId="{0BA1AD02-5F5B-4D42-985F-EF6054490C58}" type="presParOf" srcId="{36086178-D5E9-49A1-B9DF-170A7CA69300}" destId="{3943AA01-6B35-4463-A806-7943E8A4FA7C}" srcOrd="2" destOrd="0" presId="urn:microsoft.com/office/officeart/2018/2/layout/IconVerticalSolidList"/>
    <dgm:cxn modelId="{AF947E25-FC51-6847-9CBC-05F330E72CC0}" type="presParOf" srcId="{36086178-D5E9-49A1-B9DF-170A7CA69300}" destId="{B8469713-DE20-43D1-9080-0B37AE5E268B}" srcOrd="3" destOrd="0" presId="urn:microsoft.com/office/officeart/2018/2/layout/IconVerticalSolidList"/>
    <dgm:cxn modelId="{39CE0B90-85E9-B946-9930-09FCA1FCBE49}" type="presParOf" srcId="{C07D3D10-2920-4E09-AE27-262E1960DE6F}" destId="{14F5C652-5DE2-7C4E-B3DF-73AFEEE2530B}" srcOrd="7" destOrd="0" presId="urn:microsoft.com/office/officeart/2018/2/layout/IconVerticalSolidList"/>
    <dgm:cxn modelId="{45463791-9458-154B-A64F-222BBF527531}" type="presParOf" srcId="{C07D3D10-2920-4E09-AE27-262E1960DE6F}" destId="{525033BD-E6A8-1246-A7AF-2515321B246D}" srcOrd="8" destOrd="0" presId="urn:microsoft.com/office/officeart/2018/2/layout/IconVerticalSolidList"/>
    <dgm:cxn modelId="{C29596A0-283B-BB46-BB8B-17083C99C70B}" type="presParOf" srcId="{525033BD-E6A8-1246-A7AF-2515321B246D}" destId="{6E88A2A9-9D39-C64C-A282-D400770C0A97}" srcOrd="0" destOrd="0" presId="urn:microsoft.com/office/officeart/2018/2/layout/IconVerticalSolidList"/>
    <dgm:cxn modelId="{E63BEB64-EA6C-224D-ADFE-3620A6BE36A0}" type="presParOf" srcId="{525033BD-E6A8-1246-A7AF-2515321B246D}" destId="{40E1938E-5EDC-894F-80CB-DEA753F576B0}" srcOrd="1" destOrd="0" presId="urn:microsoft.com/office/officeart/2018/2/layout/IconVerticalSolidList"/>
    <dgm:cxn modelId="{081E2851-2149-9541-AC27-3BD8C13929A3}" type="presParOf" srcId="{525033BD-E6A8-1246-A7AF-2515321B246D}" destId="{F24B1D19-120B-024A-804C-32FB23B12219}" srcOrd="2" destOrd="0" presId="urn:microsoft.com/office/officeart/2018/2/layout/IconVerticalSolidList"/>
    <dgm:cxn modelId="{C0DFA103-EE3D-1B4B-81A2-D239E3F1721A}" type="presParOf" srcId="{525033BD-E6A8-1246-A7AF-2515321B246D}" destId="{54636CD9-BC09-7A45-9C92-E4FE091E398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Complement Naïve Bayes Classifier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A615D4ED-7BE7-CF46-90E0-2670D9C4C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 Predictor</a:t>
          </a:r>
        </a:p>
      </dgm:t>
    </dgm:pt>
    <dgm:pt modelId="{90959FAD-FB34-2B40-B4F5-FCA9E69579C6}" type="parTrans" cxnId="{A75992AB-732D-434E-8E73-D73DB1466709}">
      <dgm:prSet/>
      <dgm:spPr/>
      <dgm:t>
        <a:bodyPr/>
        <a:lstStyle/>
        <a:p>
          <a:endParaRPr lang="en-US"/>
        </a:p>
      </dgm:t>
    </dgm:pt>
    <dgm:pt modelId="{77AF5964-ECE1-0346-B18B-F701BB21DEAE}" type="sibTrans" cxnId="{A75992AB-732D-434E-8E73-D73DB1466709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5"/>
      <dgm:spPr/>
    </dgm:pt>
    <dgm:pt modelId="{29732B47-204A-0C47-AFD9-3D2EA6575480}" type="pres">
      <dgm:prSet presAssocID="{73F72EE4-B607-B94C-8528-0DE9434DC825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5"/>
      <dgm:spPr/>
    </dgm:pt>
    <dgm:pt modelId="{8E8D1F25-0C89-4852-A7D7-FC787F32B944}" type="pres">
      <dgm:prSet presAssocID="{159DA386-3014-4BDF-A2E3-17B6D1C8A19A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2" presStyleCnt="5"/>
      <dgm:spPr/>
    </dgm:pt>
    <dgm:pt modelId="{90DDA344-1E66-1F47-8DE8-3E2E5218179F}" type="pres">
      <dgm:prSet presAssocID="{E899FCA5-5917-8646-A3FB-2A6248D3D642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3" presStyleCnt="6">
        <dgm:presLayoutVars>
          <dgm:chMax val="0"/>
          <dgm:chPref val="0"/>
        </dgm:presLayoutVars>
      </dgm:prSet>
      <dgm:spPr/>
    </dgm:pt>
    <dgm:pt modelId="{F145EE2E-FCE4-F242-881A-FD759254B1DB}" type="pres">
      <dgm:prSet presAssocID="{F2737D8F-4657-5A45-8E74-A3B9812FB279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3" presStyleCnt="5"/>
      <dgm:spPr/>
    </dgm:pt>
    <dgm:pt modelId="{682904D4-275F-4782-9FF5-75547BFE9964}" type="pres">
      <dgm:prSet presAssocID="{0D5EEFEB-1122-45C1-A106-10091C0422A2}" presName="iconRect" presStyleLbl="node1" presStyleIdx="3" presStyleCnt="5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4" presStyleCnt="6">
        <dgm:presLayoutVars>
          <dgm:chMax val="0"/>
          <dgm:chPref val="0"/>
        </dgm:presLayoutVars>
      </dgm:prSet>
      <dgm:spPr/>
    </dgm:pt>
    <dgm:pt modelId="{DCE69F31-248B-C044-A4E2-87560B302593}" type="pres">
      <dgm:prSet presAssocID="{909DC78A-A51F-4500-82A9-3707BFA93992}" presName="sibTrans" presStyleCnt="0"/>
      <dgm:spPr/>
    </dgm:pt>
    <dgm:pt modelId="{A19F9DF6-D7DA-E849-B722-537C3D7E8F66}" type="pres">
      <dgm:prSet presAssocID="{A615D4ED-7BE7-CF46-90E0-2670D9C4CD07}" presName="compNode" presStyleCnt="0"/>
      <dgm:spPr/>
    </dgm:pt>
    <dgm:pt modelId="{BC4B6CEC-0BAE-C743-A29F-882E0A476470}" type="pres">
      <dgm:prSet presAssocID="{A615D4ED-7BE7-CF46-90E0-2670D9C4CD07}" presName="bgRect" presStyleLbl="bgShp" presStyleIdx="4" presStyleCnt="5"/>
      <dgm:spPr/>
    </dgm:pt>
    <dgm:pt modelId="{97E847FD-B1BE-4540-B78F-40B5E0924483}" type="pres">
      <dgm:prSet presAssocID="{A615D4ED-7BE7-CF46-90E0-2670D9C4CD07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19CD29B7-6CE7-8D4E-9B98-17E9F140C564}" type="pres">
      <dgm:prSet presAssocID="{A615D4ED-7BE7-CF46-90E0-2670D9C4CD07}" presName="spaceRect" presStyleCnt="0"/>
      <dgm:spPr/>
    </dgm:pt>
    <dgm:pt modelId="{AA703853-20AE-734C-BE28-5AF23190E2EC}" type="pres">
      <dgm:prSet presAssocID="{A615D4ED-7BE7-CF46-90E0-2670D9C4CD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3C9C20E-A6D1-744B-8674-3BF0941998BD}" type="presOf" srcId="{0D5EEFEB-1122-45C1-A106-10091C0422A2}" destId="{B8469713-DE20-43D1-9080-0B37AE5E268B}" srcOrd="0" destOrd="0" presId="urn:microsoft.com/office/officeart/2018/2/layout/IconVerticalSolidList"/>
    <dgm:cxn modelId="{AD98DF12-A9CF-464D-A3A5-E740FFD403C1}" srcId="{6438424D-7676-468E-B7F3-FC124CD68133}" destId="{0D5EEFEB-1122-45C1-A106-10091C0422A2}" srcOrd="3" destOrd="0" parTransId="{658C9B92-C90D-4AED-B1B0-AFA77ED51962}" sibTransId="{909DC78A-A51F-4500-82A9-3707BFA93992}"/>
    <dgm:cxn modelId="{89F06024-A4F7-2C47-8A6A-B42FCB4D1310}" type="presOf" srcId="{E899FCA5-5917-8646-A3FB-2A6248D3D642}" destId="{BDDB41DB-F175-9F40-BD50-5E5942AC24E0}" srcOrd="0" destOrd="0" presId="urn:microsoft.com/office/officeart/2018/2/layout/IconVerticalSolidList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9F06A440-8E75-8141-A331-1D682611BFC0}" type="presOf" srcId="{73F72EE4-B607-B94C-8528-0DE9434DC825}" destId="{832D9B27-94CC-4F49-8E15-27BD057B4201}" srcOrd="0" destOrd="0" presId="urn:microsoft.com/office/officeart/2018/2/layout/IconVerticalSolidList"/>
    <dgm:cxn modelId="{E467375D-8FA4-C64D-8F37-75B8D6C1724D}" type="presOf" srcId="{A615D4ED-7BE7-CF46-90E0-2670D9C4CD07}" destId="{AA703853-20AE-734C-BE28-5AF23190E2EC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A75992AB-732D-434E-8E73-D73DB1466709}" srcId="{6438424D-7676-468E-B7F3-FC124CD68133}" destId="{A615D4ED-7BE7-CF46-90E0-2670D9C4CD07}" srcOrd="4" destOrd="0" parTransId="{90959FAD-FB34-2B40-B4F5-FCA9E69579C6}" sibTransId="{77AF5964-ECE1-0346-B18B-F701BB21DEAE}"/>
    <dgm:cxn modelId="{D84544AE-351F-4947-8FEB-DB3B3FEC6559}" type="presOf" srcId="{159DA386-3014-4BDF-A2E3-17B6D1C8A19A}" destId="{A4F04F91-6504-40E7-9168-7682AEF9FB9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D68CDFE8-4706-ED40-8810-9EF76CA7478E}" type="presOf" srcId="{02972E0F-1482-4E3F-BDF4-BEB7615A2693}" destId="{BDD96D1E-07AF-452F-94CD-F4271AB52F3F}" srcOrd="0" destOrd="0" presId="urn:microsoft.com/office/officeart/2018/2/layout/IconVerticalSolidList"/>
    <dgm:cxn modelId="{97A42FF7-0B19-5440-9ED7-A4F84471ABD1}" srcId="{6438424D-7676-468E-B7F3-FC124CD68133}" destId="{E899FCA5-5917-8646-A3FB-2A6248D3D642}" srcOrd="2" destOrd="0" parTransId="{0ECC4B11-5A70-7040-9BD6-8F03235C87B6}" sibTransId="{F2737D8F-4657-5A45-8E74-A3B9812FB279}"/>
    <dgm:cxn modelId="{B31BA7F1-AEE1-3E44-B3C8-780AFDA6072D}" type="presParOf" srcId="{C07D3D10-2920-4E09-AE27-262E1960DE6F}" destId="{45A7AA04-DF32-4942-9353-68FF4CCCF825}" srcOrd="0" destOrd="0" presId="urn:microsoft.com/office/officeart/2018/2/layout/IconVerticalSolidList"/>
    <dgm:cxn modelId="{274165D5-6554-944B-8551-8239ADFA6D5B}" type="presParOf" srcId="{45A7AA04-DF32-4942-9353-68FF4CCCF825}" destId="{CBBD3B56-8076-7848-8870-C98BAEBF3D10}" srcOrd="0" destOrd="0" presId="urn:microsoft.com/office/officeart/2018/2/layout/IconVerticalSolidList"/>
    <dgm:cxn modelId="{F5660BE8-A5C7-8D41-A803-3A7A8A50D64E}" type="presParOf" srcId="{45A7AA04-DF32-4942-9353-68FF4CCCF825}" destId="{29732B47-204A-0C47-AFD9-3D2EA6575480}" srcOrd="1" destOrd="0" presId="urn:microsoft.com/office/officeart/2018/2/layout/IconVerticalSolidList"/>
    <dgm:cxn modelId="{321F6857-7698-2441-93CB-9FF6B5C064DC}" type="presParOf" srcId="{45A7AA04-DF32-4942-9353-68FF4CCCF825}" destId="{3115A99F-20E8-9144-8C95-FF308A3FA398}" srcOrd="2" destOrd="0" presId="urn:microsoft.com/office/officeart/2018/2/layout/IconVerticalSolidList"/>
    <dgm:cxn modelId="{4D0017D1-62E3-B148-A1ED-DFDF9AFE1C3F}" type="presParOf" srcId="{45A7AA04-DF32-4942-9353-68FF4CCCF825}" destId="{832D9B27-94CC-4F49-8E15-27BD057B4201}" srcOrd="3" destOrd="0" presId="urn:microsoft.com/office/officeart/2018/2/layout/IconVerticalSolidList"/>
    <dgm:cxn modelId="{C6605D58-3933-DC4C-B26B-ADAEC878536D}" type="presParOf" srcId="{C07D3D10-2920-4E09-AE27-262E1960DE6F}" destId="{5B8301F4-F11F-794C-8D0B-00C8F89CA89D}" srcOrd="1" destOrd="0" presId="urn:microsoft.com/office/officeart/2018/2/layout/IconVerticalSolidList"/>
    <dgm:cxn modelId="{D469B201-E804-D148-9AC6-21A537DAD038}" type="presParOf" srcId="{C07D3D10-2920-4E09-AE27-262E1960DE6F}" destId="{D60CC6E5-9EDF-4A78-BD0F-C57F44653FED}" srcOrd="2" destOrd="0" presId="urn:microsoft.com/office/officeart/2018/2/layout/IconVerticalSolidList"/>
    <dgm:cxn modelId="{AF8244AC-1C32-154C-88E9-61D61552E679}" type="presParOf" srcId="{D60CC6E5-9EDF-4A78-BD0F-C57F44653FED}" destId="{37AF4D56-F016-4E2F-905C-5A52A3EABAC5}" srcOrd="0" destOrd="0" presId="urn:microsoft.com/office/officeart/2018/2/layout/IconVerticalSolidList"/>
    <dgm:cxn modelId="{248132F2-0B2E-C343-A481-3982566905BB}" type="presParOf" srcId="{D60CC6E5-9EDF-4A78-BD0F-C57F44653FED}" destId="{8E8D1F25-0C89-4852-A7D7-FC787F32B944}" srcOrd="1" destOrd="0" presId="urn:microsoft.com/office/officeart/2018/2/layout/IconVerticalSolidList"/>
    <dgm:cxn modelId="{43053408-9556-C040-B266-1E25196AD5A6}" type="presParOf" srcId="{D60CC6E5-9EDF-4A78-BD0F-C57F44653FED}" destId="{03AB2419-4EA9-4E7E-A425-0A73B5F875C7}" srcOrd="2" destOrd="0" presId="urn:microsoft.com/office/officeart/2018/2/layout/IconVerticalSolidList"/>
    <dgm:cxn modelId="{2AB8D03B-FBC9-EF45-9283-40533E51D938}" type="presParOf" srcId="{D60CC6E5-9EDF-4A78-BD0F-C57F44653FED}" destId="{A4F04F91-6504-40E7-9168-7682AEF9FB9F}" srcOrd="3" destOrd="0" presId="urn:microsoft.com/office/officeart/2018/2/layout/IconVerticalSolidList"/>
    <dgm:cxn modelId="{73281942-8371-0444-BD80-3B91EC349849}" type="presParOf" srcId="{D60CC6E5-9EDF-4A78-BD0F-C57F44653FED}" destId="{BDD96D1E-07AF-452F-94CD-F4271AB52F3F}" srcOrd="4" destOrd="0" presId="urn:microsoft.com/office/officeart/2018/2/layout/IconVerticalSolidList"/>
    <dgm:cxn modelId="{FE29254C-8D2E-6640-A123-274CDD6E329D}" type="presParOf" srcId="{C07D3D10-2920-4E09-AE27-262E1960DE6F}" destId="{B74FC284-6A2C-4B57-9BE8-D8C5270790E2}" srcOrd="3" destOrd="0" presId="urn:microsoft.com/office/officeart/2018/2/layout/IconVerticalSolidList"/>
    <dgm:cxn modelId="{B1972B3E-F1B7-6A4F-BF31-00254D3CA696}" type="presParOf" srcId="{C07D3D10-2920-4E09-AE27-262E1960DE6F}" destId="{2FA8F753-440F-254D-80EB-AD6313FF3CC8}" srcOrd="4" destOrd="0" presId="urn:microsoft.com/office/officeart/2018/2/layout/IconVerticalSolidList"/>
    <dgm:cxn modelId="{F03B277A-F578-F44C-B6BF-384AC6927834}" type="presParOf" srcId="{2FA8F753-440F-254D-80EB-AD6313FF3CC8}" destId="{7BC60830-CDB6-0D46-AB2D-CE1FD626B9CD}" srcOrd="0" destOrd="0" presId="urn:microsoft.com/office/officeart/2018/2/layout/IconVerticalSolidList"/>
    <dgm:cxn modelId="{CC2BCD1B-0E02-CD4C-83E3-C3ED177380DF}" type="presParOf" srcId="{2FA8F753-440F-254D-80EB-AD6313FF3CC8}" destId="{90DDA344-1E66-1F47-8DE8-3E2E5218179F}" srcOrd="1" destOrd="0" presId="urn:microsoft.com/office/officeart/2018/2/layout/IconVerticalSolidList"/>
    <dgm:cxn modelId="{FF5E2DCE-8B74-0F4D-AA0D-45FCDE720B17}" type="presParOf" srcId="{2FA8F753-440F-254D-80EB-AD6313FF3CC8}" destId="{9FAC8B8C-B81B-D845-8167-9E9D0A0A6B0F}" srcOrd="2" destOrd="0" presId="urn:microsoft.com/office/officeart/2018/2/layout/IconVerticalSolidList"/>
    <dgm:cxn modelId="{E2D954E8-7EF5-5E41-AE66-AE894945584B}" type="presParOf" srcId="{2FA8F753-440F-254D-80EB-AD6313FF3CC8}" destId="{BDDB41DB-F175-9F40-BD50-5E5942AC24E0}" srcOrd="3" destOrd="0" presId="urn:microsoft.com/office/officeart/2018/2/layout/IconVerticalSolidList"/>
    <dgm:cxn modelId="{DEC13BE4-B56E-7A4C-8716-8DAD814BE453}" type="presParOf" srcId="{C07D3D10-2920-4E09-AE27-262E1960DE6F}" destId="{F145EE2E-FCE4-F242-881A-FD759254B1DB}" srcOrd="5" destOrd="0" presId="urn:microsoft.com/office/officeart/2018/2/layout/IconVerticalSolidList"/>
    <dgm:cxn modelId="{49F9C7FF-E85C-9945-88C8-28841E1A7920}" type="presParOf" srcId="{C07D3D10-2920-4E09-AE27-262E1960DE6F}" destId="{36086178-D5E9-49A1-B9DF-170A7CA69300}" srcOrd="6" destOrd="0" presId="urn:microsoft.com/office/officeart/2018/2/layout/IconVerticalSolidList"/>
    <dgm:cxn modelId="{01B7EA82-537D-AD4D-B0B9-AF346D5BBF78}" type="presParOf" srcId="{36086178-D5E9-49A1-B9DF-170A7CA69300}" destId="{47C6860A-DD19-4D87-8688-1A2722737DC3}" srcOrd="0" destOrd="0" presId="urn:microsoft.com/office/officeart/2018/2/layout/IconVerticalSolidList"/>
    <dgm:cxn modelId="{B957B60F-DF2F-114C-80D1-2A1307C33C19}" type="presParOf" srcId="{36086178-D5E9-49A1-B9DF-170A7CA69300}" destId="{682904D4-275F-4782-9FF5-75547BFE9964}" srcOrd="1" destOrd="0" presId="urn:microsoft.com/office/officeart/2018/2/layout/IconVerticalSolidList"/>
    <dgm:cxn modelId="{1ADE04CA-7A59-DA49-9EB4-43B4A6F0EDE0}" type="presParOf" srcId="{36086178-D5E9-49A1-B9DF-170A7CA69300}" destId="{3943AA01-6B35-4463-A806-7943E8A4FA7C}" srcOrd="2" destOrd="0" presId="urn:microsoft.com/office/officeart/2018/2/layout/IconVerticalSolidList"/>
    <dgm:cxn modelId="{41C5CA0B-511F-E643-A152-DB51169A1A9D}" type="presParOf" srcId="{36086178-D5E9-49A1-B9DF-170A7CA69300}" destId="{B8469713-DE20-43D1-9080-0B37AE5E268B}" srcOrd="3" destOrd="0" presId="urn:microsoft.com/office/officeart/2018/2/layout/IconVerticalSolidList"/>
    <dgm:cxn modelId="{AD8C59BA-CF6B-BF42-8F01-D7C39769AA60}" type="presParOf" srcId="{C07D3D10-2920-4E09-AE27-262E1960DE6F}" destId="{DCE69F31-248B-C044-A4E2-87560B302593}" srcOrd="7" destOrd="0" presId="urn:microsoft.com/office/officeart/2018/2/layout/IconVerticalSolidList"/>
    <dgm:cxn modelId="{9EBE4A2A-1313-E84D-932F-1D91323E44B5}" type="presParOf" srcId="{C07D3D10-2920-4E09-AE27-262E1960DE6F}" destId="{A19F9DF6-D7DA-E849-B722-537C3D7E8F66}" srcOrd="8" destOrd="0" presId="urn:microsoft.com/office/officeart/2018/2/layout/IconVerticalSolidList"/>
    <dgm:cxn modelId="{0A60ED95-F23B-CB44-9AE3-3646EE31F37D}" type="presParOf" srcId="{A19F9DF6-D7DA-E849-B722-537C3D7E8F66}" destId="{BC4B6CEC-0BAE-C743-A29F-882E0A476470}" srcOrd="0" destOrd="0" presId="urn:microsoft.com/office/officeart/2018/2/layout/IconVerticalSolidList"/>
    <dgm:cxn modelId="{8AAF3B47-0D34-224C-BD2C-6FF60C34486D}" type="presParOf" srcId="{A19F9DF6-D7DA-E849-B722-537C3D7E8F66}" destId="{97E847FD-B1BE-4540-B78F-40B5E0924483}" srcOrd="1" destOrd="0" presId="urn:microsoft.com/office/officeart/2018/2/layout/IconVerticalSolidList"/>
    <dgm:cxn modelId="{5856460A-E175-874C-8F6E-8AD10F1071BE}" type="presParOf" srcId="{A19F9DF6-D7DA-E849-B722-537C3D7E8F66}" destId="{19CD29B7-6CE7-8D4E-9B98-17E9F140C564}" srcOrd="2" destOrd="0" presId="urn:microsoft.com/office/officeart/2018/2/layout/IconVerticalSolidList"/>
    <dgm:cxn modelId="{325ACEFB-D4AB-5646-A757-AFBA09EE1C2C}" type="presParOf" srcId="{A19F9DF6-D7DA-E849-B722-537C3D7E8F66}" destId="{AA703853-20AE-734C-BE28-5AF23190E2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D9847A-521A-46D6-8887-91CD75022F2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5082EC-F3B1-4BF4-A799-689D88C5B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Only looked at one vote</a:t>
          </a:r>
        </a:p>
      </dgm:t>
    </dgm:pt>
    <dgm:pt modelId="{75F26006-795C-4DE9-BA89-C99044D54970}" type="parTrans" cxnId="{8DAFF3BE-50B2-4357-81C9-B2F2E8A3BC34}">
      <dgm:prSet/>
      <dgm:spPr/>
      <dgm:t>
        <a:bodyPr/>
        <a:lstStyle/>
        <a:p>
          <a:endParaRPr lang="en-US"/>
        </a:p>
      </dgm:t>
    </dgm:pt>
    <dgm:pt modelId="{6D2C4F3D-A0D1-4B5F-AC5C-7F7A655D850D}" type="sibTrans" cxnId="{8DAFF3BE-50B2-4357-81C9-B2F2E8A3BC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14AE67-4902-4DAB-98B0-1D9ED5746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classifier had a less than ideal accuracy score</a:t>
          </a:r>
        </a:p>
      </dgm:t>
    </dgm:pt>
    <dgm:pt modelId="{9CBF5E55-A9D4-4EFD-9936-DA475BF2BC18}" type="parTrans" cxnId="{6069BED4-A635-468E-964B-097FB02AFED4}">
      <dgm:prSet/>
      <dgm:spPr/>
      <dgm:t>
        <a:bodyPr/>
        <a:lstStyle/>
        <a:p>
          <a:endParaRPr lang="en-US"/>
        </a:p>
      </dgm:t>
    </dgm:pt>
    <dgm:pt modelId="{7AA63F17-C6B0-42E5-AE79-76C028F1204F}" type="sibTrans" cxnId="{6069BED4-A635-468E-964B-097FB02AFE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0A604-82B9-459F-9D9C-6BA267253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Manually classifying tweets</a:t>
          </a:r>
        </a:p>
      </dgm:t>
    </dgm:pt>
    <dgm:pt modelId="{E726BA00-BD98-476E-9370-5C068AC6CC35}" type="parTrans" cxnId="{02B153D4-0EED-49A0-83A4-AD35A86CD798}">
      <dgm:prSet/>
      <dgm:spPr/>
      <dgm:t>
        <a:bodyPr/>
        <a:lstStyle/>
        <a:p>
          <a:endParaRPr lang="en-US"/>
        </a:p>
      </dgm:t>
    </dgm:pt>
    <dgm:pt modelId="{1DB36124-A413-4163-9852-C4696D8F5755}" type="sibTrans" cxnId="{02B153D4-0EED-49A0-83A4-AD35A86CD7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3FA585-8C00-43F4-9408-11F9A73FF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Eliminated non-English tweets</a:t>
          </a:r>
        </a:p>
      </dgm:t>
    </dgm:pt>
    <dgm:pt modelId="{D6A57584-B47F-4215-A169-A73049E7DB9E}" type="parTrans" cxnId="{CBEAD44E-5E04-4C35-B010-07B60EAB1ED3}">
      <dgm:prSet/>
      <dgm:spPr/>
      <dgm:t>
        <a:bodyPr/>
        <a:lstStyle/>
        <a:p>
          <a:endParaRPr lang="en-US"/>
        </a:p>
      </dgm:t>
    </dgm:pt>
    <dgm:pt modelId="{8EA7352D-D8DD-46F6-B44F-13459B97050D}" type="sibTrans" cxnId="{CBEAD44E-5E04-4C35-B010-07B60EAB1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8F2419-697A-4766-AE55-94323E76EE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Scope of keywords could have taken in non-Obamacare tweets</a:t>
          </a:r>
        </a:p>
      </dgm:t>
    </dgm:pt>
    <dgm:pt modelId="{02D3D6AB-6340-4227-97F6-57A9C936B843}" type="parTrans" cxnId="{C933858C-5DB5-46F5-A971-5FF51504E2B6}">
      <dgm:prSet/>
      <dgm:spPr/>
      <dgm:t>
        <a:bodyPr/>
        <a:lstStyle/>
        <a:p>
          <a:endParaRPr lang="en-US"/>
        </a:p>
      </dgm:t>
    </dgm:pt>
    <dgm:pt modelId="{9741F7C5-7C64-42B9-B6A4-4DE788CEA10C}" type="sibTrans" cxnId="{C933858C-5DB5-46F5-A971-5FF51504E2B6}">
      <dgm:prSet/>
      <dgm:spPr/>
      <dgm:t>
        <a:bodyPr/>
        <a:lstStyle/>
        <a:p>
          <a:endParaRPr lang="en-US"/>
        </a:p>
      </dgm:t>
    </dgm:pt>
    <dgm:pt modelId="{4D93E6F9-CA8D-495A-8DD5-CF1482899DED}" type="pres">
      <dgm:prSet presAssocID="{AED9847A-521A-46D6-8887-91CD75022F28}" presName="diagram" presStyleCnt="0">
        <dgm:presLayoutVars>
          <dgm:dir/>
          <dgm:resizeHandles val="exact"/>
        </dgm:presLayoutVars>
      </dgm:prSet>
      <dgm:spPr/>
    </dgm:pt>
    <dgm:pt modelId="{30D177A0-52BA-44C5-9A66-EAEED3B568A9}" type="pres">
      <dgm:prSet presAssocID="{D25082EC-F3B1-4BF4-A799-689D88C5B32A}" presName="node" presStyleLbl="node1" presStyleIdx="0" presStyleCnt="5">
        <dgm:presLayoutVars>
          <dgm:bulletEnabled val="1"/>
        </dgm:presLayoutVars>
      </dgm:prSet>
      <dgm:spPr/>
    </dgm:pt>
    <dgm:pt modelId="{2C08AF46-B765-4E07-ABEA-FEC55837E0CF}" type="pres">
      <dgm:prSet presAssocID="{6D2C4F3D-A0D1-4B5F-AC5C-7F7A655D850D}" presName="sibTrans" presStyleCnt="0"/>
      <dgm:spPr/>
    </dgm:pt>
    <dgm:pt modelId="{2D861BC8-60C6-4FD8-A5D5-E72F8454872C}" type="pres">
      <dgm:prSet presAssocID="{0A14AE67-4902-4DAB-98B0-1D9ED5746619}" presName="node" presStyleLbl="node1" presStyleIdx="1" presStyleCnt="5">
        <dgm:presLayoutVars>
          <dgm:bulletEnabled val="1"/>
        </dgm:presLayoutVars>
      </dgm:prSet>
      <dgm:spPr/>
    </dgm:pt>
    <dgm:pt modelId="{52186A76-656C-495E-8341-C84C1345E4CA}" type="pres">
      <dgm:prSet presAssocID="{7AA63F17-C6B0-42E5-AE79-76C028F1204F}" presName="sibTrans" presStyleCnt="0"/>
      <dgm:spPr/>
    </dgm:pt>
    <dgm:pt modelId="{72AF3E06-A4E1-4A66-A5EF-EA929815A3CE}" type="pres">
      <dgm:prSet presAssocID="{D170A604-82B9-459F-9D9C-6BA2672535C7}" presName="node" presStyleLbl="node1" presStyleIdx="2" presStyleCnt="5">
        <dgm:presLayoutVars>
          <dgm:bulletEnabled val="1"/>
        </dgm:presLayoutVars>
      </dgm:prSet>
      <dgm:spPr/>
    </dgm:pt>
    <dgm:pt modelId="{EEF18C85-E4AD-45A5-AB25-3A446839B7CC}" type="pres">
      <dgm:prSet presAssocID="{1DB36124-A413-4163-9852-C4696D8F5755}" presName="sibTrans" presStyleCnt="0"/>
      <dgm:spPr/>
    </dgm:pt>
    <dgm:pt modelId="{FA0F594B-F881-47D0-914A-ECE6D434C30B}" type="pres">
      <dgm:prSet presAssocID="{FB3FA585-8C00-43F4-9408-11F9A73FFCE1}" presName="node" presStyleLbl="node1" presStyleIdx="3" presStyleCnt="5">
        <dgm:presLayoutVars>
          <dgm:bulletEnabled val="1"/>
        </dgm:presLayoutVars>
      </dgm:prSet>
      <dgm:spPr/>
    </dgm:pt>
    <dgm:pt modelId="{B0DFE261-6BAD-4E73-8AB6-9A1C18B51A9C}" type="pres">
      <dgm:prSet presAssocID="{8EA7352D-D8DD-46F6-B44F-13459B97050D}" presName="sibTrans" presStyleCnt="0"/>
      <dgm:spPr/>
    </dgm:pt>
    <dgm:pt modelId="{53AF7352-401E-4E82-BDEC-7AE15D505FE8}" type="pres">
      <dgm:prSet presAssocID="{228F2419-697A-4766-AE55-94323E76EED7}" presName="node" presStyleLbl="node1" presStyleIdx="4" presStyleCnt="5">
        <dgm:presLayoutVars>
          <dgm:bulletEnabled val="1"/>
        </dgm:presLayoutVars>
      </dgm:prSet>
      <dgm:spPr/>
    </dgm:pt>
  </dgm:ptLst>
  <dgm:cxnLst>
    <dgm:cxn modelId="{FE84A40A-7A28-4ACB-9C07-5624D65C9676}" type="presOf" srcId="{228F2419-697A-4766-AE55-94323E76EED7}" destId="{53AF7352-401E-4E82-BDEC-7AE15D505FE8}" srcOrd="0" destOrd="0" presId="urn:microsoft.com/office/officeart/2005/8/layout/default"/>
    <dgm:cxn modelId="{6171FE1E-D575-4B0F-A993-0AFBFAC6CA99}" type="presOf" srcId="{AED9847A-521A-46D6-8887-91CD75022F28}" destId="{4D93E6F9-CA8D-495A-8DD5-CF1482899DED}" srcOrd="0" destOrd="0" presId="urn:microsoft.com/office/officeart/2005/8/layout/default"/>
    <dgm:cxn modelId="{B47CD42A-3B05-4FC8-8AC4-75ED45456A42}" type="presOf" srcId="{FB3FA585-8C00-43F4-9408-11F9A73FFCE1}" destId="{FA0F594B-F881-47D0-914A-ECE6D434C30B}" srcOrd="0" destOrd="0" presId="urn:microsoft.com/office/officeart/2005/8/layout/default"/>
    <dgm:cxn modelId="{04741864-73DE-4F8D-B235-CA05231DB29E}" type="presOf" srcId="{D170A604-82B9-459F-9D9C-6BA2672535C7}" destId="{72AF3E06-A4E1-4A66-A5EF-EA929815A3CE}" srcOrd="0" destOrd="0" presId="urn:microsoft.com/office/officeart/2005/8/layout/default"/>
    <dgm:cxn modelId="{15D2194A-C002-4212-93F8-D5B885694FC9}" type="presOf" srcId="{D25082EC-F3B1-4BF4-A799-689D88C5B32A}" destId="{30D177A0-52BA-44C5-9A66-EAEED3B568A9}" srcOrd="0" destOrd="0" presId="urn:microsoft.com/office/officeart/2005/8/layout/default"/>
    <dgm:cxn modelId="{CBEAD44E-5E04-4C35-B010-07B60EAB1ED3}" srcId="{AED9847A-521A-46D6-8887-91CD75022F28}" destId="{FB3FA585-8C00-43F4-9408-11F9A73FFCE1}" srcOrd="3" destOrd="0" parTransId="{D6A57584-B47F-4215-A169-A73049E7DB9E}" sibTransId="{8EA7352D-D8DD-46F6-B44F-13459B97050D}"/>
    <dgm:cxn modelId="{C933858C-5DB5-46F5-A971-5FF51504E2B6}" srcId="{AED9847A-521A-46D6-8887-91CD75022F28}" destId="{228F2419-697A-4766-AE55-94323E76EED7}" srcOrd="4" destOrd="0" parTransId="{02D3D6AB-6340-4227-97F6-57A9C936B843}" sibTransId="{9741F7C5-7C64-42B9-B6A4-4DE788CEA10C}"/>
    <dgm:cxn modelId="{8DAFF3BE-50B2-4357-81C9-B2F2E8A3BC34}" srcId="{AED9847A-521A-46D6-8887-91CD75022F28}" destId="{D25082EC-F3B1-4BF4-A799-689D88C5B32A}" srcOrd="0" destOrd="0" parTransId="{75F26006-795C-4DE9-BA89-C99044D54970}" sibTransId="{6D2C4F3D-A0D1-4B5F-AC5C-7F7A655D850D}"/>
    <dgm:cxn modelId="{02B153D4-0EED-49A0-83A4-AD35A86CD798}" srcId="{AED9847A-521A-46D6-8887-91CD75022F28}" destId="{D170A604-82B9-459F-9D9C-6BA2672535C7}" srcOrd="2" destOrd="0" parTransId="{E726BA00-BD98-476E-9370-5C068AC6CC35}" sibTransId="{1DB36124-A413-4163-9852-C4696D8F5755}"/>
    <dgm:cxn modelId="{6069BED4-A635-468E-964B-097FB02AFED4}" srcId="{AED9847A-521A-46D6-8887-91CD75022F28}" destId="{0A14AE67-4902-4DAB-98B0-1D9ED5746619}" srcOrd="1" destOrd="0" parTransId="{9CBF5E55-A9D4-4EFD-9936-DA475BF2BC18}" sibTransId="{7AA63F17-C6B0-42E5-AE79-76C028F1204F}"/>
    <dgm:cxn modelId="{52BEC3FF-4E36-4884-A35F-AEB9354CC7C4}" type="presOf" srcId="{0A14AE67-4902-4DAB-98B0-1D9ED5746619}" destId="{2D861BC8-60C6-4FD8-A5D5-E72F8454872C}" srcOrd="0" destOrd="0" presId="urn:microsoft.com/office/officeart/2005/8/layout/default"/>
    <dgm:cxn modelId="{C24A7CED-5BF0-4B64-B962-B1CAD826FE1C}" type="presParOf" srcId="{4D93E6F9-CA8D-495A-8DD5-CF1482899DED}" destId="{30D177A0-52BA-44C5-9A66-EAEED3B568A9}" srcOrd="0" destOrd="0" presId="urn:microsoft.com/office/officeart/2005/8/layout/default"/>
    <dgm:cxn modelId="{4F952517-8FAC-48FA-8DA9-ECDA26F5DD31}" type="presParOf" srcId="{4D93E6F9-CA8D-495A-8DD5-CF1482899DED}" destId="{2C08AF46-B765-4E07-ABEA-FEC55837E0CF}" srcOrd="1" destOrd="0" presId="urn:microsoft.com/office/officeart/2005/8/layout/default"/>
    <dgm:cxn modelId="{C6A8713B-1DDA-4442-9A11-2A6A94E28DC4}" type="presParOf" srcId="{4D93E6F9-CA8D-495A-8DD5-CF1482899DED}" destId="{2D861BC8-60C6-4FD8-A5D5-E72F8454872C}" srcOrd="2" destOrd="0" presId="urn:microsoft.com/office/officeart/2005/8/layout/default"/>
    <dgm:cxn modelId="{1E71309C-18B2-492D-ACEE-CAF81326F486}" type="presParOf" srcId="{4D93E6F9-CA8D-495A-8DD5-CF1482899DED}" destId="{52186A76-656C-495E-8341-C84C1345E4CA}" srcOrd="3" destOrd="0" presId="urn:microsoft.com/office/officeart/2005/8/layout/default"/>
    <dgm:cxn modelId="{A1BA6B2D-9BF9-4F85-BF18-AE17FE52291B}" type="presParOf" srcId="{4D93E6F9-CA8D-495A-8DD5-CF1482899DED}" destId="{72AF3E06-A4E1-4A66-A5EF-EA929815A3CE}" srcOrd="4" destOrd="0" presId="urn:microsoft.com/office/officeart/2005/8/layout/default"/>
    <dgm:cxn modelId="{72D3B4A0-1FD2-41BB-9D51-C1CBA476F30F}" type="presParOf" srcId="{4D93E6F9-CA8D-495A-8DD5-CF1482899DED}" destId="{EEF18C85-E4AD-45A5-AB25-3A446839B7CC}" srcOrd="5" destOrd="0" presId="urn:microsoft.com/office/officeart/2005/8/layout/default"/>
    <dgm:cxn modelId="{0DB77F2C-E7EE-4F8E-ACCA-9BE8AC552D8B}" type="presParOf" srcId="{4D93E6F9-CA8D-495A-8DD5-CF1482899DED}" destId="{FA0F594B-F881-47D0-914A-ECE6D434C30B}" srcOrd="6" destOrd="0" presId="urn:microsoft.com/office/officeart/2005/8/layout/default"/>
    <dgm:cxn modelId="{E7FB780C-052F-4C13-8B90-63E24D5651CB}" type="presParOf" srcId="{4D93E6F9-CA8D-495A-8DD5-CF1482899DED}" destId="{B0DFE261-6BAD-4E73-8AB6-9A1C18B51A9C}" srcOrd="7" destOrd="0" presId="urn:microsoft.com/office/officeart/2005/8/layout/default"/>
    <dgm:cxn modelId="{1B1F3133-0EC4-4821-A299-E54C19132429}" type="presParOf" srcId="{4D93E6F9-CA8D-495A-8DD5-CF1482899DED}" destId="{53AF7352-401E-4E82-BDEC-7AE15D505F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DFEE1-DD8A-4D36-B0FB-9A52AF24C735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4877F8-A6CC-4200-B826-883C37749CF9}">
      <dgm:prSet/>
      <dgm:spPr/>
      <dgm:t>
        <a:bodyPr/>
        <a:lstStyle/>
        <a:p>
          <a:r>
            <a:rPr lang="en-US"/>
            <a:t>Big data</a:t>
          </a:r>
        </a:p>
      </dgm:t>
    </dgm:pt>
    <dgm:pt modelId="{6947BD22-DF9B-4C3C-BBB4-C2790248A654}" type="parTrans" cxnId="{9BA5A388-72B5-4EFC-A045-F5FAE75AB573}">
      <dgm:prSet/>
      <dgm:spPr/>
      <dgm:t>
        <a:bodyPr/>
        <a:lstStyle/>
        <a:p>
          <a:endParaRPr lang="en-US"/>
        </a:p>
      </dgm:t>
    </dgm:pt>
    <dgm:pt modelId="{845D4BD2-407C-4CD6-BCA1-C7F1E3072491}" type="sibTrans" cxnId="{9BA5A388-72B5-4EFC-A045-F5FAE75AB573}">
      <dgm:prSet/>
      <dgm:spPr/>
      <dgm:t>
        <a:bodyPr/>
        <a:lstStyle/>
        <a:p>
          <a:endParaRPr lang="en-US"/>
        </a:p>
      </dgm:t>
    </dgm:pt>
    <dgm:pt modelId="{C156F975-73E9-4F66-8E09-562438D093CD}">
      <dgm:prSet/>
      <dgm:spPr/>
      <dgm:t>
        <a:bodyPr/>
        <a:lstStyle/>
        <a:p>
          <a:r>
            <a:rPr lang="en-US"/>
            <a:t>Finding geo-location tweets and justifying the twitter population</a:t>
          </a:r>
        </a:p>
      </dgm:t>
    </dgm:pt>
    <dgm:pt modelId="{D6CB0B0D-989E-48F3-8D3A-60A5DCE7813A}" type="parTrans" cxnId="{679941B7-1443-4F4C-A448-557B3F74F430}">
      <dgm:prSet/>
      <dgm:spPr/>
      <dgm:t>
        <a:bodyPr/>
        <a:lstStyle/>
        <a:p>
          <a:endParaRPr lang="en-US"/>
        </a:p>
      </dgm:t>
    </dgm:pt>
    <dgm:pt modelId="{FBBAEB1A-B532-4405-AD36-D537282671A1}" type="sibTrans" cxnId="{679941B7-1443-4F4C-A448-557B3F74F430}">
      <dgm:prSet/>
      <dgm:spPr/>
      <dgm:t>
        <a:bodyPr/>
        <a:lstStyle/>
        <a:p>
          <a:endParaRPr lang="en-US"/>
        </a:p>
      </dgm:t>
    </dgm:pt>
    <dgm:pt modelId="{EF3FA99F-285E-44AF-8203-B4D38E21421D}">
      <dgm:prSet/>
      <dgm:spPr/>
      <dgm:t>
        <a:bodyPr/>
        <a:lstStyle/>
        <a:p>
          <a:r>
            <a:rPr lang="en-US"/>
            <a:t>Finding the best way to process data</a:t>
          </a:r>
        </a:p>
      </dgm:t>
    </dgm:pt>
    <dgm:pt modelId="{19EDC157-41B2-4533-AE94-E89D62D44F10}" type="parTrans" cxnId="{4675D427-A0EC-414F-AE0F-39DE8A6F3604}">
      <dgm:prSet/>
      <dgm:spPr/>
      <dgm:t>
        <a:bodyPr/>
        <a:lstStyle/>
        <a:p>
          <a:endParaRPr lang="en-US"/>
        </a:p>
      </dgm:t>
    </dgm:pt>
    <dgm:pt modelId="{7EE6D599-13C9-43EB-B768-7922D8718DCB}" type="sibTrans" cxnId="{4675D427-A0EC-414F-AE0F-39DE8A6F3604}">
      <dgm:prSet/>
      <dgm:spPr/>
      <dgm:t>
        <a:bodyPr/>
        <a:lstStyle/>
        <a:p>
          <a:endParaRPr lang="en-US"/>
        </a:p>
      </dgm:t>
    </dgm:pt>
    <dgm:pt modelId="{2CF4D18A-73D1-4152-85CE-4A11F983F51D}">
      <dgm:prSet/>
      <dgm:spPr/>
      <dgm:t>
        <a:bodyPr/>
        <a:lstStyle/>
        <a:p>
          <a:r>
            <a:rPr lang="en-US"/>
            <a:t>Analyzing all the information</a:t>
          </a:r>
        </a:p>
      </dgm:t>
    </dgm:pt>
    <dgm:pt modelId="{B808D38F-41D3-468A-A639-AA7462F9445A}" type="parTrans" cxnId="{DF4FA461-3BF5-4216-9B83-992ED695ED01}">
      <dgm:prSet/>
      <dgm:spPr/>
      <dgm:t>
        <a:bodyPr/>
        <a:lstStyle/>
        <a:p>
          <a:endParaRPr lang="en-US"/>
        </a:p>
      </dgm:t>
    </dgm:pt>
    <dgm:pt modelId="{CA1C335B-A3EF-4EBF-B3D0-982CB7F2C385}" type="sibTrans" cxnId="{DF4FA461-3BF5-4216-9B83-992ED695ED01}">
      <dgm:prSet/>
      <dgm:spPr/>
      <dgm:t>
        <a:bodyPr/>
        <a:lstStyle/>
        <a:p>
          <a:endParaRPr lang="en-US"/>
        </a:p>
      </dgm:t>
    </dgm:pt>
    <dgm:pt modelId="{B7399553-8971-4DCB-9F80-8334027A20E6}" type="pres">
      <dgm:prSet presAssocID="{2B3DFEE1-DD8A-4D36-B0FB-9A52AF24C735}" presName="matrix" presStyleCnt="0">
        <dgm:presLayoutVars>
          <dgm:chMax val="1"/>
          <dgm:dir/>
          <dgm:resizeHandles val="exact"/>
        </dgm:presLayoutVars>
      </dgm:prSet>
      <dgm:spPr/>
    </dgm:pt>
    <dgm:pt modelId="{A3F6FDE8-1838-4092-BB9F-8AA6B2AD2F45}" type="pres">
      <dgm:prSet presAssocID="{2B3DFEE1-DD8A-4D36-B0FB-9A52AF24C735}" presName="diamond" presStyleLbl="bgShp" presStyleIdx="0" presStyleCnt="1"/>
      <dgm:spPr/>
    </dgm:pt>
    <dgm:pt modelId="{DA478B62-F768-4912-86F3-53B35D38689E}" type="pres">
      <dgm:prSet presAssocID="{2B3DFEE1-DD8A-4D36-B0FB-9A52AF24C73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3E2FAE8-86AA-4669-BB9D-FB47F81CE854}" type="pres">
      <dgm:prSet presAssocID="{2B3DFEE1-DD8A-4D36-B0FB-9A52AF24C73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B9CBF8-2E33-4179-94CB-5484A22B3334}" type="pres">
      <dgm:prSet presAssocID="{2B3DFEE1-DD8A-4D36-B0FB-9A52AF24C73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92BD2CA-76AB-450C-B205-0CE19D4B62D6}" type="pres">
      <dgm:prSet presAssocID="{2B3DFEE1-DD8A-4D36-B0FB-9A52AF24C73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E4CA0B-02F1-4D5A-A938-BECEE610807D}" type="presOf" srcId="{6D4877F8-A6CC-4200-B826-883C37749CF9}" destId="{DA478B62-F768-4912-86F3-53B35D38689E}" srcOrd="0" destOrd="0" presId="urn:microsoft.com/office/officeart/2005/8/layout/matrix3"/>
    <dgm:cxn modelId="{4675D427-A0EC-414F-AE0F-39DE8A6F3604}" srcId="{2B3DFEE1-DD8A-4D36-B0FB-9A52AF24C735}" destId="{EF3FA99F-285E-44AF-8203-B4D38E21421D}" srcOrd="2" destOrd="0" parTransId="{19EDC157-41B2-4533-AE94-E89D62D44F10}" sibTransId="{7EE6D599-13C9-43EB-B768-7922D8718DCB}"/>
    <dgm:cxn modelId="{DF4FA461-3BF5-4216-9B83-992ED695ED01}" srcId="{2B3DFEE1-DD8A-4D36-B0FB-9A52AF24C735}" destId="{2CF4D18A-73D1-4152-85CE-4A11F983F51D}" srcOrd="3" destOrd="0" parTransId="{B808D38F-41D3-468A-A639-AA7462F9445A}" sibTransId="{CA1C335B-A3EF-4EBF-B3D0-982CB7F2C385}"/>
    <dgm:cxn modelId="{8BCC3E49-BFD6-4627-A21B-EBED1891A345}" type="presOf" srcId="{C156F975-73E9-4F66-8E09-562438D093CD}" destId="{53E2FAE8-86AA-4669-BB9D-FB47F81CE854}" srcOrd="0" destOrd="0" presId="urn:microsoft.com/office/officeart/2005/8/layout/matrix3"/>
    <dgm:cxn modelId="{9BA5A388-72B5-4EFC-A045-F5FAE75AB573}" srcId="{2B3DFEE1-DD8A-4D36-B0FB-9A52AF24C735}" destId="{6D4877F8-A6CC-4200-B826-883C37749CF9}" srcOrd="0" destOrd="0" parTransId="{6947BD22-DF9B-4C3C-BBB4-C2790248A654}" sibTransId="{845D4BD2-407C-4CD6-BCA1-C7F1E3072491}"/>
    <dgm:cxn modelId="{A4CC5EA0-FDF9-42CF-A63D-3830622CBFA8}" type="presOf" srcId="{EF3FA99F-285E-44AF-8203-B4D38E21421D}" destId="{2CB9CBF8-2E33-4179-94CB-5484A22B3334}" srcOrd="0" destOrd="0" presId="urn:microsoft.com/office/officeart/2005/8/layout/matrix3"/>
    <dgm:cxn modelId="{679941B7-1443-4F4C-A448-557B3F74F430}" srcId="{2B3DFEE1-DD8A-4D36-B0FB-9A52AF24C735}" destId="{C156F975-73E9-4F66-8E09-562438D093CD}" srcOrd="1" destOrd="0" parTransId="{D6CB0B0D-989E-48F3-8D3A-60A5DCE7813A}" sibTransId="{FBBAEB1A-B532-4405-AD36-D537282671A1}"/>
    <dgm:cxn modelId="{5320DDCF-A950-450E-8A26-93E54011552F}" type="presOf" srcId="{2B3DFEE1-DD8A-4D36-B0FB-9A52AF24C735}" destId="{B7399553-8971-4DCB-9F80-8334027A20E6}" srcOrd="0" destOrd="0" presId="urn:microsoft.com/office/officeart/2005/8/layout/matrix3"/>
    <dgm:cxn modelId="{747FF6E6-E42B-4B23-BB62-459A7B27F956}" type="presOf" srcId="{2CF4D18A-73D1-4152-85CE-4A11F983F51D}" destId="{392BD2CA-76AB-450C-B205-0CE19D4B62D6}" srcOrd="0" destOrd="0" presId="urn:microsoft.com/office/officeart/2005/8/layout/matrix3"/>
    <dgm:cxn modelId="{B16F9B32-754B-41F7-9135-CCEB532095E7}" type="presParOf" srcId="{B7399553-8971-4DCB-9F80-8334027A20E6}" destId="{A3F6FDE8-1838-4092-BB9F-8AA6B2AD2F45}" srcOrd="0" destOrd="0" presId="urn:microsoft.com/office/officeart/2005/8/layout/matrix3"/>
    <dgm:cxn modelId="{3B7C47BB-91B7-4EA9-8A95-7EE4D218F12C}" type="presParOf" srcId="{B7399553-8971-4DCB-9F80-8334027A20E6}" destId="{DA478B62-F768-4912-86F3-53B35D38689E}" srcOrd="1" destOrd="0" presId="urn:microsoft.com/office/officeart/2005/8/layout/matrix3"/>
    <dgm:cxn modelId="{AF03D22D-C597-4990-94B6-0F555A34D832}" type="presParOf" srcId="{B7399553-8971-4DCB-9F80-8334027A20E6}" destId="{53E2FAE8-86AA-4669-BB9D-FB47F81CE854}" srcOrd="2" destOrd="0" presId="urn:microsoft.com/office/officeart/2005/8/layout/matrix3"/>
    <dgm:cxn modelId="{6C74B7A1-E61C-48D3-A20E-71E037D4DD5B}" type="presParOf" srcId="{B7399553-8971-4DCB-9F80-8334027A20E6}" destId="{2CB9CBF8-2E33-4179-94CB-5484A22B3334}" srcOrd="3" destOrd="0" presId="urn:microsoft.com/office/officeart/2005/8/layout/matrix3"/>
    <dgm:cxn modelId="{C248505D-1B5E-4EFD-AC49-45B1CA09B25C}" type="presParOf" srcId="{B7399553-8971-4DCB-9F80-8334027A20E6}" destId="{392BD2CA-76AB-450C-B205-0CE19D4B62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18B91-D5B3-42AD-9EF2-80943349259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BAE3D8-84C0-4304-9664-D5FD17171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collection and processing</a:t>
          </a:r>
        </a:p>
      </dgm:t>
    </dgm:pt>
    <dgm:pt modelId="{B6BFBEEB-7391-4299-8DE8-FA1BCB8E0A46}" type="parTrans" cxnId="{31A046B9-E36E-45F9-9B46-8C0857E4AA1D}">
      <dgm:prSet/>
      <dgm:spPr/>
      <dgm:t>
        <a:bodyPr/>
        <a:lstStyle/>
        <a:p>
          <a:endParaRPr lang="en-US"/>
        </a:p>
      </dgm:t>
    </dgm:pt>
    <dgm:pt modelId="{C7C36ECC-4BF7-4F33-8FFD-0924E434D47B}" type="sibTrans" cxnId="{31A046B9-E36E-45F9-9B46-8C0857E4AA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D22047-DEE6-4687-8FE8-8AFF6C34D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Learned how to use various classification models</a:t>
          </a:r>
        </a:p>
      </dgm:t>
    </dgm:pt>
    <dgm:pt modelId="{DF6440BF-7603-4509-9050-140C200A6E9F}" type="parTrans" cxnId="{C54C7324-CA9E-4CEA-BE5C-850986238A72}">
      <dgm:prSet/>
      <dgm:spPr/>
      <dgm:t>
        <a:bodyPr/>
        <a:lstStyle/>
        <a:p>
          <a:endParaRPr lang="en-US"/>
        </a:p>
      </dgm:t>
    </dgm:pt>
    <dgm:pt modelId="{360E380A-C86C-4E8D-BE6C-608C5E9CD385}" type="sibTrans" cxnId="{C54C7324-CA9E-4CEA-BE5C-850986238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17EED6-D22E-4E0D-99DF-697D4A42D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LaTex</a:t>
          </a:r>
          <a:r>
            <a:rPr lang="en-US" dirty="0"/>
            <a:t> and creating an academic paper</a:t>
          </a:r>
        </a:p>
      </dgm:t>
    </dgm:pt>
    <dgm:pt modelId="{D20202A7-7716-4F89-983A-514817334D70}" type="parTrans" cxnId="{79DD0908-EA94-4ABA-B0AD-41871C5AA59E}">
      <dgm:prSet/>
      <dgm:spPr/>
      <dgm:t>
        <a:bodyPr/>
        <a:lstStyle/>
        <a:p>
          <a:endParaRPr lang="en-US"/>
        </a:p>
      </dgm:t>
    </dgm:pt>
    <dgm:pt modelId="{350225F3-90DB-4591-9CBA-643FEDF8971B}" type="sibTrans" cxnId="{79DD0908-EA94-4ABA-B0AD-41871C5AA59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DF63BD-064F-47A9-BDD4-C8E49E97CF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Twitter is insightful, but only tells a part of the story</a:t>
          </a:r>
        </a:p>
      </dgm:t>
    </dgm:pt>
    <dgm:pt modelId="{A66B4070-F279-47EA-A240-B94D12C3FCD9}" type="parTrans" cxnId="{A4145AE6-D50C-496D-896F-1583EB4D6329}">
      <dgm:prSet/>
      <dgm:spPr/>
      <dgm:t>
        <a:bodyPr/>
        <a:lstStyle/>
        <a:p>
          <a:endParaRPr lang="en-US"/>
        </a:p>
      </dgm:t>
    </dgm:pt>
    <dgm:pt modelId="{E30BC5DA-C3CF-49ED-818B-088181E73207}" type="sibTrans" cxnId="{A4145AE6-D50C-496D-896F-1583EB4D6329}">
      <dgm:prSet/>
      <dgm:spPr/>
      <dgm:t>
        <a:bodyPr/>
        <a:lstStyle/>
        <a:p>
          <a:endParaRPr lang="en-US"/>
        </a:p>
      </dgm:t>
    </dgm:pt>
    <dgm:pt modelId="{2B6CDA95-7474-4E13-8BEC-26A9F4301EF1}" type="pres">
      <dgm:prSet presAssocID="{AE118B91-D5B3-42AD-9EF2-80943349259D}" presName="root" presStyleCnt="0">
        <dgm:presLayoutVars>
          <dgm:dir/>
          <dgm:resizeHandles val="exact"/>
        </dgm:presLayoutVars>
      </dgm:prSet>
      <dgm:spPr/>
    </dgm:pt>
    <dgm:pt modelId="{73758219-6A7C-4831-96BE-D1649401D90D}" type="pres">
      <dgm:prSet presAssocID="{AE118B91-D5B3-42AD-9EF2-80943349259D}" presName="container" presStyleCnt="0">
        <dgm:presLayoutVars>
          <dgm:dir/>
          <dgm:resizeHandles val="exact"/>
        </dgm:presLayoutVars>
      </dgm:prSet>
      <dgm:spPr/>
    </dgm:pt>
    <dgm:pt modelId="{F9238106-2E92-43F4-924C-5C45931CD8F2}" type="pres">
      <dgm:prSet presAssocID="{EFBAE3D8-84C0-4304-9664-D5FD17171F11}" presName="compNode" presStyleCnt="0"/>
      <dgm:spPr/>
    </dgm:pt>
    <dgm:pt modelId="{5624111C-3650-4BDF-ABC4-F15EB7F30C9D}" type="pres">
      <dgm:prSet presAssocID="{EFBAE3D8-84C0-4304-9664-D5FD17171F11}" presName="iconBgRect" presStyleLbl="bgShp" presStyleIdx="0" presStyleCnt="4"/>
      <dgm:spPr/>
    </dgm:pt>
    <dgm:pt modelId="{3AF941D3-8585-44EA-AAC6-61C029881703}" type="pres">
      <dgm:prSet presAssocID="{EFBAE3D8-84C0-4304-9664-D5FD17171F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08471E5-F435-4843-8B62-31DB29F6007B}" type="pres">
      <dgm:prSet presAssocID="{EFBAE3D8-84C0-4304-9664-D5FD17171F11}" presName="spaceRect" presStyleCnt="0"/>
      <dgm:spPr/>
    </dgm:pt>
    <dgm:pt modelId="{FC57AE17-95AA-4E76-BF0E-352534253620}" type="pres">
      <dgm:prSet presAssocID="{EFBAE3D8-84C0-4304-9664-D5FD17171F11}" presName="textRect" presStyleLbl="revTx" presStyleIdx="0" presStyleCnt="4">
        <dgm:presLayoutVars>
          <dgm:chMax val="1"/>
          <dgm:chPref val="1"/>
        </dgm:presLayoutVars>
      </dgm:prSet>
      <dgm:spPr/>
    </dgm:pt>
    <dgm:pt modelId="{37995806-4387-462A-9D5B-3B0E82591634}" type="pres">
      <dgm:prSet presAssocID="{C7C36ECC-4BF7-4F33-8FFD-0924E434D47B}" presName="sibTrans" presStyleLbl="sibTrans2D1" presStyleIdx="0" presStyleCnt="0"/>
      <dgm:spPr/>
    </dgm:pt>
    <dgm:pt modelId="{DF854F72-738A-40B3-9120-2B37DA214E8A}" type="pres">
      <dgm:prSet presAssocID="{22D22047-DEE6-4687-8FE8-8AFF6C34D009}" presName="compNode" presStyleCnt="0"/>
      <dgm:spPr/>
    </dgm:pt>
    <dgm:pt modelId="{45BC56DA-95FE-47AC-9C65-901506010BB6}" type="pres">
      <dgm:prSet presAssocID="{22D22047-DEE6-4687-8FE8-8AFF6C34D009}" presName="iconBgRect" presStyleLbl="bgShp" presStyleIdx="1" presStyleCnt="4"/>
      <dgm:spPr/>
    </dgm:pt>
    <dgm:pt modelId="{C0F087E1-C0CA-4491-A4C5-1CB7B9324E89}" type="pres">
      <dgm:prSet presAssocID="{22D22047-DEE6-4687-8FE8-8AFF6C34D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123423A2-ECCA-4898-85A6-FC3F8012FC50}" type="pres">
      <dgm:prSet presAssocID="{22D22047-DEE6-4687-8FE8-8AFF6C34D009}" presName="spaceRect" presStyleCnt="0"/>
      <dgm:spPr/>
    </dgm:pt>
    <dgm:pt modelId="{FACE2985-9E96-48C2-B424-22578CEB5FF2}" type="pres">
      <dgm:prSet presAssocID="{22D22047-DEE6-4687-8FE8-8AFF6C34D009}" presName="textRect" presStyleLbl="revTx" presStyleIdx="1" presStyleCnt="4">
        <dgm:presLayoutVars>
          <dgm:chMax val="1"/>
          <dgm:chPref val="1"/>
        </dgm:presLayoutVars>
      </dgm:prSet>
      <dgm:spPr/>
    </dgm:pt>
    <dgm:pt modelId="{AF3FBD0E-687F-46A8-8CAB-9D450226BC4F}" type="pres">
      <dgm:prSet presAssocID="{360E380A-C86C-4E8D-BE6C-608C5E9CD385}" presName="sibTrans" presStyleLbl="sibTrans2D1" presStyleIdx="0" presStyleCnt="0"/>
      <dgm:spPr/>
    </dgm:pt>
    <dgm:pt modelId="{CE7238EC-4B90-46DE-828E-6EC169672D2B}" type="pres">
      <dgm:prSet presAssocID="{C217EED6-D22E-4E0D-99DF-697D4A42DCE3}" presName="compNode" presStyleCnt="0"/>
      <dgm:spPr/>
    </dgm:pt>
    <dgm:pt modelId="{60A49CC1-F103-4885-A93A-94369124E572}" type="pres">
      <dgm:prSet presAssocID="{C217EED6-D22E-4E0D-99DF-697D4A42DCE3}" presName="iconBgRect" presStyleLbl="bgShp" presStyleIdx="2" presStyleCnt="4"/>
      <dgm:spPr/>
    </dgm:pt>
    <dgm:pt modelId="{AE85E23E-5F30-4CED-B73C-835CF6385C49}" type="pres">
      <dgm:prSet presAssocID="{C217EED6-D22E-4E0D-99DF-697D4A42DCE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200E584-28D6-447A-B674-ADA2B8A8A4E5}" type="pres">
      <dgm:prSet presAssocID="{C217EED6-D22E-4E0D-99DF-697D4A42DCE3}" presName="spaceRect" presStyleCnt="0"/>
      <dgm:spPr/>
    </dgm:pt>
    <dgm:pt modelId="{494283A5-78F5-49FF-B205-5EAA450643A3}" type="pres">
      <dgm:prSet presAssocID="{C217EED6-D22E-4E0D-99DF-697D4A42DCE3}" presName="textRect" presStyleLbl="revTx" presStyleIdx="2" presStyleCnt="4">
        <dgm:presLayoutVars>
          <dgm:chMax val="1"/>
          <dgm:chPref val="1"/>
        </dgm:presLayoutVars>
      </dgm:prSet>
      <dgm:spPr/>
    </dgm:pt>
    <dgm:pt modelId="{D935336D-4A55-43BC-89BF-82EC888C7E33}" type="pres">
      <dgm:prSet presAssocID="{350225F3-90DB-4591-9CBA-643FEDF8971B}" presName="sibTrans" presStyleLbl="sibTrans2D1" presStyleIdx="0" presStyleCnt="0"/>
      <dgm:spPr/>
    </dgm:pt>
    <dgm:pt modelId="{C85E7223-3812-462C-B2B3-80EC0DF14ABF}" type="pres">
      <dgm:prSet presAssocID="{37DF63BD-064F-47A9-BDD4-C8E49E97CFC2}" presName="compNode" presStyleCnt="0"/>
      <dgm:spPr/>
    </dgm:pt>
    <dgm:pt modelId="{C6409F6E-091E-455A-8021-78D205EDC677}" type="pres">
      <dgm:prSet presAssocID="{37DF63BD-064F-47A9-BDD4-C8E49E97CFC2}" presName="iconBgRect" presStyleLbl="bgShp" presStyleIdx="3" presStyleCnt="4"/>
      <dgm:spPr/>
    </dgm:pt>
    <dgm:pt modelId="{D011C4A0-96D7-4631-B50A-011DD852B116}" type="pres">
      <dgm:prSet presAssocID="{37DF63BD-064F-47A9-BDD4-C8E49E97CF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A1D8F1-00C4-4849-A7BE-884A7DFFD4DF}" type="pres">
      <dgm:prSet presAssocID="{37DF63BD-064F-47A9-BDD4-C8E49E97CFC2}" presName="spaceRect" presStyleCnt="0"/>
      <dgm:spPr/>
    </dgm:pt>
    <dgm:pt modelId="{9EDBF29C-A849-4196-8881-2BC552A99C5C}" type="pres">
      <dgm:prSet presAssocID="{37DF63BD-064F-47A9-BDD4-C8E49E97CF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DD0908-EA94-4ABA-B0AD-41871C5AA59E}" srcId="{AE118B91-D5B3-42AD-9EF2-80943349259D}" destId="{C217EED6-D22E-4E0D-99DF-697D4A42DCE3}" srcOrd="2" destOrd="0" parTransId="{D20202A7-7716-4F89-983A-514817334D70}" sibTransId="{350225F3-90DB-4591-9CBA-643FEDF8971B}"/>
    <dgm:cxn modelId="{8653B708-E844-451C-A21D-451CBBFBEACD}" type="presOf" srcId="{22D22047-DEE6-4687-8FE8-8AFF6C34D009}" destId="{FACE2985-9E96-48C2-B424-22578CEB5FF2}" srcOrd="0" destOrd="0" presId="urn:microsoft.com/office/officeart/2018/2/layout/IconCircleList"/>
    <dgm:cxn modelId="{AB62CB0D-A336-475D-8857-A1AA1BC6DAF3}" type="presOf" srcId="{37DF63BD-064F-47A9-BDD4-C8E49E97CFC2}" destId="{9EDBF29C-A849-4196-8881-2BC552A99C5C}" srcOrd="0" destOrd="0" presId="urn:microsoft.com/office/officeart/2018/2/layout/IconCircleList"/>
    <dgm:cxn modelId="{672DAD10-7CCB-4E09-8B38-E8BEAA72C75C}" type="presOf" srcId="{C7C36ECC-4BF7-4F33-8FFD-0924E434D47B}" destId="{37995806-4387-462A-9D5B-3B0E82591634}" srcOrd="0" destOrd="0" presId="urn:microsoft.com/office/officeart/2018/2/layout/IconCircleList"/>
    <dgm:cxn modelId="{C54C7324-CA9E-4CEA-BE5C-850986238A72}" srcId="{AE118B91-D5B3-42AD-9EF2-80943349259D}" destId="{22D22047-DEE6-4687-8FE8-8AFF6C34D009}" srcOrd="1" destOrd="0" parTransId="{DF6440BF-7603-4509-9050-140C200A6E9F}" sibTransId="{360E380A-C86C-4E8D-BE6C-608C5E9CD385}"/>
    <dgm:cxn modelId="{C673C82F-19C7-4693-9915-3B7D09A7D6E5}" type="presOf" srcId="{AE118B91-D5B3-42AD-9EF2-80943349259D}" destId="{2B6CDA95-7474-4E13-8BEC-26A9F4301EF1}" srcOrd="0" destOrd="0" presId="urn:microsoft.com/office/officeart/2018/2/layout/IconCircleList"/>
    <dgm:cxn modelId="{974B8C7B-B04F-466E-BD8C-BE470A8F0B16}" type="presOf" srcId="{350225F3-90DB-4591-9CBA-643FEDF8971B}" destId="{D935336D-4A55-43BC-89BF-82EC888C7E33}" srcOrd="0" destOrd="0" presId="urn:microsoft.com/office/officeart/2018/2/layout/IconCircleList"/>
    <dgm:cxn modelId="{79664D91-B51E-46C8-8453-8C7B7D06FE13}" type="presOf" srcId="{EFBAE3D8-84C0-4304-9664-D5FD17171F11}" destId="{FC57AE17-95AA-4E76-BF0E-352534253620}" srcOrd="0" destOrd="0" presId="urn:microsoft.com/office/officeart/2018/2/layout/IconCircleList"/>
    <dgm:cxn modelId="{22672F9E-FF9D-43FE-92D6-4A464D440759}" type="presOf" srcId="{C217EED6-D22E-4E0D-99DF-697D4A42DCE3}" destId="{494283A5-78F5-49FF-B205-5EAA450643A3}" srcOrd="0" destOrd="0" presId="urn:microsoft.com/office/officeart/2018/2/layout/IconCircleList"/>
    <dgm:cxn modelId="{31A046B9-E36E-45F9-9B46-8C0857E4AA1D}" srcId="{AE118B91-D5B3-42AD-9EF2-80943349259D}" destId="{EFBAE3D8-84C0-4304-9664-D5FD17171F11}" srcOrd="0" destOrd="0" parTransId="{B6BFBEEB-7391-4299-8DE8-FA1BCB8E0A46}" sibTransId="{C7C36ECC-4BF7-4F33-8FFD-0924E434D47B}"/>
    <dgm:cxn modelId="{A4145AE6-D50C-496D-896F-1583EB4D6329}" srcId="{AE118B91-D5B3-42AD-9EF2-80943349259D}" destId="{37DF63BD-064F-47A9-BDD4-C8E49E97CFC2}" srcOrd="3" destOrd="0" parTransId="{A66B4070-F279-47EA-A240-B94D12C3FCD9}" sibTransId="{E30BC5DA-C3CF-49ED-818B-088181E73207}"/>
    <dgm:cxn modelId="{7D7004FE-8CA4-4140-9285-58EBFC4226C6}" type="presOf" srcId="{360E380A-C86C-4E8D-BE6C-608C5E9CD385}" destId="{AF3FBD0E-687F-46A8-8CAB-9D450226BC4F}" srcOrd="0" destOrd="0" presId="urn:microsoft.com/office/officeart/2018/2/layout/IconCircleList"/>
    <dgm:cxn modelId="{B32CA828-76DE-4541-BAD4-6ED9075ADAD6}" type="presParOf" srcId="{2B6CDA95-7474-4E13-8BEC-26A9F4301EF1}" destId="{73758219-6A7C-4831-96BE-D1649401D90D}" srcOrd="0" destOrd="0" presId="urn:microsoft.com/office/officeart/2018/2/layout/IconCircleList"/>
    <dgm:cxn modelId="{EFF531FC-7026-4C52-8CCD-C89F5B6156DD}" type="presParOf" srcId="{73758219-6A7C-4831-96BE-D1649401D90D}" destId="{F9238106-2E92-43F4-924C-5C45931CD8F2}" srcOrd="0" destOrd="0" presId="urn:microsoft.com/office/officeart/2018/2/layout/IconCircleList"/>
    <dgm:cxn modelId="{95C24C63-72FD-4957-A605-7E7548F8369C}" type="presParOf" srcId="{F9238106-2E92-43F4-924C-5C45931CD8F2}" destId="{5624111C-3650-4BDF-ABC4-F15EB7F30C9D}" srcOrd="0" destOrd="0" presId="urn:microsoft.com/office/officeart/2018/2/layout/IconCircleList"/>
    <dgm:cxn modelId="{A942B057-105B-4FC6-B428-64ED72B2163B}" type="presParOf" srcId="{F9238106-2E92-43F4-924C-5C45931CD8F2}" destId="{3AF941D3-8585-44EA-AAC6-61C029881703}" srcOrd="1" destOrd="0" presId="urn:microsoft.com/office/officeart/2018/2/layout/IconCircleList"/>
    <dgm:cxn modelId="{2D5CC3A4-8723-428E-8212-6C89F4B4FCF9}" type="presParOf" srcId="{F9238106-2E92-43F4-924C-5C45931CD8F2}" destId="{A08471E5-F435-4843-8B62-31DB29F6007B}" srcOrd="2" destOrd="0" presId="urn:microsoft.com/office/officeart/2018/2/layout/IconCircleList"/>
    <dgm:cxn modelId="{381CA96A-3464-4DC4-9F90-B07DA14AD90D}" type="presParOf" srcId="{F9238106-2E92-43F4-924C-5C45931CD8F2}" destId="{FC57AE17-95AA-4E76-BF0E-352534253620}" srcOrd="3" destOrd="0" presId="urn:microsoft.com/office/officeart/2018/2/layout/IconCircleList"/>
    <dgm:cxn modelId="{2FAA5F1A-E335-4686-BDD9-F2FCB7BFC910}" type="presParOf" srcId="{73758219-6A7C-4831-96BE-D1649401D90D}" destId="{37995806-4387-462A-9D5B-3B0E82591634}" srcOrd="1" destOrd="0" presId="urn:microsoft.com/office/officeart/2018/2/layout/IconCircleList"/>
    <dgm:cxn modelId="{434DF4C6-BD98-44C8-A5CF-4A7C2FBF0659}" type="presParOf" srcId="{73758219-6A7C-4831-96BE-D1649401D90D}" destId="{DF854F72-738A-40B3-9120-2B37DA214E8A}" srcOrd="2" destOrd="0" presId="urn:microsoft.com/office/officeart/2018/2/layout/IconCircleList"/>
    <dgm:cxn modelId="{999DC1FD-1D4E-46B8-8E90-7716DCBD7BD0}" type="presParOf" srcId="{DF854F72-738A-40B3-9120-2B37DA214E8A}" destId="{45BC56DA-95FE-47AC-9C65-901506010BB6}" srcOrd="0" destOrd="0" presId="urn:microsoft.com/office/officeart/2018/2/layout/IconCircleList"/>
    <dgm:cxn modelId="{3F5AAEED-212B-4D72-AAD1-79A829E92FA5}" type="presParOf" srcId="{DF854F72-738A-40B3-9120-2B37DA214E8A}" destId="{C0F087E1-C0CA-4491-A4C5-1CB7B9324E89}" srcOrd="1" destOrd="0" presId="urn:microsoft.com/office/officeart/2018/2/layout/IconCircleList"/>
    <dgm:cxn modelId="{215284C1-5452-4F66-A824-6ED82C71FE24}" type="presParOf" srcId="{DF854F72-738A-40B3-9120-2B37DA214E8A}" destId="{123423A2-ECCA-4898-85A6-FC3F8012FC50}" srcOrd="2" destOrd="0" presId="urn:microsoft.com/office/officeart/2018/2/layout/IconCircleList"/>
    <dgm:cxn modelId="{58349492-31E3-4A1E-BC7D-83283F0187A4}" type="presParOf" srcId="{DF854F72-738A-40B3-9120-2B37DA214E8A}" destId="{FACE2985-9E96-48C2-B424-22578CEB5FF2}" srcOrd="3" destOrd="0" presId="urn:microsoft.com/office/officeart/2018/2/layout/IconCircleList"/>
    <dgm:cxn modelId="{933C3C64-A29D-46A6-9DA5-AD141550B5AC}" type="presParOf" srcId="{73758219-6A7C-4831-96BE-D1649401D90D}" destId="{AF3FBD0E-687F-46A8-8CAB-9D450226BC4F}" srcOrd="3" destOrd="0" presId="urn:microsoft.com/office/officeart/2018/2/layout/IconCircleList"/>
    <dgm:cxn modelId="{1307D7C6-4BFA-402B-AEF3-8B03A9BA7EDC}" type="presParOf" srcId="{73758219-6A7C-4831-96BE-D1649401D90D}" destId="{CE7238EC-4B90-46DE-828E-6EC169672D2B}" srcOrd="4" destOrd="0" presId="urn:microsoft.com/office/officeart/2018/2/layout/IconCircleList"/>
    <dgm:cxn modelId="{041DB053-BCA4-4A6C-92E7-6B4EE425833B}" type="presParOf" srcId="{CE7238EC-4B90-46DE-828E-6EC169672D2B}" destId="{60A49CC1-F103-4885-A93A-94369124E572}" srcOrd="0" destOrd="0" presId="urn:microsoft.com/office/officeart/2018/2/layout/IconCircleList"/>
    <dgm:cxn modelId="{F10D5CCA-7DF0-4D51-8774-6C0F7426DCDC}" type="presParOf" srcId="{CE7238EC-4B90-46DE-828E-6EC169672D2B}" destId="{AE85E23E-5F30-4CED-B73C-835CF6385C49}" srcOrd="1" destOrd="0" presId="urn:microsoft.com/office/officeart/2018/2/layout/IconCircleList"/>
    <dgm:cxn modelId="{7F3C6628-A54E-4EC4-99F5-6855ED69C4BF}" type="presParOf" srcId="{CE7238EC-4B90-46DE-828E-6EC169672D2B}" destId="{B200E584-28D6-447A-B674-ADA2B8A8A4E5}" srcOrd="2" destOrd="0" presId="urn:microsoft.com/office/officeart/2018/2/layout/IconCircleList"/>
    <dgm:cxn modelId="{6FA4BA72-F8FB-40A2-B7E6-25CFB7F66F5D}" type="presParOf" srcId="{CE7238EC-4B90-46DE-828E-6EC169672D2B}" destId="{494283A5-78F5-49FF-B205-5EAA450643A3}" srcOrd="3" destOrd="0" presId="urn:microsoft.com/office/officeart/2018/2/layout/IconCircleList"/>
    <dgm:cxn modelId="{75BB2B62-2C24-4625-B64A-34FAA71F5F4A}" type="presParOf" srcId="{73758219-6A7C-4831-96BE-D1649401D90D}" destId="{D935336D-4A55-43BC-89BF-82EC888C7E33}" srcOrd="5" destOrd="0" presId="urn:microsoft.com/office/officeart/2018/2/layout/IconCircleList"/>
    <dgm:cxn modelId="{1B78AC61-C7D1-45A1-8048-013F2E7F060B}" type="presParOf" srcId="{73758219-6A7C-4831-96BE-D1649401D90D}" destId="{C85E7223-3812-462C-B2B3-80EC0DF14ABF}" srcOrd="6" destOrd="0" presId="urn:microsoft.com/office/officeart/2018/2/layout/IconCircleList"/>
    <dgm:cxn modelId="{19609845-3D37-4FC5-8B80-3932015017A6}" type="presParOf" srcId="{C85E7223-3812-462C-B2B3-80EC0DF14ABF}" destId="{C6409F6E-091E-455A-8021-78D205EDC677}" srcOrd="0" destOrd="0" presId="urn:microsoft.com/office/officeart/2018/2/layout/IconCircleList"/>
    <dgm:cxn modelId="{3C8431A2-7BD5-4CE3-8726-D8B594D7B485}" type="presParOf" srcId="{C85E7223-3812-462C-B2B3-80EC0DF14ABF}" destId="{D011C4A0-96D7-4631-B50A-011DD852B116}" srcOrd="1" destOrd="0" presId="urn:microsoft.com/office/officeart/2018/2/layout/IconCircleList"/>
    <dgm:cxn modelId="{7ACFE02E-0E0B-414E-876A-A01D1A58D0F8}" type="presParOf" srcId="{C85E7223-3812-462C-B2B3-80EC0DF14ABF}" destId="{B8A1D8F1-00C4-4849-A7BE-884A7DFFD4DF}" srcOrd="2" destOrd="0" presId="urn:microsoft.com/office/officeart/2018/2/layout/IconCircleList"/>
    <dgm:cxn modelId="{7F468490-5095-487B-9420-E4A8D0C12964}" type="presParOf" srcId="{C85E7223-3812-462C-B2B3-80EC0DF14ABF}" destId="{9EDBF29C-A849-4196-8881-2BC552A99C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 </a:t>
          </a:r>
        </a:p>
      </dsp:txBody>
      <dsp:txXfrm>
        <a:off x="947080" y="2053808"/>
        <a:ext cx="2749134" cy="819983"/>
      </dsp:txXfrm>
    </dsp:sp>
    <dsp:sp modelId="{FDD790AC-9FAC-774B-B2DA-7814AC7A506B}">
      <dsp:nvSpPr>
        <dsp:cNvPr id="0" name=""/>
        <dsp:cNvSpPr/>
      </dsp:nvSpPr>
      <dsp:spPr>
        <a:xfrm>
          <a:off x="3696215" y="205380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2053808"/>
        <a:ext cx="2412972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TextBlob</a:t>
          </a:r>
          <a:r>
            <a:rPr lang="en-US" sz="1900" kern="1200" dirty="0"/>
            <a:t> for sentiment analysis</a:t>
          </a:r>
        </a:p>
      </dsp:txBody>
      <dsp:txXfrm>
        <a:off x="947080" y="3078787"/>
        <a:ext cx="5162107" cy="819983"/>
      </dsp:txXfrm>
    </dsp:sp>
    <dsp:sp modelId="{6E88A2A9-9D39-C64C-A282-D400770C0A97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0E1938E-5EDC-894F-80CB-DEA753F576B0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636CD9-BC09-7A45-9C92-E4FE091E398D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3849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248044" y="188345"/>
          <a:ext cx="450990" cy="4509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947080" y="3849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Tweets @ Senators</a:t>
          </a:r>
        </a:p>
      </dsp:txBody>
      <dsp:txXfrm>
        <a:off x="947080" y="3849"/>
        <a:ext cx="5162107" cy="819983"/>
      </dsp:txXfrm>
    </dsp:sp>
    <dsp:sp modelId="{37AF4D56-F016-4E2F-905C-5A52A3EABAC5}">
      <dsp:nvSpPr>
        <dsp:cNvPr id="0" name=""/>
        <dsp:cNvSpPr/>
      </dsp:nvSpPr>
      <dsp:spPr>
        <a:xfrm>
          <a:off x="0" y="102882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248044" y="1213325"/>
          <a:ext cx="450990" cy="4509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947080" y="1028828"/>
          <a:ext cx="2749134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GetOldTweets</a:t>
          </a:r>
          <a:r>
            <a:rPr lang="en-US" sz="1900" kern="1200" dirty="0"/>
            <a:t> library</a:t>
          </a:r>
        </a:p>
      </dsp:txBody>
      <dsp:txXfrm>
        <a:off x="947080" y="1028828"/>
        <a:ext cx="2749134" cy="819983"/>
      </dsp:txXfrm>
    </dsp:sp>
    <dsp:sp modelId="{BDD96D1E-07AF-452F-94CD-F4271AB52F3F}">
      <dsp:nvSpPr>
        <dsp:cNvPr id="0" name=""/>
        <dsp:cNvSpPr/>
      </dsp:nvSpPr>
      <dsp:spPr>
        <a:xfrm>
          <a:off x="3696215" y="1028828"/>
          <a:ext cx="2412972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696215" y="1028828"/>
        <a:ext cx="2412972" cy="819983"/>
      </dsp:txXfrm>
    </dsp:sp>
    <dsp:sp modelId="{7BC60830-CDB6-0D46-AB2D-CE1FD626B9CD}">
      <dsp:nvSpPr>
        <dsp:cNvPr id="0" name=""/>
        <dsp:cNvSpPr/>
      </dsp:nvSpPr>
      <dsp:spPr>
        <a:xfrm>
          <a:off x="0" y="2053808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248044" y="2238304"/>
          <a:ext cx="450990" cy="450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947080" y="2053808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Senators voted</a:t>
          </a:r>
        </a:p>
      </dsp:txBody>
      <dsp:txXfrm>
        <a:off x="947080" y="2053808"/>
        <a:ext cx="5162107" cy="819983"/>
      </dsp:txXfrm>
    </dsp:sp>
    <dsp:sp modelId="{47C6860A-DD19-4D87-8688-1A2722737DC3}">
      <dsp:nvSpPr>
        <dsp:cNvPr id="0" name=""/>
        <dsp:cNvSpPr/>
      </dsp:nvSpPr>
      <dsp:spPr>
        <a:xfrm>
          <a:off x="0" y="3078787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248044" y="3263283"/>
          <a:ext cx="450990" cy="450990"/>
        </a:xfrm>
        <a:prstGeom prst="rect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947080" y="3078787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Complement Naïve Bayes Classifier</a:t>
          </a:r>
        </a:p>
      </dsp:txBody>
      <dsp:txXfrm>
        <a:off x="947080" y="3078787"/>
        <a:ext cx="5162107" cy="819983"/>
      </dsp:txXfrm>
    </dsp:sp>
    <dsp:sp modelId="{BC4B6CEC-0BAE-C743-A29F-882E0A476470}">
      <dsp:nvSpPr>
        <dsp:cNvPr id="0" name=""/>
        <dsp:cNvSpPr/>
      </dsp:nvSpPr>
      <dsp:spPr>
        <a:xfrm>
          <a:off x="0" y="4103766"/>
          <a:ext cx="6109188" cy="81998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7E847FD-B1BE-4540-B78F-40B5E0924483}">
      <dsp:nvSpPr>
        <dsp:cNvPr id="0" name=""/>
        <dsp:cNvSpPr/>
      </dsp:nvSpPr>
      <dsp:spPr>
        <a:xfrm>
          <a:off x="248044" y="4288263"/>
          <a:ext cx="450990" cy="450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703853-20AE-734C-BE28-5AF23190E2EC}">
      <dsp:nvSpPr>
        <dsp:cNvPr id="0" name=""/>
        <dsp:cNvSpPr/>
      </dsp:nvSpPr>
      <dsp:spPr>
        <a:xfrm>
          <a:off x="947080" y="4103766"/>
          <a:ext cx="5162107" cy="81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82" tIns="86782" rIns="86782" bIns="867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Predictor</a:t>
          </a:r>
        </a:p>
      </dsp:txBody>
      <dsp:txXfrm>
        <a:off x="947080" y="4103766"/>
        <a:ext cx="5162107" cy="819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177A0-52BA-44C5-9A66-EAEED3B568A9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Only looked at one vote</a:t>
          </a:r>
        </a:p>
      </dsp:txBody>
      <dsp:txXfrm>
        <a:off x="1306750" y="353"/>
        <a:ext cx="2390030" cy="1434018"/>
      </dsp:txXfrm>
    </dsp:sp>
    <dsp:sp modelId="{2D861BC8-60C6-4FD8-A5D5-E72F8454872C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classifier had a less than ideal accuracy score</a:t>
          </a:r>
        </a:p>
      </dsp:txBody>
      <dsp:txXfrm>
        <a:off x="3935784" y="353"/>
        <a:ext cx="2390030" cy="1434018"/>
      </dsp:txXfrm>
    </dsp:sp>
    <dsp:sp modelId="{72AF3E06-A4E1-4A66-A5EF-EA929815A3CE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Manually classifying tweets</a:t>
          </a:r>
        </a:p>
      </dsp:txBody>
      <dsp:txXfrm>
        <a:off x="6564818" y="353"/>
        <a:ext cx="2390030" cy="1434018"/>
      </dsp:txXfrm>
    </dsp:sp>
    <dsp:sp modelId="{FA0F594B-F881-47D0-914A-ECE6D434C30B}">
      <dsp:nvSpPr>
        <dsp:cNvPr id="0" name=""/>
        <dsp:cNvSpPr/>
      </dsp:nvSpPr>
      <dsp:spPr>
        <a:xfrm>
          <a:off x="2621267" y="1673375"/>
          <a:ext cx="2390030" cy="14340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Eliminated non-English tweets</a:t>
          </a:r>
        </a:p>
      </dsp:txBody>
      <dsp:txXfrm>
        <a:off x="2621267" y="1673375"/>
        <a:ext cx="2390030" cy="1434018"/>
      </dsp:txXfrm>
    </dsp:sp>
    <dsp:sp modelId="{53AF7352-401E-4E82-BDEC-7AE15D505FE8}">
      <dsp:nvSpPr>
        <dsp:cNvPr id="0" name=""/>
        <dsp:cNvSpPr/>
      </dsp:nvSpPr>
      <dsp:spPr>
        <a:xfrm>
          <a:off x="5250301" y="1673375"/>
          <a:ext cx="2390030" cy="14340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Scope of keywords could have taken in non-Obamacare tweets</a:t>
          </a:r>
        </a:p>
      </dsp:txBody>
      <dsp:txXfrm>
        <a:off x="5250301" y="1673375"/>
        <a:ext cx="2390030" cy="143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FDE8-1838-4092-BB9F-8AA6B2AD2F45}">
      <dsp:nvSpPr>
        <dsp:cNvPr id="0" name=""/>
        <dsp:cNvSpPr/>
      </dsp:nvSpPr>
      <dsp:spPr>
        <a:xfrm>
          <a:off x="341312" y="0"/>
          <a:ext cx="4968874" cy="496887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478B62-F768-4912-86F3-53B35D38689E}">
      <dsp:nvSpPr>
        <dsp:cNvPr id="0" name=""/>
        <dsp:cNvSpPr/>
      </dsp:nvSpPr>
      <dsp:spPr>
        <a:xfrm>
          <a:off x="813355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Big data</a:t>
          </a:r>
        </a:p>
      </dsp:txBody>
      <dsp:txXfrm>
        <a:off x="907954" y="566642"/>
        <a:ext cx="1748663" cy="1748663"/>
      </dsp:txXfrm>
    </dsp:sp>
    <dsp:sp modelId="{53E2FAE8-86AA-4669-BB9D-FB47F81CE854}">
      <dsp:nvSpPr>
        <dsp:cNvPr id="0" name=""/>
        <dsp:cNvSpPr/>
      </dsp:nvSpPr>
      <dsp:spPr>
        <a:xfrm>
          <a:off x="2900283" y="472043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2003568"/>
                <a:satOff val="-8793"/>
                <a:lumOff val="26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2003568"/>
                <a:satOff val="-8793"/>
                <a:lumOff val="26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2003568"/>
                <a:satOff val="-8793"/>
                <a:lumOff val="26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geo-location tweets and justifying the twitter population</a:t>
          </a:r>
        </a:p>
      </dsp:txBody>
      <dsp:txXfrm>
        <a:off x="2994882" y="566642"/>
        <a:ext cx="1748663" cy="1748663"/>
      </dsp:txXfrm>
    </dsp:sp>
    <dsp:sp modelId="{2CB9CBF8-2E33-4179-94CB-5484A22B3334}">
      <dsp:nvSpPr>
        <dsp:cNvPr id="0" name=""/>
        <dsp:cNvSpPr/>
      </dsp:nvSpPr>
      <dsp:spPr>
        <a:xfrm>
          <a:off x="813355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4007135"/>
                <a:satOff val="-17587"/>
                <a:lumOff val="522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4007135"/>
                <a:satOff val="-17587"/>
                <a:lumOff val="522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4007135"/>
                <a:satOff val="-17587"/>
                <a:lumOff val="522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Finding the best way to process data</a:t>
          </a:r>
        </a:p>
      </dsp:txBody>
      <dsp:txXfrm>
        <a:off x="907954" y="2653569"/>
        <a:ext cx="1748663" cy="1748663"/>
      </dsp:txXfrm>
    </dsp:sp>
    <dsp:sp modelId="{392BD2CA-76AB-450C-B205-0CE19D4B62D6}">
      <dsp:nvSpPr>
        <dsp:cNvPr id="0" name=""/>
        <dsp:cNvSpPr/>
      </dsp:nvSpPr>
      <dsp:spPr>
        <a:xfrm>
          <a:off x="2900283" y="2558970"/>
          <a:ext cx="1937861" cy="1937861"/>
        </a:xfrm>
        <a:prstGeom prst="roundRect">
          <a:avLst/>
        </a:prstGeom>
        <a:gradFill rotWithShape="0">
          <a:gsLst>
            <a:gs pos="0">
              <a:schemeClr val="accent5">
                <a:hueOff val="6010703"/>
                <a:satOff val="-26380"/>
                <a:lumOff val="78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6010703"/>
                <a:satOff val="-26380"/>
                <a:lumOff val="78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6010703"/>
                <a:satOff val="-26380"/>
                <a:lumOff val="78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Analyzing all the information</a:t>
          </a:r>
        </a:p>
      </dsp:txBody>
      <dsp:txXfrm>
        <a:off x="2994882" y="2653569"/>
        <a:ext cx="1748663" cy="17486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4111C-3650-4BDF-ABC4-F15EB7F30C9D}">
      <dsp:nvSpPr>
        <dsp:cNvPr id="0" name=""/>
        <dsp:cNvSpPr/>
      </dsp:nvSpPr>
      <dsp:spPr>
        <a:xfrm>
          <a:off x="437006" y="46914"/>
          <a:ext cx="1242801" cy="12428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941D3-8585-44EA-AAC6-61C029881703}">
      <dsp:nvSpPr>
        <dsp:cNvPr id="0" name=""/>
        <dsp:cNvSpPr/>
      </dsp:nvSpPr>
      <dsp:spPr>
        <a:xfrm>
          <a:off x="697995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7AE17-95AA-4E76-BF0E-352534253620}">
      <dsp:nvSpPr>
        <dsp:cNvPr id="0" name=""/>
        <dsp:cNvSpPr/>
      </dsp:nvSpPr>
      <dsp:spPr>
        <a:xfrm>
          <a:off x="1946122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collection and processing</a:t>
          </a:r>
        </a:p>
      </dsp:txBody>
      <dsp:txXfrm>
        <a:off x="1946122" y="46914"/>
        <a:ext cx="2929459" cy="1242801"/>
      </dsp:txXfrm>
    </dsp:sp>
    <dsp:sp modelId="{45BC56DA-95FE-47AC-9C65-901506010BB6}">
      <dsp:nvSpPr>
        <dsp:cNvPr id="0" name=""/>
        <dsp:cNvSpPr/>
      </dsp:nvSpPr>
      <dsp:spPr>
        <a:xfrm>
          <a:off x="5386018" y="46914"/>
          <a:ext cx="1242801" cy="124280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87E1-C0CA-4491-A4C5-1CB7B9324E89}">
      <dsp:nvSpPr>
        <dsp:cNvPr id="0" name=""/>
        <dsp:cNvSpPr/>
      </dsp:nvSpPr>
      <dsp:spPr>
        <a:xfrm>
          <a:off x="5647006" y="307902"/>
          <a:ext cx="720824" cy="720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E2985-9E96-48C2-B424-22578CEB5FF2}">
      <dsp:nvSpPr>
        <dsp:cNvPr id="0" name=""/>
        <dsp:cNvSpPr/>
      </dsp:nvSpPr>
      <dsp:spPr>
        <a:xfrm>
          <a:off x="6895133" y="46914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Learned how to use various classification models</a:t>
          </a:r>
        </a:p>
      </dsp:txBody>
      <dsp:txXfrm>
        <a:off x="6895133" y="46914"/>
        <a:ext cx="2929459" cy="1242801"/>
      </dsp:txXfrm>
    </dsp:sp>
    <dsp:sp modelId="{60A49CC1-F103-4885-A93A-94369124E572}">
      <dsp:nvSpPr>
        <dsp:cNvPr id="0" name=""/>
        <dsp:cNvSpPr/>
      </dsp:nvSpPr>
      <dsp:spPr>
        <a:xfrm>
          <a:off x="437006" y="1818032"/>
          <a:ext cx="1242801" cy="124280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5E23E-5F30-4CED-B73C-835CF6385C49}">
      <dsp:nvSpPr>
        <dsp:cNvPr id="0" name=""/>
        <dsp:cNvSpPr/>
      </dsp:nvSpPr>
      <dsp:spPr>
        <a:xfrm>
          <a:off x="697995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283A5-78F5-49FF-B205-5EAA450643A3}">
      <dsp:nvSpPr>
        <dsp:cNvPr id="0" name=""/>
        <dsp:cNvSpPr/>
      </dsp:nvSpPr>
      <dsp:spPr>
        <a:xfrm>
          <a:off x="1946122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LaTex</a:t>
          </a:r>
          <a:r>
            <a:rPr lang="en-US" sz="2400" kern="1200" dirty="0"/>
            <a:t> and creating an academic paper</a:t>
          </a:r>
        </a:p>
      </dsp:txBody>
      <dsp:txXfrm>
        <a:off x="1946122" y="1818032"/>
        <a:ext cx="2929459" cy="1242801"/>
      </dsp:txXfrm>
    </dsp:sp>
    <dsp:sp modelId="{C6409F6E-091E-455A-8021-78D205EDC677}">
      <dsp:nvSpPr>
        <dsp:cNvPr id="0" name=""/>
        <dsp:cNvSpPr/>
      </dsp:nvSpPr>
      <dsp:spPr>
        <a:xfrm>
          <a:off x="5386018" y="1818032"/>
          <a:ext cx="1242801" cy="124280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1C4A0-96D7-4631-B50A-011DD852B116}">
      <dsp:nvSpPr>
        <dsp:cNvPr id="0" name=""/>
        <dsp:cNvSpPr/>
      </dsp:nvSpPr>
      <dsp:spPr>
        <a:xfrm>
          <a:off x="5647006" y="2079020"/>
          <a:ext cx="720824" cy="720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F29C-A849-4196-8881-2BC552A99C5C}">
      <dsp:nvSpPr>
        <dsp:cNvPr id="0" name=""/>
        <dsp:cNvSpPr/>
      </dsp:nvSpPr>
      <dsp:spPr>
        <a:xfrm>
          <a:off x="6895133" y="1818032"/>
          <a:ext cx="2929459" cy="124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Twitter is insightful, but only tells a part of the story</a:t>
          </a:r>
        </a:p>
      </dsp:txBody>
      <dsp:txXfrm>
        <a:off x="6895133" y="1818032"/>
        <a:ext cx="2929459" cy="1242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4/28/2019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9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8" y="2490283"/>
            <a:ext cx="5602383" cy="1877437"/>
          </a:xfrm>
        </p:spPr>
        <p:txBody>
          <a:bodyPr>
            <a:normAutofit/>
          </a:bodyPr>
          <a:lstStyle/>
          <a:p>
            <a:r>
              <a:rPr lang="en-US" sz="3500" cap="none">
                <a:latin typeface="+mn-lt"/>
              </a:rPr>
              <a:t>Correlation between </a:t>
            </a:r>
            <a:br>
              <a:rPr lang="en-US" sz="3500" cap="none">
                <a:latin typeface="+mn-lt"/>
              </a:rPr>
            </a:br>
            <a:r>
              <a:rPr lang="en-US" sz="3500" cap="none">
                <a:latin typeface="+mn-lt"/>
              </a:rPr>
              <a:t>“We The People” and Congress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65040EF-32B8-46F3-823C-6BA3A49A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9873" y="2173266"/>
            <a:ext cx="3657119" cy="251146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Tim Blazek, Olivia Roy,  Andy Shin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Social Sensing and Cyber-Physical Systems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73866-1394-42CC-AC8A-175AD96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C0CF6-5224-4C0A-94C8-9CEE7406D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9F26AF7-9AC1-49A4-8F89-2C63E1C0A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49185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roundRect">
            <a:avLst>
              <a:gd name="adj" fmla="val 14141"/>
            </a:avLst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/>
              <a:t>Initial Senators Results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E1B656-2C0E-4FE6-A917-38D04378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90" y="365643"/>
            <a:ext cx="5196840" cy="3650779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17517-1926-4AB9-B23E-999CE7482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735" y="568246"/>
            <a:ext cx="5472120" cy="313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000"/>
              <a:t>Collective Senators Results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DD3450-CFED-4E27-8D2F-9C246614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Democrats tended to get higher amounts of anti-Obamacare tweets</a:t>
            </a:r>
          </a:p>
          <a:p>
            <a:r>
              <a:rPr lang="en-US" dirty="0"/>
              <a:t>Republicans are statistically the same on average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78F14F0-F777-49B5-B1D3-CD6391DD1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611555"/>
            <a:ext cx="6227064" cy="364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97F4D-F5E3-44FF-8205-C8853B02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Predictor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4C48-A5B5-4F2E-86A7-6E30C8C1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/>
              <a:t>Created a predictor to guess how each senator would vote</a:t>
            </a:r>
          </a:p>
          <a:p>
            <a:r>
              <a:rPr lang="en-US"/>
              <a:t>Our custom ensemble method performed the best amongst all models</a:t>
            </a:r>
          </a:p>
          <a:p>
            <a:r>
              <a:rPr lang="en-US"/>
              <a:t>Guessed the vote to be 45-55 (while it was 43-57 in reality)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7F6C4-570C-4B6C-8C00-49DA02DE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61539"/>
            <a:ext cx="6227064" cy="374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4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A20F6-CC4B-48A7-90CF-6C337DC8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FC8C9-99C3-4506-9150-DC063A2B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0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93367-46D4-45B4-BEAE-F705A6CD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BF30CF9-990B-4CFF-A844-92B127E54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Just the sentiment alone doesn’t give us better accuracy than guessing based on party</a:t>
            </a:r>
          </a:p>
          <a:p>
            <a:r>
              <a:rPr lang="en-US" dirty="0"/>
              <a:t>Leveraging the two gives greater insight into the vote</a:t>
            </a:r>
          </a:p>
          <a:p>
            <a:r>
              <a:rPr lang="en-US" dirty="0"/>
              <a:t>Just going off of tweets, Democrats are portrayed as not representing their people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E17B9C65-B78F-4EC8-B94F-FFE77748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1334732"/>
            <a:ext cx="4782312" cy="419647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91D761D-4659-4661-99B2-38215D08C825}"/>
              </a:ext>
            </a:extLst>
          </p:cNvPr>
          <p:cNvSpPr/>
          <p:nvPr/>
        </p:nvSpPr>
        <p:spPr>
          <a:xfrm rot="2713318" flipH="1">
            <a:off x="7701796" y="3472005"/>
            <a:ext cx="561392" cy="10569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D207A7-E4E2-40E9-A607-9CB1B357ECF8}"/>
              </a:ext>
            </a:extLst>
          </p:cNvPr>
          <p:cNvSpPr/>
          <p:nvPr/>
        </p:nvSpPr>
        <p:spPr>
          <a:xfrm rot="176249" flipH="1">
            <a:off x="6976851" y="2505034"/>
            <a:ext cx="561392" cy="172977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6AF3CC-FF2A-46A3-8DF7-E6578876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81BD02-4518-435F-AB4A-A7E5014B3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9377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6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F1E40-07C0-4BBE-A1C5-885DDA0B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3941DA-98AD-4391-86AD-BE6C91651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979190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7418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6823-CAC0-41F6-A9EB-55E3D0B1D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AC416-4892-4C0B-BECB-C596DA69E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B52E-6CDD-455B-B99F-4A7AA1D8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062E016-31F4-43A6-A603-1A6034B20E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04243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1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E6BE2-F34F-4B33-A94E-4FF4AE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96E9541-C90E-4FC1-81CC-E44AB05E3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Create a GUI that is expandable to multiple votes</a:t>
            </a:r>
          </a:p>
          <a:p>
            <a:r>
              <a:rPr lang="en-US" sz="2400" dirty="0"/>
              <a:t>Include House of Representatives</a:t>
            </a:r>
          </a:p>
          <a:p>
            <a:r>
              <a:rPr lang="en-US" sz="2400" dirty="0"/>
              <a:t>Modify and tweak classifier</a:t>
            </a:r>
          </a:p>
          <a:p>
            <a:r>
              <a:rPr lang="en-US" sz="2400" dirty="0"/>
              <a:t>Analyze links, videos, and photos in tweet</a:t>
            </a:r>
          </a:p>
          <a:p>
            <a:r>
              <a:rPr lang="en-US" sz="2400" dirty="0"/>
              <a:t>Improve predictor to include voting history or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1275525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577090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FE7A73-0E8C-4A42-9FD5-DD572009C58C}"/>
              </a:ext>
            </a:extLst>
          </p:cNvPr>
          <p:cNvCxnSpPr>
            <a:cxnSpLocks/>
          </p:cNvCxnSpPr>
          <p:nvPr/>
        </p:nvCxnSpPr>
        <p:spPr>
          <a:xfrm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DD6E3C-DCCA-4D22-86D3-8545CFB014B6}"/>
              </a:ext>
            </a:extLst>
          </p:cNvPr>
          <p:cNvCxnSpPr>
            <a:cxnSpLocks/>
          </p:cNvCxnSpPr>
          <p:nvPr/>
        </p:nvCxnSpPr>
        <p:spPr>
          <a:xfrm flipV="1">
            <a:off x="5368553" y="4061823"/>
            <a:ext cx="6109188" cy="77004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4959D38-FE3B-460D-B7E4-817B00E4F9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7692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Image result for sklearn">
            <a:extLst>
              <a:ext uri="{FF2B5EF4-FFF2-40B4-BE49-F238E27FC236}">
                <a16:creationId xmlns:a16="http://schemas.microsoft.com/office/drawing/2014/main" id="{43299C53-43C9-4F4E-B450-D83FC26E9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495" y="4176897"/>
            <a:ext cx="555504" cy="54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74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93FE-A347-4168-BBC7-883F6A2C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after Midterm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6D63F-7CBE-424A-8FA8-46E45E308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C47D-095A-4037-A2E7-2975AE5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vert="horz" wrap="square" lIns="274320" tIns="182880" rIns="274320" bIns="182880" rtlCol="0" anchorCtr="1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Language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854C-DC5C-4D58-B92D-A34191C6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Used </a:t>
            </a:r>
            <a:r>
              <a:rPr lang="en-US" dirty="0" err="1">
                <a:solidFill>
                  <a:schemeClr val="bg1"/>
                </a:solidFill>
              </a:rPr>
              <a:t>langdetect</a:t>
            </a:r>
            <a:r>
              <a:rPr lang="en-US" dirty="0">
                <a:solidFill>
                  <a:schemeClr val="bg1"/>
                </a:solidFill>
              </a:rPr>
              <a:t> to classify tweets’ language</a:t>
            </a:r>
          </a:p>
          <a:p>
            <a:r>
              <a:rPr lang="en-US" dirty="0">
                <a:solidFill>
                  <a:schemeClr val="bg1"/>
                </a:solidFill>
              </a:rPr>
              <a:t>Used 1000 tweets to measure performance of python package</a:t>
            </a:r>
          </a:p>
          <a:p>
            <a:r>
              <a:rPr lang="en-US" dirty="0">
                <a:solidFill>
                  <a:schemeClr val="bg1"/>
                </a:solidFill>
              </a:rPr>
              <a:t>1.7% false negatives (tended to include links)</a:t>
            </a:r>
          </a:p>
          <a:p>
            <a:r>
              <a:rPr lang="en-US" dirty="0">
                <a:solidFill>
                  <a:schemeClr val="bg1"/>
                </a:solidFill>
              </a:rPr>
              <a:t>0.2% false positives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98C4-81A8-4A3C-B268-CA6F5959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763" y="1473336"/>
            <a:ext cx="6250769" cy="37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5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63E8-BD2F-48B5-8049-D76EF68C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31CF-0941-41B2-8A2A-AE6F558AC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Hand classified 600 random Obamacare tweets</a:t>
            </a:r>
          </a:p>
          <a:p>
            <a:r>
              <a:rPr lang="en-US" dirty="0"/>
              <a:t>Ran the tweets through a </a:t>
            </a:r>
            <a:r>
              <a:rPr lang="en-US" dirty="0" err="1"/>
              <a:t>tfidf</a:t>
            </a:r>
            <a:r>
              <a:rPr lang="en-US" dirty="0"/>
              <a:t> vectorization and simulated it through different </a:t>
            </a:r>
            <a:r>
              <a:rPr lang="en-US" dirty="0" err="1"/>
              <a:t>sklearn</a:t>
            </a:r>
            <a:r>
              <a:rPr lang="en-US" dirty="0"/>
              <a:t> models</a:t>
            </a:r>
          </a:p>
          <a:p>
            <a:r>
              <a:rPr lang="en-US" dirty="0"/>
              <a:t>Complement Naïve Bayes performed the best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2DCE4D-60D4-4520-9FB3-B2469839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985179"/>
            <a:ext cx="6227064" cy="28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/>
              <a:t>Justifying Population</a:t>
            </a:r>
          </a:p>
        </p:txBody>
      </p:sp>
      <p:sp>
        <p:nvSpPr>
          <p:cNvPr id="34" name="Content Placeholder 29">
            <a:extLst>
              <a:ext uri="{FF2B5EF4-FFF2-40B4-BE49-F238E27FC236}">
                <a16:creationId xmlns:a16="http://schemas.microsoft.com/office/drawing/2014/main" id="{FC7B32F4-AF59-4B25-AAE7-FE0617DFD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r>
              <a:rPr lang="en-US" dirty="0"/>
              <a:t>Republicans that voted against party lines received higher amounts of tweets</a:t>
            </a:r>
          </a:p>
          <a:p>
            <a:endParaRPr lang="en-US" dirty="0"/>
          </a:p>
          <a:p>
            <a:r>
              <a:rPr lang="en-US" dirty="0"/>
              <a:t>Proportion wise, not many people tweet at their senator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5">
            <a:extLst>
              <a:ext uri="{FF2B5EF4-FFF2-40B4-BE49-F238E27FC236}">
                <a16:creationId xmlns:a16="http://schemas.microsoft.com/office/drawing/2014/main" id="{9691C36A-38D0-42F6-AA81-FD155A20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147725"/>
            <a:ext cx="4782312" cy="25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1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9D73B7-5407-4310-8A31-7CE87B76D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71" y="3377509"/>
            <a:ext cx="4255319" cy="2734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D3F51F-E0F2-41F0-9EAD-111C87DF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05314-032A-494F-9101-A0793BFE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Justifying Population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1F9AD98-B8A0-4E55-B5B4-CE96C942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1" y="321733"/>
            <a:ext cx="4255319" cy="2734043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0B1859-8B02-4C14-9158-64BB23AA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Mapped number of tweets collected by state senator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Removed senators that voted against party line to eliminate bias</a:t>
            </a:r>
          </a:p>
        </p:txBody>
      </p:sp>
    </p:spTree>
    <p:extLst>
      <p:ext uri="{BB962C8B-B14F-4D97-AF65-F5344CB8AC3E}">
        <p14:creationId xmlns:p14="http://schemas.microsoft.com/office/powerpoint/2010/main" val="40725913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400</Words>
  <Application>Microsoft Office PowerPoint</Application>
  <PresentationFormat>Widescreen</PresentationFormat>
  <Paragraphs>80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Methods</vt:lpstr>
      <vt:lpstr>Methods</vt:lpstr>
      <vt:lpstr>Progress after Midterm</vt:lpstr>
      <vt:lpstr>Language Detection</vt:lpstr>
      <vt:lpstr>Classifier</vt:lpstr>
      <vt:lpstr>Justifying Population</vt:lpstr>
      <vt:lpstr>Justifying Population</vt:lpstr>
      <vt:lpstr>Evaluation Results</vt:lpstr>
      <vt:lpstr>Initial Senators Results</vt:lpstr>
      <vt:lpstr>Collective Senators Results</vt:lpstr>
      <vt:lpstr>Predictor</vt:lpstr>
      <vt:lpstr>Discussion</vt:lpstr>
      <vt:lpstr>Conclusion</vt:lpstr>
      <vt:lpstr>Limitations</vt:lpstr>
      <vt:lpstr>Challenges</vt:lpstr>
      <vt:lpstr>Takeaways</vt:lpstr>
      <vt:lpstr>Lessons Learned</vt:lpstr>
      <vt:lpstr>Future Work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Timothy Blazek</dc:creator>
  <cp:lastModifiedBy>Timothy Blazek</cp:lastModifiedBy>
  <cp:revision>2</cp:revision>
  <dcterms:created xsi:type="dcterms:W3CDTF">2019-04-28T15:48:46Z</dcterms:created>
  <dcterms:modified xsi:type="dcterms:W3CDTF">2019-04-28T16:00:45Z</dcterms:modified>
</cp:coreProperties>
</file>