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tiff" ContentType="image/tiff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4149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444"/>
    <p:restoredTop sz="75847"/>
  </p:normalViewPr>
  <p:slideViewPr>
    <p:cSldViewPr snapToGrid="0" snapToObjects="1">
      <p:cViewPr varScale="1">
        <p:scale>
          <a:sx n="115" d="100"/>
          <a:sy n="115" d="100"/>
        </p:scale>
        <p:origin x="23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Overall Sentiment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76BD-0A47-B2DF-0E27CE022F49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76BD-0A47-B2DF-0E27CE022F49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76BD-0A47-B2DF-0E27CE022F49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76BD-0A47-B2DF-0E27CE022F4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27</c:v>
                </c:pt>
                <c:pt idx="1">
                  <c:v>73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76BD-0A47-B2DF-0E27CE022F4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Sentiment</a:t>
            </a:r>
            <a:r>
              <a:rPr lang="en-US" baseline="0" dirty="0"/>
              <a:t> Per User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Sentiment</c:v>
                </c:pt>
              </c:strCache>
            </c:strRef>
          </c:tx>
          <c:dPt>
            <c:idx val="0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CD5C-524C-B15C-982B4180FD86}"/>
              </c:ext>
            </c:extLst>
          </c:dPt>
          <c:dPt>
            <c:idx val="1"/>
            <c:bubble3D val="0"/>
            <c:spPr>
              <a:solidFill>
                <a:srgbClr val="FF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CD5C-524C-B15C-982B4180FD86}"/>
              </c:ext>
            </c:extLst>
          </c:dPt>
          <c:dLbls>
            <c:dLbl>
              <c:idx val="0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CD5C-524C-B15C-982B4180FD86}"/>
                </c:ext>
              </c:extLst>
            </c:dLbl>
            <c:dLbl>
              <c:idx val="1"/>
              <c:dLblPos val="ctr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CD5C-524C-B15C-982B4180FD8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Sheet1!$A$2:$A$3</c:f>
              <c:strCache>
                <c:ptCount val="2"/>
                <c:pt idx="0">
                  <c:v>Positive</c:v>
                </c:pt>
                <c:pt idx="1">
                  <c:v>Negative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24</c:v>
                </c:pt>
                <c:pt idx="1">
                  <c:v>76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CD5C-524C-B15C-982B4180FD8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4946AC-7571-6649-8E03-C4D25CE2C995}" type="doc">
      <dgm:prSet loTypeId="urn:microsoft.com/office/officeart/2005/8/layout/h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BBAE9C-EF85-A243-8797-9A970BBDD180}">
      <dgm:prSet/>
      <dgm:spPr/>
      <dgm:t>
        <a:bodyPr/>
        <a:lstStyle/>
        <a:p>
          <a:r>
            <a:rPr lang="en-US" dirty="0"/>
            <a:t>Lack of geo-location</a:t>
          </a:r>
        </a:p>
      </dgm:t>
    </dgm:pt>
    <dgm:pt modelId="{7A6D9657-AAAA-A24D-8F44-FB7AF75C4353}" type="parTrans" cxnId="{71CFD440-B649-1346-A30A-B49D79A47F32}">
      <dgm:prSet/>
      <dgm:spPr/>
      <dgm:t>
        <a:bodyPr/>
        <a:lstStyle/>
        <a:p>
          <a:endParaRPr lang="en-US"/>
        </a:p>
      </dgm:t>
    </dgm:pt>
    <dgm:pt modelId="{FFE99C76-675F-8F4E-A078-7645943CCC7D}" type="sibTrans" cxnId="{71CFD440-B649-1346-A30A-B49D79A47F32}">
      <dgm:prSet/>
      <dgm:spPr/>
      <dgm:t>
        <a:bodyPr/>
        <a:lstStyle/>
        <a:p>
          <a:endParaRPr lang="en-US"/>
        </a:p>
      </dgm:t>
    </dgm:pt>
    <dgm:pt modelId="{9DED8200-BF2D-B74A-872D-13C331B39A01}">
      <dgm:prSet/>
      <dgm:spPr/>
      <dgm:t>
        <a:bodyPr/>
        <a:lstStyle/>
        <a:p>
          <a:r>
            <a:rPr lang="en-US" dirty="0"/>
            <a:t>Voting on party lines</a:t>
          </a:r>
        </a:p>
      </dgm:t>
    </dgm:pt>
    <dgm:pt modelId="{2DA981E9-76F7-184C-AFD1-004CC3FFBB1E}" type="parTrans" cxnId="{E80E1E5A-5C68-554A-876C-B49AC0FE2D67}">
      <dgm:prSet/>
      <dgm:spPr/>
      <dgm:t>
        <a:bodyPr/>
        <a:lstStyle/>
        <a:p>
          <a:endParaRPr lang="en-US"/>
        </a:p>
      </dgm:t>
    </dgm:pt>
    <dgm:pt modelId="{D6115442-99CC-A64B-A9F1-3CE226CBCC89}" type="sibTrans" cxnId="{E80E1E5A-5C68-554A-876C-B49AC0FE2D67}">
      <dgm:prSet/>
      <dgm:spPr/>
      <dgm:t>
        <a:bodyPr/>
        <a:lstStyle/>
        <a:p>
          <a:endParaRPr lang="en-US"/>
        </a:p>
      </dgm:t>
    </dgm:pt>
    <dgm:pt modelId="{68D445DE-062D-9340-97F3-0DD02DC3AE92}">
      <dgm:prSet/>
      <dgm:spPr/>
      <dgm:t>
        <a:bodyPr/>
        <a:lstStyle/>
        <a:p>
          <a:r>
            <a:rPr lang="en-US" dirty="0" err="1"/>
            <a:t>Amdt</a:t>
          </a:r>
          <a:r>
            <a:rPr lang="en-US" dirty="0"/>
            <a:t>. 270 – Vote to repeal Obamacare  </a:t>
          </a:r>
        </a:p>
      </dgm:t>
    </dgm:pt>
    <dgm:pt modelId="{6758FDDF-B8BE-A848-BE7C-CCA88D5AB3DA}" type="parTrans" cxnId="{C01CC112-EE6F-6740-B802-A5CD8405451D}">
      <dgm:prSet/>
      <dgm:spPr/>
      <dgm:t>
        <a:bodyPr/>
        <a:lstStyle/>
        <a:p>
          <a:endParaRPr lang="en-US"/>
        </a:p>
      </dgm:t>
    </dgm:pt>
    <dgm:pt modelId="{4B5DB6DA-C68D-9F41-A1E0-624CAD08967C}" type="sibTrans" cxnId="{C01CC112-EE6F-6740-B802-A5CD8405451D}">
      <dgm:prSet/>
      <dgm:spPr/>
      <dgm:t>
        <a:bodyPr/>
        <a:lstStyle/>
        <a:p>
          <a:endParaRPr lang="en-US"/>
        </a:p>
      </dgm:t>
    </dgm:pt>
    <dgm:pt modelId="{A248D470-B415-3041-8D4E-38AFF0490841}">
      <dgm:prSet/>
      <dgm:spPr/>
      <dgm:t>
        <a:bodyPr/>
        <a:lstStyle/>
        <a:p>
          <a:r>
            <a:rPr lang="en-US" dirty="0"/>
            <a:t>July 25, 2017</a:t>
          </a:r>
        </a:p>
      </dgm:t>
    </dgm:pt>
    <dgm:pt modelId="{C033F716-64E5-E744-9B26-1F94DE5A9105}" type="parTrans" cxnId="{8750C96A-E964-444A-9AF1-D5E513009256}">
      <dgm:prSet/>
      <dgm:spPr/>
      <dgm:t>
        <a:bodyPr/>
        <a:lstStyle/>
        <a:p>
          <a:endParaRPr lang="en-US"/>
        </a:p>
      </dgm:t>
    </dgm:pt>
    <dgm:pt modelId="{05A9E52F-3DE9-C347-AC7D-5217A8DBF14A}" type="sibTrans" cxnId="{8750C96A-E964-444A-9AF1-D5E513009256}">
      <dgm:prSet/>
      <dgm:spPr/>
      <dgm:t>
        <a:bodyPr/>
        <a:lstStyle/>
        <a:p>
          <a:endParaRPr lang="en-US"/>
        </a:p>
      </dgm:t>
    </dgm:pt>
    <dgm:pt modelId="{D25A1A7A-4DCA-0144-A877-67770C4CC2A3}">
      <dgm:prSet/>
      <dgm:spPr/>
      <dgm:t>
        <a:bodyPr/>
        <a:lstStyle/>
        <a:p>
          <a:r>
            <a:rPr lang="en-US"/>
            <a:t>Sentiment analysis</a:t>
          </a:r>
        </a:p>
      </dgm:t>
    </dgm:pt>
    <dgm:pt modelId="{C768C231-02C7-8048-B0F2-DC618405C270}" type="parTrans" cxnId="{23C3C63E-0FEA-EB47-B9A4-185E43DEC40F}">
      <dgm:prSet/>
      <dgm:spPr/>
      <dgm:t>
        <a:bodyPr/>
        <a:lstStyle/>
        <a:p>
          <a:endParaRPr lang="en-US"/>
        </a:p>
      </dgm:t>
    </dgm:pt>
    <dgm:pt modelId="{7E7D65A5-CF56-E04D-B4D0-15F6A361F942}" type="sibTrans" cxnId="{23C3C63E-0FEA-EB47-B9A4-185E43DEC40F}">
      <dgm:prSet/>
      <dgm:spPr/>
      <dgm:t>
        <a:bodyPr/>
        <a:lstStyle/>
        <a:p>
          <a:endParaRPr lang="en-US"/>
        </a:p>
      </dgm:t>
    </dgm:pt>
    <dgm:pt modelId="{CBCF1947-3FD1-3D4D-9286-C336F80E26CD}">
      <dgm:prSet/>
      <dgm:spPr/>
      <dgm:t>
        <a:bodyPr/>
        <a:lstStyle/>
        <a:p>
          <a:r>
            <a:rPr lang="en-US"/>
            <a:t>“Obamacare is death”</a:t>
          </a:r>
        </a:p>
      </dgm:t>
    </dgm:pt>
    <dgm:pt modelId="{5C49159A-0B4F-3543-9F9B-40918589988F}" type="parTrans" cxnId="{54B70365-F2C7-2A4E-8F77-DE6DF32F9DA3}">
      <dgm:prSet/>
      <dgm:spPr/>
      <dgm:t>
        <a:bodyPr/>
        <a:lstStyle/>
        <a:p>
          <a:endParaRPr lang="en-US"/>
        </a:p>
      </dgm:t>
    </dgm:pt>
    <dgm:pt modelId="{224967FC-6E30-BB47-81A8-9792DF026C15}" type="sibTrans" cxnId="{54B70365-F2C7-2A4E-8F77-DE6DF32F9DA3}">
      <dgm:prSet/>
      <dgm:spPr/>
      <dgm:t>
        <a:bodyPr/>
        <a:lstStyle/>
        <a:p>
          <a:endParaRPr lang="en-US"/>
        </a:p>
      </dgm:t>
    </dgm:pt>
    <dgm:pt modelId="{0DE9EC1A-877A-D446-8F70-C02CAEBD4CBB}">
      <dgm:prSet/>
      <dgm:spPr/>
      <dgm:t>
        <a:bodyPr/>
        <a:lstStyle/>
        <a:p>
          <a:r>
            <a:rPr lang="en-US"/>
            <a:t>"We can do better than Obamacare”</a:t>
          </a:r>
        </a:p>
      </dgm:t>
    </dgm:pt>
    <dgm:pt modelId="{144351A2-DD2B-2446-9E8C-294CB376292A}" type="parTrans" cxnId="{581E1F9C-D2B2-1B4D-B4BC-3D9DC5F222C5}">
      <dgm:prSet/>
      <dgm:spPr/>
      <dgm:t>
        <a:bodyPr/>
        <a:lstStyle/>
        <a:p>
          <a:endParaRPr lang="en-US"/>
        </a:p>
      </dgm:t>
    </dgm:pt>
    <dgm:pt modelId="{DE11D93D-E13B-0E44-B48E-78E2644ADF77}" type="sibTrans" cxnId="{581E1F9C-D2B2-1B4D-B4BC-3D9DC5F222C5}">
      <dgm:prSet/>
      <dgm:spPr/>
      <dgm:t>
        <a:bodyPr/>
        <a:lstStyle/>
        <a:p>
          <a:endParaRPr lang="en-US"/>
        </a:p>
      </dgm:t>
    </dgm:pt>
    <dgm:pt modelId="{A0010986-11C9-8047-ABC4-D9CFA2F3719D}">
      <dgm:prSet/>
      <dgm:spPr/>
      <dgm:t>
        <a:bodyPr/>
        <a:lstStyle/>
        <a:p>
          <a:r>
            <a:rPr lang="en-US" dirty="0"/>
            <a:t>Mapping Twitter user to corresponding Senator </a:t>
          </a:r>
        </a:p>
      </dgm:t>
    </dgm:pt>
    <dgm:pt modelId="{8568B15F-EF86-F141-A651-BC56FF48AD33}" type="parTrans" cxnId="{148CB80F-E917-8F4B-8ADF-ED4C7BB90283}">
      <dgm:prSet/>
      <dgm:spPr/>
      <dgm:t>
        <a:bodyPr/>
        <a:lstStyle/>
        <a:p>
          <a:endParaRPr lang="en-US"/>
        </a:p>
      </dgm:t>
    </dgm:pt>
    <dgm:pt modelId="{689915A1-9A92-2F49-87CF-9764A0B263FB}" type="sibTrans" cxnId="{148CB80F-E917-8F4B-8ADF-ED4C7BB90283}">
      <dgm:prSet/>
      <dgm:spPr/>
      <dgm:t>
        <a:bodyPr/>
        <a:lstStyle/>
        <a:p>
          <a:endParaRPr lang="en-US"/>
        </a:p>
      </dgm:t>
    </dgm:pt>
    <dgm:pt modelId="{3BE25C23-0859-4A46-B35C-F75BF487149A}" type="pres">
      <dgm:prSet presAssocID="{B84946AC-7571-6649-8E03-C4D25CE2C995}" presName="Name0" presStyleCnt="0">
        <dgm:presLayoutVars>
          <dgm:dir/>
          <dgm:animLvl val="lvl"/>
          <dgm:resizeHandles val="exact"/>
        </dgm:presLayoutVars>
      </dgm:prSet>
      <dgm:spPr/>
    </dgm:pt>
    <dgm:pt modelId="{146E238E-8A56-DA47-91E2-31D91ECA579F}" type="pres">
      <dgm:prSet presAssocID="{BEBBAE9C-EF85-A243-8797-9A970BBDD180}" presName="composite" presStyleCnt="0"/>
      <dgm:spPr/>
    </dgm:pt>
    <dgm:pt modelId="{AFB41298-295A-8047-BFFF-6A81B37692A1}" type="pres">
      <dgm:prSet presAssocID="{BEBBAE9C-EF85-A243-8797-9A970BBDD18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</dgm:pt>
    <dgm:pt modelId="{C87A1EED-A925-DE45-BCF3-E3EB439063DD}" type="pres">
      <dgm:prSet presAssocID="{BEBBAE9C-EF85-A243-8797-9A970BBDD180}" presName="desTx" presStyleLbl="alignAccFollowNode1" presStyleIdx="0" presStyleCnt="3">
        <dgm:presLayoutVars>
          <dgm:bulletEnabled val="1"/>
        </dgm:presLayoutVars>
      </dgm:prSet>
      <dgm:spPr/>
    </dgm:pt>
    <dgm:pt modelId="{A6D331B0-C644-6E46-8735-17E18F3391DB}" type="pres">
      <dgm:prSet presAssocID="{FFE99C76-675F-8F4E-A078-7645943CCC7D}" presName="space" presStyleCnt="0"/>
      <dgm:spPr/>
    </dgm:pt>
    <dgm:pt modelId="{11F17C42-B69B-7F46-BA62-50377F14CDCD}" type="pres">
      <dgm:prSet presAssocID="{9DED8200-BF2D-B74A-872D-13C331B39A01}" presName="composite" presStyleCnt="0"/>
      <dgm:spPr/>
    </dgm:pt>
    <dgm:pt modelId="{9DF4B634-54D4-3044-B111-A5B858EBB1BB}" type="pres">
      <dgm:prSet presAssocID="{9DED8200-BF2D-B74A-872D-13C331B39A0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</dgm:pt>
    <dgm:pt modelId="{A2E83172-6276-7D4F-93D7-4F61596AD8E8}" type="pres">
      <dgm:prSet presAssocID="{9DED8200-BF2D-B74A-872D-13C331B39A01}" presName="desTx" presStyleLbl="alignAccFollowNode1" presStyleIdx="1" presStyleCnt="3">
        <dgm:presLayoutVars>
          <dgm:bulletEnabled val="1"/>
        </dgm:presLayoutVars>
      </dgm:prSet>
      <dgm:spPr/>
    </dgm:pt>
    <dgm:pt modelId="{462869F4-6581-E040-A71E-9C25C3B8EA57}" type="pres">
      <dgm:prSet presAssocID="{D6115442-99CC-A64B-A9F1-3CE226CBCC89}" presName="space" presStyleCnt="0"/>
      <dgm:spPr/>
    </dgm:pt>
    <dgm:pt modelId="{A90C135A-95C5-0C4B-B88C-D55D4A8C3C91}" type="pres">
      <dgm:prSet presAssocID="{D25A1A7A-4DCA-0144-A877-67770C4CC2A3}" presName="composite" presStyleCnt="0"/>
      <dgm:spPr/>
    </dgm:pt>
    <dgm:pt modelId="{5DB0B61A-785A-7E40-8702-B69FB2B89AB8}" type="pres">
      <dgm:prSet presAssocID="{D25A1A7A-4DCA-0144-A877-67770C4CC2A3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</dgm:pt>
    <dgm:pt modelId="{2CDDB0F4-F47E-AE41-BC12-20AD8122FF33}" type="pres">
      <dgm:prSet presAssocID="{D25A1A7A-4DCA-0144-A877-67770C4CC2A3}" presName="desTx" presStyleLbl="alignAccFollowNode1" presStyleIdx="2" presStyleCnt="3">
        <dgm:presLayoutVars>
          <dgm:bulletEnabled val="1"/>
        </dgm:presLayoutVars>
      </dgm:prSet>
      <dgm:spPr/>
    </dgm:pt>
  </dgm:ptLst>
  <dgm:cxnLst>
    <dgm:cxn modelId="{148CB80F-E917-8F4B-8ADF-ED4C7BB90283}" srcId="{BEBBAE9C-EF85-A243-8797-9A970BBDD180}" destId="{A0010986-11C9-8047-ABC4-D9CFA2F3719D}" srcOrd="0" destOrd="0" parTransId="{8568B15F-EF86-F141-A651-BC56FF48AD33}" sibTransId="{689915A1-9A92-2F49-87CF-9764A0B263FB}"/>
    <dgm:cxn modelId="{C01CC112-EE6F-6740-B802-A5CD8405451D}" srcId="{9DED8200-BF2D-B74A-872D-13C331B39A01}" destId="{68D445DE-062D-9340-97F3-0DD02DC3AE92}" srcOrd="0" destOrd="0" parTransId="{6758FDDF-B8BE-A848-BE7C-CCA88D5AB3DA}" sibTransId="{4B5DB6DA-C68D-9F41-A1E0-624CAD08967C}"/>
    <dgm:cxn modelId="{526A7730-0B30-AF44-880D-3029885213E7}" type="presOf" srcId="{68D445DE-062D-9340-97F3-0DD02DC3AE92}" destId="{A2E83172-6276-7D4F-93D7-4F61596AD8E8}" srcOrd="0" destOrd="0" presId="urn:microsoft.com/office/officeart/2005/8/layout/hList1"/>
    <dgm:cxn modelId="{22E06C35-3D05-744A-A614-7CAC3F5558B2}" type="presOf" srcId="{A0010986-11C9-8047-ABC4-D9CFA2F3719D}" destId="{C87A1EED-A925-DE45-BCF3-E3EB439063DD}" srcOrd="0" destOrd="0" presId="urn:microsoft.com/office/officeart/2005/8/layout/hList1"/>
    <dgm:cxn modelId="{23C3C63E-0FEA-EB47-B9A4-185E43DEC40F}" srcId="{B84946AC-7571-6649-8E03-C4D25CE2C995}" destId="{D25A1A7A-4DCA-0144-A877-67770C4CC2A3}" srcOrd="2" destOrd="0" parTransId="{C768C231-02C7-8048-B0F2-DC618405C270}" sibTransId="{7E7D65A5-CF56-E04D-B4D0-15F6A361F942}"/>
    <dgm:cxn modelId="{71CFD440-B649-1346-A30A-B49D79A47F32}" srcId="{B84946AC-7571-6649-8E03-C4D25CE2C995}" destId="{BEBBAE9C-EF85-A243-8797-9A970BBDD180}" srcOrd="0" destOrd="0" parTransId="{7A6D9657-AAAA-A24D-8F44-FB7AF75C4353}" sibTransId="{FFE99C76-675F-8F4E-A078-7645943CCC7D}"/>
    <dgm:cxn modelId="{89521545-1C14-0B4D-B07D-D291D046F66A}" type="presOf" srcId="{B84946AC-7571-6649-8E03-C4D25CE2C995}" destId="{3BE25C23-0859-4A46-B35C-F75BF487149A}" srcOrd="0" destOrd="0" presId="urn:microsoft.com/office/officeart/2005/8/layout/hList1"/>
    <dgm:cxn modelId="{0C236A4A-ED8C-1845-8D66-6A5A423F4DAC}" type="presOf" srcId="{CBCF1947-3FD1-3D4D-9286-C336F80E26CD}" destId="{2CDDB0F4-F47E-AE41-BC12-20AD8122FF33}" srcOrd="0" destOrd="0" presId="urn:microsoft.com/office/officeart/2005/8/layout/hList1"/>
    <dgm:cxn modelId="{257A7C50-F998-CE4C-BBCA-33CC29C6451C}" type="presOf" srcId="{9DED8200-BF2D-B74A-872D-13C331B39A01}" destId="{9DF4B634-54D4-3044-B111-A5B858EBB1BB}" srcOrd="0" destOrd="0" presId="urn:microsoft.com/office/officeart/2005/8/layout/hList1"/>
    <dgm:cxn modelId="{E80E1E5A-5C68-554A-876C-B49AC0FE2D67}" srcId="{B84946AC-7571-6649-8E03-C4D25CE2C995}" destId="{9DED8200-BF2D-B74A-872D-13C331B39A01}" srcOrd="1" destOrd="0" parTransId="{2DA981E9-76F7-184C-AFD1-004CC3FFBB1E}" sibTransId="{D6115442-99CC-A64B-A9F1-3CE226CBCC89}"/>
    <dgm:cxn modelId="{54B70365-F2C7-2A4E-8F77-DE6DF32F9DA3}" srcId="{D25A1A7A-4DCA-0144-A877-67770C4CC2A3}" destId="{CBCF1947-3FD1-3D4D-9286-C336F80E26CD}" srcOrd="0" destOrd="0" parTransId="{5C49159A-0B4F-3543-9F9B-40918589988F}" sibTransId="{224967FC-6E30-BB47-81A8-9792DF026C15}"/>
    <dgm:cxn modelId="{8750C96A-E964-444A-9AF1-D5E513009256}" srcId="{9DED8200-BF2D-B74A-872D-13C331B39A01}" destId="{A248D470-B415-3041-8D4E-38AFF0490841}" srcOrd="1" destOrd="0" parTransId="{C033F716-64E5-E744-9B26-1F94DE5A9105}" sibTransId="{05A9E52F-3DE9-C347-AC7D-5217A8DBF14A}"/>
    <dgm:cxn modelId="{9F3BEF99-C5FD-C841-BA91-0BCCB7E91464}" type="presOf" srcId="{D25A1A7A-4DCA-0144-A877-67770C4CC2A3}" destId="{5DB0B61A-785A-7E40-8702-B69FB2B89AB8}" srcOrd="0" destOrd="0" presId="urn:microsoft.com/office/officeart/2005/8/layout/hList1"/>
    <dgm:cxn modelId="{581E1F9C-D2B2-1B4D-B4BC-3D9DC5F222C5}" srcId="{D25A1A7A-4DCA-0144-A877-67770C4CC2A3}" destId="{0DE9EC1A-877A-D446-8F70-C02CAEBD4CBB}" srcOrd="1" destOrd="0" parTransId="{144351A2-DD2B-2446-9E8C-294CB376292A}" sibTransId="{DE11D93D-E13B-0E44-B48E-78E2644ADF77}"/>
    <dgm:cxn modelId="{9B91D79C-30BF-8B41-BCD1-9ABBFF2FF937}" type="presOf" srcId="{0DE9EC1A-877A-D446-8F70-C02CAEBD4CBB}" destId="{2CDDB0F4-F47E-AE41-BC12-20AD8122FF33}" srcOrd="0" destOrd="1" presId="urn:microsoft.com/office/officeart/2005/8/layout/hList1"/>
    <dgm:cxn modelId="{9B7907BE-3CA1-3E4A-A642-45D56B56C63B}" type="presOf" srcId="{BEBBAE9C-EF85-A243-8797-9A970BBDD180}" destId="{AFB41298-295A-8047-BFFF-6A81B37692A1}" srcOrd="0" destOrd="0" presId="urn:microsoft.com/office/officeart/2005/8/layout/hList1"/>
    <dgm:cxn modelId="{269441DE-74F9-8E43-962D-EA568E85EF30}" type="presOf" srcId="{A248D470-B415-3041-8D4E-38AFF0490841}" destId="{A2E83172-6276-7D4F-93D7-4F61596AD8E8}" srcOrd="0" destOrd="1" presId="urn:microsoft.com/office/officeart/2005/8/layout/hList1"/>
    <dgm:cxn modelId="{AF38E72E-A170-AC48-A5C2-5D11397674D9}" type="presParOf" srcId="{3BE25C23-0859-4A46-B35C-F75BF487149A}" destId="{146E238E-8A56-DA47-91E2-31D91ECA579F}" srcOrd="0" destOrd="0" presId="urn:microsoft.com/office/officeart/2005/8/layout/hList1"/>
    <dgm:cxn modelId="{B2C5C7FC-1206-B647-B101-DD4C7AC93703}" type="presParOf" srcId="{146E238E-8A56-DA47-91E2-31D91ECA579F}" destId="{AFB41298-295A-8047-BFFF-6A81B37692A1}" srcOrd="0" destOrd="0" presId="urn:microsoft.com/office/officeart/2005/8/layout/hList1"/>
    <dgm:cxn modelId="{E6B63A0A-FA85-3743-9C38-C0D7D3D8ECD1}" type="presParOf" srcId="{146E238E-8A56-DA47-91E2-31D91ECA579F}" destId="{C87A1EED-A925-DE45-BCF3-E3EB439063DD}" srcOrd="1" destOrd="0" presId="urn:microsoft.com/office/officeart/2005/8/layout/hList1"/>
    <dgm:cxn modelId="{A2603C96-B9A9-0E44-B40A-DD88CEAF02B5}" type="presParOf" srcId="{3BE25C23-0859-4A46-B35C-F75BF487149A}" destId="{A6D331B0-C644-6E46-8735-17E18F3391DB}" srcOrd="1" destOrd="0" presId="urn:microsoft.com/office/officeart/2005/8/layout/hList1"/>
    <dgm:cxn modelId="{1DE664EF-756E-5042-BA5D-E353679BB5CA}" type="presParOf" srcId="{3BE25C23-0859-4A46-B35C-F75BF487149A}" destId="{11F17C42-B69B-7F46-BA62-50377F14CDCD}" srcOrd="2" destOrd="0" presId="urn:microsoft.com/office/officeart/2005/8/layout/hList1"/>
    <dgm:cxn modelId="{48CF55E9-CFF6-5A4A-B505-1D538EC4DE9B}" type="presParOf" srcId="{11F17C42-B69B-7F46-BA62-50377F14CDCD}" destId="{9DF4B634-54D4-3044-B111-A5B858EBB1BB}" srcOrd="0" destOrd="0" presId="urn:microsoft.com/office/officeart/2005/8/layout/hList1"/>
    <dgm:cxn modelId="{4B93F345-128A-6A48-8963-9F3964B66042}" type="presParOf" srcId="{11F17C42-B69B-7F46-BA62-50377F14CDCD}" destId="{A2E83172-6276-7D4F-93D7-4F61596AD8E8}" srcOrd="1" destOrd="0" presId="urn:microsoft.com/office/officeart/2005/8/layout/hList1"/>
    <dgm:cxn modelId="{0E483C41-BDD1-AD41-A2D0-B830F999E729}" type="presParOf" srcId="{3BE25C23-0859-4A46-B35C-F75BF487149A}" destId="{462869F4-6581-E040-A71E-9C25C3B8EA57}" srcOrd="3" destOrd="0" presId="urn:microsoft.com/office/officeart/2005/8/layout/hList1"/>
    <dgm:cxn modelId="{03BF92EB-9A6F-A542-B750-216DE686C92B}" type="presParOf" srcId="{3BE25C23-0859-4A46-B35C-F75BF487149A}" destId="{A90C135A-95C5-0C4B-B88C-D55D4A8C3C91}" srcOrd="4" destOrd="0" presId="urn:microsoft.com/office/officeart/2005/8/layout/hList1"/>
    <dgm:cxn modelId="{1A103CCE-0850-A747-8B64-7D9D3F3D5CE4}" type="presParOf" srcId="{A90C135A-95C5-0C4B-B88C-D55D4A8C3C91}" destId="{5DB0B61A-785A-7E40-8702-B69FB2B89AB8}" srcOrd="0" destOrd="0" presId="urn:microsoft.com/office/officeart/2005/8/layout/hList1"/>
    <dgm:cxn modelId="{260854A4-4593-B940-9C37-6EE46D1E145A}" type="presParOf" srcId="{A90C135A-95C5-0C4B-B88C-D55D4A8C3C91}" destId="{2CDDB0F4-F47E-AE41-BC12-20AD8122FF33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438424D-7676-468E-B7F3-FC124CD68133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59DA386-3014-4BDF-A2E3-17B6D1C8A1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GetOldTweets</a:t>
          </a:r>
          <a:r>
            <a:rPr lang="en-US" dirty="0"/>
            <a:t> library</a:t>
          </a:r>
        </a:p>
      </dgm:t>
    </dgm:pt>
    <dgm:pt modelId="{A06F936E-B0E9-44C3-858A-FFFCD4C1DC82}" type="parTrans" cxnId="{F5359926-D181-49B4-9BCF-011FA661B60C}">
      <dgm:prSet/>
      <dgm:spPr/>
      <dgm:t>
        <a:bodyPr/>
        <a:lstStyle/>
        <a:p>
          <a:endParaRPr lang="en-US"/>
        </a:p>
      </dgm:t>
    </dgm:pt>
    <dgm:pt modelId="{6987B0E2-1425-451C-B56A-7C44DBFB45A5}" type="sibTrans" cxnId="{F5359926-D181-49B4-9BCF-011FA661B60C}">
      <dgm:prSet/>
      <dgm:spPr/>
      <dgm:t>
        <a:bodyPr/>
        <a:lstStyle/>
        <a:p>
          <a:endParaRPr lang="en-US"/>
        </a:p>
      </dgm:t>
    </dgm:pt>
    <dgm:pt modelId="{02972E0F-1482-4E3F-BDF4-BEB7615A2693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824F94A9-53D1-487C-9FAE-B05762B6D7D3}" type="parTrans" cxnId="{F7B5E366-06C3-4EF2-ACE2-475289A69548}">
      <dgm:prSet/>
      <dgm:spPr/>
      <dgm:t>
        <a:bodyPr/>
        <a:lstStyle/>
        <a:p>
          <a:endParaRPr lang="en-US"/>
        </a:p>
      </dgm:t>
    </dgm:pt>
    <dgm:pt modelId="{3A590C0B-5A6A-4109-B2A1-0311E9C0BE5A}" type="sibTrans" cxnId="{F7B5E366-06C3-4EF2-ACE2-475289A69548}">
      <dgm:prSet/>
      <dgm:spPr/>
      <dgm:t>
        <a:bodyPr/>
        <a:lstStyle/>
        <a:p>
          <a:endParaRPr lang="en-US"/>
        </a:p>
      </dgm:t>
    </dgm:pt>
    <dgm:pt modelId="{73F72EE4-B607-B94C-8528-0DE9434DC82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Tweets @ Senators</a:t>
          </a:r>
        </a:p>
      </dgm:t>
    </dgm:pt>
    <dgm:pt modelId="{4DA30D2C-4C9B-A84F-8368-85C8DB566288}" type="parTrans" cxnId="{9EF8FAA2-AFD3-D949-87DE-70C55D4628DB}">
      <dgm:prSet/>
      <dgm:spPr/>
      <dgm:t>
        <a:bodyPr/>
        <a:lstStyle/>
        <a:p>
          <a:endParaRPr lang="en-US"/>
        </a:p>
      </dgm:t>
    </dgm:pt>
    <dgm:pt modelId="{3E4B5319-5287-BC40-A9C2-945C5602CFD0}" type="sibTrans" cxnId="{9EF8FAA2-AFD3-D949-87DE-70C55D4628DB}">
      <dgm:prSet/>
      <dgm:spPr/>
      <dgm:t>
        <a:bodyPr/>
        <a:lstStyle/>
        <a:p>
          <a:endParaRPr lang="en-US"/>
        </a:p>
      </dgm:t>
    </dgm:pt>
    <dgm:pt modelId="{E899FCA5-5917-8646-A3FB-2A6248D3D64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How Senators voted </a:t>
          </a:r>
        </a:p>
      </dgm:t>
    </dgm:pt>
    <dgm:pt modelId="{0ECC4B11-5A70-7040-9BD6-8F03235C87B6}" type="parTrans" cxnId="{97A42FF7-0B19-5440-9ED7-A4F84471ABD1}">
      <dgm:prSet/>
      <dgm:spPr/>
      <dgm:t>
        <a:bodyPr/>
        <a:lstStyle/>
        <a:p>
          <a:endParaRPr lang="en-US"/>
        </a:p>
      </dgm:t>
    </dgm:pt>
    <dgm:pt modelId="{F2737D8F-4657-5A45-8E74-A3B9812FB279}" type="sibTrans" cxnId="{97A42FF7-0B19-5440-9ED7-A4F84471ABD1}">
      <dgm:prSet/>
      <dgm:spPr/>
      <dgm:t>
        <a:bodyPr/>
        <a:lstStyle/>
        <a:p>
          <a:endParaRPr lang="en-US"/>
        </a:p>
      </dgm:t>
    </dgm:pt>
    <dgm:pt modelId="{0D5EEFEB-1122-45C1-A106-10091C0422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 err="1"/>
            <a:t>TextBlob</a:t>
          </a:r>
          <a:r>
            <a:rPr lang="en-US" dirty="0"/>
            <a:t> for sentiment analysis</a:t>
          </a:r>
        </a:p>
      </dgm:t>
    </dgm:pt>
    <dgm:pt modelId="{909DC78A-A51F-4500-82A9-3707BFA93992}" type="sibTrans" cxnId="{AD98DF12-A9CF-464D-A3A5-E740FFD403C1}">
      <dgm:prSet/>
      <dgm:spPr/>
      <dgm:t>
        <a:bodyPr/>
        <a:lstStyle/>
        <a:p>
          <a:endParaRPr lang="en-US"/>
        </a:p>
      </dgm:t>
    </dgm:pt>
    <dgm:pt modelId="{658C9B92-C90D-4AED-B1B0-AFA77ED51962}" type="parTrans" cxnId="{AD98DF12-A9CF-464D-A3A5-E740FFD403C1}">
      <dgm:prSet/>
      <dgm:spPr/>
      <dgm:t>
        <a:bodyPr/>
        <a:lstStyle/>
        <a:p>
          <a:endParaRPr lang="en-US"/>
        </a:p>
      </dgm:t>
    </dgm:pt>
    <dgm:pt modelId="{EFE6E2B7-931D-8E46-92EF-DEACD43B1458}">
      <dgm:prSet/>
      <dgm:spPr/>
      <dgm:t>
        <a:bodyPr/>
        <a:lstStyle/>
        <a:p>
          <a:pPr>
            <a:lnSpc>
              <a:spcPct val="100000"/>
            </a:lnSpc>
          </a:pPr>
          <a:endParaRPr lang="en-US" dirty="0"/>
        </a:p>
      </dgm:t>
    </dgm:pt>
    <dgm:pt modelId="{F44ACD21-EE92-534D-9958-31B5B6C2D2C2}" type="parTrans" cxnId="{87BDFC7F-1EF6-5B45-8A5B-25CD8D714D13}">
      <dgm:prSet/>
      <dgm:spPr/>
      <dgm:t>
        <a:bodyPr/>
        <a:lstStyle/>
        <a:p>
          <a:endParaRPr lang="en-US"/>
        </a:p>
      </dgm:t>
    </dgm:pt>
    <dgm:pt modelId="{E7558E32-1542-2D46-B389-E3887B7A074D}" type="sibTrans" cxnId="{87BDFC7F-1EF6-5B45-8A5B-25CD8D714D13}">
      <dgm:prSet/>
      <dgm:spPr/>
      <dgm:t>
        <a:bodyPr/>
        <a:lstStyle/>
        <a:p>
          <a:endParaRPr lang="en-US"/>
        </a:p>
      </dgm:t>
    </dgm:pt>
    <dgm:pt modelId="{C07D3D10-2920-4E09-AE27-262E1960DE6F}" type="pres">
      <dgm:prSet presAssocID="{6438424D-7676-468E-B7F3-FC124CD68133}" presName="root" presStyleCnt="0">
        <dgm:presLayoutVars>
          <dgm:dir/>
          <dgm:resizeHandles val="exact"/>
        </dgm:presLayoutVars>
      </dgm:prSet>
      <dgm:spPr/>
    </dgm:pt>
    <dgm:pt modelId="{45A7AA04-DF32-4942-9353-68FF4CCCF825}" type="pres">
      <dgm:prSet presAssocID="{73F72EE4-B607-B94C-8528-0DE9434DC825}" presName="compNode" presStyleCnt="0"/>
      <dgm:spPr/>
    </dgm:pt>
    <dgm:pt modelId="{CBBD3B56-8076-7848-8870-C98BAEBF3D10}" type="pres">
      <dgm:prSet presAssocID="{73F72EE4-B607-B94C-8528-0DE9434DC825}" presName="bgRect" presStyleLbl="bgShp" presStyleIdx="0" presStyleCnt="4"/>
      <dgm:spPr/>
    </dgm:pt>
    <dgm:pt modelId="{29732B47-204A-0C47-AFD9-3D2EA6575480}" type="pres">
      <dgm:prSet presAssocID="{73F72EE4-B607-B94C-8528-0DE9434DC825}" presName="iconRect" presStyleLbl="node1" presStyleIdx="0" presStyleCnt="4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3115A99F-20E8-9144-8C95-FF308A3FA398}" type="pres">
      <dgm:prSet presAssocID="{73F72EE4-B607-B94C-8528-0DE9434DC825}" presName="spaceRect" presStyleCnt="0"/>
      <dgm:spPr/>
    </dgm:pt>
    <dgm:pt modelId="{832D9B27-94CC-4F49-8E15-27BD057B4201}" type="pres">
      <dgm:prSet presAssocID="{73F72EE4-B607-B94C-8528-0DE9434DC825}" presName="parTx" presStyleLbl="revTx" presStyleIdx="0" presStyleCnt="6">
        <dgm:presLayoutVars>
          <dgm:chMax val="0"/>
          <dgm:chPref val="0"/>
        </dgm:presLayoutVars>
      </dgm:prSet>
      <dgm:spPr/>
    </dgm:pt>
    <dgm:pt modelId="{5B8301F4-F11F-794C-8D0B-00C8F89CA89D}" type="pres">
      <dgm:prSet presAssocID="{3E4B5319-5287-BC40-A9C2-945C5602CFD0}" presName="sibTrans" presStyleCnt="0"/>
      <dgm:spPr/>
    </dgm:pt>
    <dgm:pt modelId="{D60CC6E5-9EDF-4A78-BD0F-C57F44653FED}" type="pres">
      <dgm:prSet presAssocID="{159DA386-3014-4BDF-A2E3-17B6D1C8A19A}" presName="compNode" presStyleCnt="0"/>
      <dgm:spPr/>
    </dgm:pt>
    <dgm:pt modelId="{37AF4D56-F016-4E2F-905C-5A52A3EABAC5}" type="pres">
      <dgm:prSet presAssocID="{159DA386-3014-4BDF-A2E3-17B6D1C8A19A}" presName="bgRect" presStyleLbl="bgShp" presStyleIdx="1" presStyleCnt="4"/>
      <dgm:spPr/>
    </dgm:pt>
    <dgm:pt modelId="{8E8D1F25-0C89-4852-A7D7-FC787F32B944}" type="pres">
      <dgm:prSet presAssocID="{159DA386-3014-4BDF-A2E3-17B6D1C8A19A}" presName="iconRect" presStyleLbl="node1" presStyleIdx="1" presStyleCnt="4"/>
      <dgm:spPr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</dgm:spPr>
      <dgm:extLst/>
    </dgm:pt>
    <dgm:pt modelId="{03AB2419-4EA9-4E7E-A425-0A73B5F875C7}" type="pres">
      <dgm:prSet presAssocID="{159DA386-3014-4BDF-A2E3-17B6D1C8A19A}" presName="spaceRect" presStyleCnt="0"/>
      <dgm:spPr/>
    </dgm:pt>
    <dgm:pt modelId="{A4F04F91-6504-40E7-9168-7682AEF9FB9F}" type="pres">
      <dgm:prSet presAssocID="{159DA386-3014-4BDF-A2E3-17B6D1C8A19A}" presName="parTx" presStyleLbl="revTx" presStyleIdx="1" presStyleCnt="6">
        <dgm:presLayoutVars>
          <dgm:chMax val="0"/>
          <dgm:chPref val="0"/>
        </dgm:presLayoutVars>
      </dgm:prSet>
      <dgm:spPr/>
    </dgm:pt>
    <dgm:pt modelId="{BDD96D1E-07AF-452F-94CD-F4271AB52F3F}" type="pres">
      <dgm:prSet presAssocID="{159DA386-3014-4BDF-A2E3-17B6D1C8A19A}" presName="desTx" presStyleLbl="revTx" presStyleIdx="2" presStyleCnt="6">
        <dgm:presLayoutVars/>
      </dgm:prSet>
      <dgm:spPr/>
    </dgm:pt>
    <dgm:pt modelId="{B74FC284-6A2C-4B57-9BE8-D8C5270790E2}" type="pres">
      <dgm:prSet presAssocID="{6987B0E2-1425-451C-B56A-7C44DBFB45A5}" presName="sibTrans" presStyleCnt="0"/>
      <dgm:spPr/>
    </dgm:pt>
    <dgm:pt modelId="{36086178-D5E9-49A1-B9DF-170A7CA69300}" type="pres">
      <dgm:prSet presAssocID="{0D5EEFEB-1122-45C1-A106-10091C0422A2}" presName="compNode" presStyleCnt="0"/>
      <dgm:spPr/>
    </dgm:pt>
    <dgm:pt modelId="{47C6860A-DD19-4D87-8688-1A2722737DC3}" type="pres">
      <dgm:prSet presAssocID="{0D5EEFEB-1122-45C1-A106-10091C0422A2}" presName="bgRect" presStyleLbl="bgShp" presStyleIdx="2" presStyleCnt="4"/>
      <dgm:spPr/>
    </dgm:pt>
    <dgm:pt modelId="{682904D4-275F-4782-9FF5-75547BFE9964}" type="pres">
      <dgm:prSet presAssocID="{0D5EEFEB-1122-45C1-A106-10091C0422A2}" presName="iconRect" presStyleLbl="node1" presStyleIdx="2" presStyleCnt="4"/>
      <dgm:spPr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</dgm:spPr>
      <dgm:extLst/>
    </dgm:pt>
    <dgm:pt modelId="{3943AA01-6B35-4463-A806-7943E8A4FA7C}" type="pres">
      <dgm:prSet presAssocID="{0D5EEFEB-1122-45C1-A106-10091C0422A2}" presName="spaceRect" presStyleCnt="0"/>
      <dgm:spPr/>
    </dgm:pt>
    <dgm:pt modelId="{B8469713-DE20-43D1-9080-0B37AE5E268B}" type="pres">
      <dgm:prSet presAssocID="{0D5EEFEB-1122-45C1-A106-10091C0422A2}" presName="parTx" presStyleLbl="revTx" presStyleIdx="3" presStyleCnt="6">
        <dgm:presLayoutVars>
          <dgm:chMax val="0"/>
          <dgm:chPref val="0"/>
        </dgm:presLayoutVars>
      </dgm:prSet>
      <dgm:spPr/>
    </dgm:pt>
    <dgm:pt modelId="{45B376D4-D29F-3F41-B5CD-2BED7070048E}" type="pres">
      <dgm:prSet presAssocID="{909DC78A-A51F-4500-82A9-3707BFA93992}" presName="sibTrans" presStyleCnt="0"/>
      <dgm:spPr/>
    </dgm:pt>
    <dgm:pt modelId="{2FA8F753-440F-254D-80EB-AD6313FF3CC8}" type="pres">
      <dgm:prSet presAssocID="{E899FCA5-5917-8646-A3FB-2A6248D3D642}" presName="compNode" presStyleCnt="0"/>
      <dgm:spPr/>
    </dgm:pt>
    <dgm:pt modelId="{7BC60830-CDB6-0D46-AB2D-CE1FD626B9CD}" type="pres">
      <dgm:prSet presAssocID="{E899FCA5-5917-8646-A3FB-2A6248D3D642}" presName="bgRect" presStyleLbl="bgShp" presStyleIdx="3" presStyleCnt="4"/>
      <dgm:spPr/>
    </dgm:pt>
    <dgm:pt modelId="{90DDA344-1E66-1F47-8DE8-3E2E5218179F}" type="pres">
      <dgm:prSet presAssocID="{E899FCA5-5917-8646-A3FB-2A6248D3D642}" presName="iconRect" presStyleLbl="node1" presStyleIdx="3" presStyleCnt="4"/>
      <dgm:spPr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9FAC8B8C-B81B-D845-8167-9E9D0A0A6B0F}" type="pres">
      <dgm:prSet presAssocID="{E899FCA5-5917-8646-A3FB-2A6248D3D642}" presName="spaceRect" presStyleCnt="0"/>
      <dgm:spPr/>
    </dgm:pt>
    <dgm:pt modelId="{BDDB41DB-F175-9F40-BD50-5E5942AC24E0}" type="pres">
      <dgm:prSet presAssocID="{E899FCA5-5917-8646-A3FB-2A6248D3D642}" presName="parTx" presStyleLbl="revTx" presStyleIdx="4" presStyleCnt="6">
        <dgm:presLayoutVars>
          <dgm:chMax val="0"/>
          <dgm:chPref val="0"/>
        </dgm:presLayoutVars>
      </dgm:prSet>
      <dgm:spPr/>
    </dgm:pt>
    <dgm:pt modelId="{FDD790AC-9FAC-774B-B2DA-7814AC7A506B}" type="pres">
      <dgm:prSet presAssocID="{E899FCA5-5917-8646-A3FB-2A6248D3D642}" presName="desTx" presStyleLbl="revTx" presStyleIdx="5" presStyleCnt="6">
        <dgm:presLayoutVars/>
      </dgm:prSet>
      <dgm:spPr/>
    </dgm:pt>
  </dgm:ptLst>
  <dgm:cxnLst>
    <dgm:cxn modelId="{1D4ED906-9EFD-6A4B-952A-E55FA4E2E690}" type="presOf" srcId="{159DA386-3014-4BDF-A2E3-17B6D1C8A19A}" destId="{A4F04F91-6504-40E7-9168-7682AEF9FB9F}" srcOrd="0" destOrd="0" presId="urn:microsoft.com/office/officeart/2018/2/layout/IconVerticalSolidList"/>
    <dgm:cxn modelId="{AD98DF12-A9CF-464D-A3A5-E740FFD403C1}" srcId="{6438424D-7676-468E-B7F3-FC124CD68133}" destId="{0D5EEFEB-1122-45C1-A106-10091C0422A2}" srcOrd="2" destOrd="0" parTransId="{658C9B92-C90D-4AED-B1B0-AFA77ED51962}" sibTransId="{909DC78A-A51F-4500-82A9-3707BFA93992}"/>
    <dgm:cxn modelId="{F5359926-D181-49B4-9BCF-011FA661B60C}" srcId="{6438424D-7676-468E-B7F3-FC124CD68133}" destId="{159DA386-3014-4BDF-A2E3-17B6D1C8A19A}" srcOrd="1" destOrd="0" parTransId="{A06F936E-B0E9-44C3-858A-FFFCD4C1DC82}" sibTransId="{6987B0E2-1425-451C-B56A-7C44DBFB45A5}"/>
    <dgm:cxn modelId="{BFD9632F-3224-B34A-A894-4F9688CDA8EB}" type="presOf" srcId="{0D5EEFEB-1122-45C1-A106-10091C0422A2}" destId="{B8469713-DE20-43D1-9080-0B37AE5E268B}" srcOrd="0" destOrd="0" presId="urn:microsoft.com/office/officeart/2018/2/layout/IconVerticalSolidList"/>
    <dgm:cxn modelId="{4EE85130-B7DF-5446-8114-7EB9EFFC82A5}" type="presOf" srcId="{EFE6E2B7-931D-8E46-92EF-DEACD43B1458}" destId="{FDD790AC-9FAC-774B-B2DA-7814AC7A506B}" srcOrd="0" destOrd="0" presId="urn:microsoft.com/office/officeart/2018/2/layout/IconVerticalSolidList"/>
    <dgm:cxn modelId="{F7B5E366-06C3-4EF2-ACE2-475289A69548}" srcId="{159DA386-3014-4BDF-A2E3-17B6D1C8A19A}" destId="{02972E0F-1482-4E3F-BDF4-BEB7615A2693}" srcOrd="0" destOrd="0" parTransId="{824F94A9-53D1-487C-9FAE-B05762B6D7D3}" sibTransId="{3A590C0B-5A6A-4109-B2A1-0311E9C0BE5A}"/>
    <dgm:cxn modelId="{7575EE73-9076-6243-9CC9-332DFE2B39F2}" type="presOf" srcId="{73F72EE4-B607-B94C-8528-0DE9434DC825}" destId="{832D9B27-94CC-4F49-8E15-27BD057B4201}" srcOrd="0" destOrd="0" presId="urn:microsoft.com/office/officeart/2018/2/layout/IconVerticalSolidList"/>
    <dgm:cxn modelId="{87BDFC7F-1EF6-5B45-8A5B-25CD8D714D13}" srcId="{E899FCA5-5917-8646-A3FB-2A6248D3D642}" destId="{EFE6E2B7-931D-8E46-92EF-DEACD43B1458}" srcOrd="0" destOrd="0" parTransId="{F44ACD21-EE92-534D-9958-31B5B6C2D2C2}" sibTransId="{E7558E32-1542-2D46-B389-E3887B7A074D}"/>
    <dgm:cxn modelId="{9EF8FAA2-AFD3-D949-87DE-70C55D4628DB}" srcId="{6438424D-7676-468E-B7F3-FC124CD68133}" destId="{73F72EE4-B607-B94C-8528-0DE9434DC825}" srcOrd="0" destOrd="0" parTransId="{4DA30D2C-4C9B-A84F-8368-85C8DB566288}" sibTransId="{3E4B5319-5287-BC40-A9C2-945C5602CFD0}"/>
    <dgm:cxn modelId="{3F15A7C9-8A50-254A-99F6-230F97682BD4}" type="presOf" srcId="{E899FCA5-5917-8646-A3FB-2A6248D3D642}" destId="{BDDB41DB-F175-9F40-BD50-5E5942AC24E0}" srcOrd="0" destOrd="0" presId="urn:microsoft.com/office/officeart/2018/2/layout/IconVerticalSolidList"/>
    <dgm:cxn modelId="{08D22CD5-831A-8540-A9FE-B3A4ED005419}" type="presOf" srcId="{02972E0F-1482-4E3F-BDF4-BEB7615A2693}" destId="{BDD96D1E-07AF-452F-94CD-F4271AB52F3F}" srcOrd="0" destOrd="0" presId="urn:microsoft.com/office/officeart/2018/2/layout/IconVerticalSolidList"/>
    <dgm:cxn modelId="{447DC1E4-9D2C-DB40-A53C-6B9D255E56C8}" type="presOf" srcId="{6438424D-7676-468E-B7F3-FC124CD68133}" destId="{C07D3D10-2920-4E09-AE27-262E1960DE6F}" srcOrd="0" destOrd="0" presId="urn:microsoft.com/office/officeart/2018/2/layout/IconVerticalSolidList"/>
    <dgm:cxn modelId="{97A42FF7-0B19-5440-9ED7-A4F84471ABD1}" srcId="{6438424D-7676-468E-B7F3-FC124CD68133}" destId="{E899FCA5-5917-8646-A3FB-2A6248D3D642}" srcOrd="3" destOrd="0" parTransId="{0ECC4B11-5A70-7040-9BD6-8F03235C87B6}" sibTransId="{F2737D8F-4657-5A45-8E74-A3B9812FB279}"/>
    <dgm:cxn modelId="{50039944-6BB7-A94E-9901-A057BB749B5A}" type="presParOf" srcId="{C07D3D10-2920-4E09-AE27-262E1960DE6F}" destId="{45A7AA04-DF32-4942-9353-68FF4CCCF825}" srcOrd="0" destOrd="0" presId="urn:microsoft.com/office/officeart/2018/2/layout/IconVerticalSolidList"/>
    <dgm:cxn modelId="{D1A9B18D-67FE-884F-84BD-9BAE83A4C882}" type="presParOf" srcId="{45A7AA04-DF32-4942-9353-68FF4CCCF825}" destId="{CBBD3B56-8076-7848-8870-C98BAEBF3D10}" srcOrd="0" destOrd="0" presId="urn:microsoft.com/office/officeart/2018/2/layout/IconVerticalSolidList"/>
    <dgm:cxn modelId="{DF1AFABC-4EF0-D04C-8355-EAA489049B9E}" type="presParOf" srcId="{45A7AA04-DF32-4942-9353-68FF4CCCF825}" destId="{29732B47-204A-0C47-AFD9-3D2EA6575480}" srcOrd="1" destOrd="0" presId="urn:microsoft.com/office/officeart/2018/2/layout/IconVerticalSolidList"/>
    <dgm:cxn modelId="{A4FBF7BA-3BC0-D540-A6D5-4F73A7F354BD}" type="presParOf" srcId="{45A7AA04-DF32-4942-9353-68FF4CCCF825}" destId="{3115A99F-20E8-9144-8C95-FF308A3FA398}" srcOrd="2" destOrd="0" presId="urn:microsoft.com/office/officeart/2018/2/layout/IconVerticalSolidList"/>
    <dgm:cxn modelId="{AEB6FE7B-0CF2-BA4E-8766-87E999322AD8}" type="presParOf" srcId="{45A7AA04-DF32-4942-9353-68FF4CCCF825}" destId="{832D9B27-94CC-4F49-8E15-27BD057B4201}" srcOrd="3" destOrd="0" presId="urn:microsoft.com/office/officeart/2018/2/layout/IconVerticalSolidList"/>
    <dgm:cxn modelId="{34E3033D-3ECE-8849-95F9-AA89F5704F29}" type="presParOf" srcId="{C07D3D10-2920-4E09-AE27-262E1960DE6F}" destId="{5B8301F4-F11F-794C-8D0B-00C8F89CA89D}" srcOrd="1" destOrd="0" presId="urn:microsoft.com/office/officeart/2018/2/layout/IconVerticalSolidList"/>
    <dgm:cxn modelId="{6076B6EB-C0AE-4548-9262-B9CCCF1D26EA}" type="presParOf" srcId="{C07D3D10-2920-4E09-AE27-262E1960DE6F}" destId="{D60CC6E5-9EDF-4A78-BD0F-C57F44653FED}" srcOrd="2" destOrd="0" presId="urn:microsoft.com/office/officeart/2018/2/layout/IconVerticalSolidList"/>
    <dgm:cxn modelId="{B4E05A3B-9403-004A-BED8-23EB67FAA97C}" type="presParOf" srcId="{D60CC6E5-9EDF-4A78-BD0F-C57F44653FED}" destId="{37AF4D56-F016-4E2F-905C-5A52A3EABAC5}" srcOrd="0" destOrd="0" presId="urn:microsoft.com/office/officeart/2018/2/layout/IconVerticalSolidList"/>
    <dgm:cxn modelId="{5E1747B6-D7C0-EA46-9316-68C314C22094}" type="presParOf" srcId="{D60CC6E5-9EDF-4A78-BD0F-C57F44653FED}" destId="{8E8D1F25-0C89-4852-A7D7-FC787F32B944}" srcOrd="1" destOrd="0" presId="urn:microsoft.com/office/officeart/2018/2/layout/IconVerticalSolidList"/>
    <dgm:cxn modelId="{5221CED9-C36C-B34A-A970-9C6A3916B8F4}" type="presParOf" srcId="{D60CC6E5-9EDF-4A78-BD0F-C57F44653FED}" destId="{03AB2419-4EA9-4E7E-A425-0A73B5F875C7}" srcOrd="2" destOrd="0" presId="urn:microsoft.com/office/officeart/2018/2/layout/IconVerticalSolidList"/>
    <dgm:cxn modelId="{282963C3-B5F8-D84F-9BC9-B6D40B53DFE4}" type="presParOf" srcId="{D60CC6E5-9EDF-4A78-BD0F-C57F44653FED}" destId="{A4F04F91-6504-40E7-9168-7682AEF9FB9F}" srcOrd="3" destOrd="0" presId="urn:microsoft.com/office/officeart/2018/2/layout/IconVerticalSolidList"/>
    <dgm:cxn modelId="{43FEA948-8F29-1D49-8C00-C4FB9F0CD394}" type="presParOf" srcId="{D60CC6E5-9EDF-4A78-BD0F-C57F44653FED}" destId="{BDD96D1E-07AF-452F-94CD-F4271AB52F3F}" srcOrd="4" destOrd="0" presId="urn:microsoft.com/office/officeart/2018/2/layout/IconVerticalSolidList"/>
    <dgm:cxn modelId="{5B337344-903B-9444-B954-3E40B890F6C8}" type="presParOf" srcId="{C07D3D10-2920-4E09-AE27-262E1960DE6F}" destId="{B74FC284-6A2C-4B57-9BE8-D8C5270790E2}" srcOrd="3" destOrd="0" presId="urn:microsoft.com/office/officeart/2018/2/layout/IconVerticalSolidList"/>
    <dgm:cxn modelId="{0346ADA8-2DDD-5E47-A2FF-FBD6ABB340BA}" type="presParOf" srcId="{C07D3D10-2920-4E09-AE27-262E1960DE6F}" destId="{36086178-D5E9-49A1-B9DF-170A7CA69300}" srcOrd="4" destOrd="0" presId="urn:microsoft.com/office/officeart/2018/2/layout/IconVerticalSolidList"/>
    <dgm:cxn modelId="{66E853F3-174B-774E-8A47-ABBDC71A4AF6}" type="presParOf" srcId="{36086178-D5E9-49A1-B9DF-170A7CA69300}" destId="{47C6860A-DD19-4D87-8688-1A2722737DC3}" srcOrd="0" destOrd="0" presId="urn:microsoft.com/office/officeart/2018/2/layout/IconVerticalSolidList"/>
    <dgm:cxn modelId="{470432E1-CAA2-6C4F-95A8-DD7E67FC3E3D}" type="presParOf" srcId="{36086178-D5E9-49A1-B9DF-170A7CA69300}" destId="{682904D4-275F-4782-9FF5-75547BFE9964}" srcOrd="1" destOrd="0" presId="urn:microsoft.com/office/officeart/2018/2/layout/IconVerticalSolidList"/>
    <dgm:cxn modelId="{0E62453B-FD2A-D543-9F90-BEEF7F062100}" type="presParOf" srcId="{36086178-D5E9-49A1-B9DF-170A7CA69300}" destId="{3943AA01-6B35-4463-A806-7943E8A4FA7C}" srcOrd="2" destOrd="0" presId="urn:microsoft.com/office/officeart/2018/2/layout/IconVerticalSolidList"/>
    <dgm:cxn modelId="{84474975-7875-4D4A-81BB-22686FE8CF00}" type="presParOf" srcId="{36086178-D5E9-49A1-B9DF-170A7CA69300}" destId="{B8469713-DE20-43D1-9080-0B37AE5E268B}" srcOrd="3" destOrd="0" presId="urn:microsoft.com/office/officeart/2018/2/layout/IconVerticalSolidList"/>
    <dgm:cxn modelId="{EE74043B-42E2-C14F-879C-41D82E8B0960}" type="presParOf" srcId="{C07D3D10-2920-4E09-AE27-262E1960DE6F}" destId="{45B376D4-D29F-3F41-B5CD-2BED7070048E}" srcOrd="5" destOrd="0" presId="urn:microsoft.com/office/officeart/2018/2/layout/IconVerticalSolidList"/>
    <dgm:cxn modelId="{80D0DB12-8250-DA48-9D8C-5B841036E9C3}" type="presParOf" srcId="{C07D3D10-2920-4E09-AE27-262E1960DE6F}" destId="{2FA8F753-440F-254D-80EB-AD6313FF3CC8}" srcOrd="6" destOrd="0" presId="urn:microsoft.com/office/officeart/2018/2/layout/IconVerticalSolidList"/>
    <dgm:cxn modelId="{9BF2625F-DA25-2B4D-B954-FCA6AC00EED7}" type="presParOf" srcId="{2FA8F753-440F-254D-80EB-AD6313FF3CC8}" destId="{7BC60830-CDB6-0D46-AB2D-CE1FD626B9CD}" srcOrd="0" destOrd="0" presId="urn:microsoft.com/office/officeart/2018/2/layout/IconVerticalSolidList"/>
    <dgm:cxn modelId="{EA246B6E-E0B5-9A42-AAAB-4DF123CE576E}" type="presParOf" srcId="{2FA8F753-440F-254D-80EB-AD6313FF3CC8}" destId="{90DDA344-1E66-1F47-8DE8-3E2E5218179F}" srcOrd="1" destOrd="0" presId="urn:microsoft.com/office/officeart/2018/2/layout/IconVerticalSolidList"/>
    <dgm:cxn modelId="{14A4C47E-0281-5C47-8FC1-2FAC6CF4C020}" type="presParOf" srcId="{2FA8F753-440F-254D-80EB-AD6313FF3CC8}" destId="{9FAC8B8C-B81B-D845-8167-9E9D0A0A6B0F}" srcOrd="2" destOrd="0" presId="urn:microsoft.com/office/officeart/2018/2/layout/IconVerticalSolidList"/>
    <dgm:cxn modelId="{BE5D275A-91C4-8B4C-A030-DB5D83BC20AF}" type="presParOf" srcId="{2FA8F753-440F-254D-80EB-AD6313FF3CC8}" destId="{BDDB41DB-F175-9F40-BD50-5E5942AC24E0}" srcOrd="3" destOrd="0" presId="urn:microsoft.com/office/officeart/2018/2/layout/IconVerticalSolidList"/>
    <dgm:cxn modelId="{60AEB183-E9B3-E440-B4C4-8990999D6059}" type="presParOf" srcId="{2FA8F753-440F-254D-80EB-AD6313FF3CC8}" destId="{FDD790AC-9FAC-774B-B2DA-7814AC7A506B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FA33EC4-07E3-415F-B641-0D29EA2A3737}" type="doc">
      <dgm:prSet loTypeId="urn:microsoft.com/office/officeart/2005/8/layout/hierarchy1" loCatId="hierarchy" qsTypeId="urn:microsoft.com/office/officeart/2005/8/quickstyle/simple2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86AB1B45-31F3-4C25-BC77-223EF06C9DFD}">
      <dgm:prSet/>
      <dgm:spPr/>
      <dgm:t>
        <a:bodyPr/>
        <a:lstStyle/>
        <a:p>
          <a:r>
            <a:rPr lang="en-US" dirty="0"/>
            <a:t>Create classification sentiment analysis</a:t>
          </a:r>
        </a:p>
      </dgm:t>
    </dgm:pt>
    <dgm:pt modelId="{5109C441-B639-4328-998F-8F64683377EC}" type="parTrans" cxnId="{B98FE9C7-35FA-465A-A075-896686C55AAF}">
      <dgm:prSet/>
      <dgm:spPr/>
      <dgm:t>
        <a:bodyPr/>
        <a:lstStyle/>
        <a:p>
          <a:endParaRPr lang="en-US"/>
        </a:p>
      </dgm:t>
    </dgm:pt>
    <dgm:pt modelId="{CAB7C19F-49C7-4BDF-B59B-C7CC0E143686}" type="sibTrans" cxnId="{B98FE9C7-35FA-465A-A075-896686C55AAF}">
      <dgm:prSet/>
      <dgm:spPr/>
      <dgm:t>
        <a:bodyPr/>
        <a:lstStyle/>
        <a:p>
          <a:endParaRPr lang="en-US"/>
        </a:p>
      </dgm:t>
    </dgm:pt>
    <dgm:pt modelId="{372EB67E-8CE1-498E-BC09-BD2E6377804D}">
      <dgm:prSet/>
      <dgm:spPr/>
      <dgm:t>
        <a:bodyPr/>
        <a:lstStyle/>
        <a:p>
          <a:r>
            <a:rPr lang="en-US"/>
            <a:t>Justifying the twitter population</a:t>
          </a:r>
        </a:p>
      </dgm:t>
    </dgm:pt>
    <dgm:pt modelId="{8BE5E9D5-6CF3-4B22-A713-7DF2F8C2EDE1}" type="parTrans" cxnId="{77473D0F-8597-4023-951C-E31AE4103749}">
      <dgm:prSet/>
      <dgm:spPr/>
      <dgm:t>
        <a:bodyPr/>
        <a:lstStyle/>
        <a:p>
          <a:endParaRPr lang="en-US"/>
        </a:p>
      </dgm:t>
    </dgm:pt>
    <dgm:pt modelId="{27384BCD-0E98-440F-8B44-632309D7F026}" type="sibTrans" cxnId="{77473D0F-8597-4023-951C-E31AE4103749}">
      <dgm:prSet/>
      <dgm:spPr/>
      <dgm:t>
        <a:bodyPr/>
        <a:lstStyle/>
        <a:p>
          <a:endParaRPr lang="en-US"/>
        </a:p>
      </dgm:t>
    </dgm:pt>
    <dgm:pt modelId="{6A4D9224-9058-440F-B37F-670E37EE3B7B}">
      <dgm:prSet/>
      <dgm:spPr/>
      <dgm:t>
        <a:bodyPr/>
        <a:lstStyle/>
        <a:p>
          <a:r>
            <a:rPr lang="en-US" dirty="0"/>
            <a:t>Determining if correlation exists</a:t>
          </a:r>
        </a:p>
      </dgm:t>
    </dgm:pt>
    <dgm:pt modelId="{18F9578C-7CB1-4EF7-98D5-A09042867D52}" type="parTrans" cxnId="{F33D4D00-0345-4197-A21E-C75C8B6BFB7F}">
      <dgm:prSet/>
      <dgm:spPr/>
      <dgm:t>
        <a:bodyPr/>
        <a:lstStyle/>
        <a:p>
          <a:endParaRPr lang="en-US"/>
        </a:p>
      </dgm:t>
    </dgm:pt>
    <dgm:pt modelId="{8C52B928-208F-43A4-99FB-BFFFBAE3D6F8}" type="sibTrans" cxnId="{F33D4D00-0345-4197-A21E-C75C8B6BFB7F}">
      <dgm:prSet/>
      <dgm:spPr/>
      <dgm:t>
        <a:bodyPr/>
        <a:lstStyle/>
        <a:p>
          <a:endParaRPr lang="en-US"/>
        </a:p>
      </dgm:t>
    </dgm:pt>
    <dgm:pt modelId="{2AC23B3F-E99F-A44F-A578-FBAFDEBE32C5}" type="pres">
      <dgm:prSet presAssocID="{8FA33EC4-07E3-415F-B641-0D29EA2A373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2C93C76-41DB-514F-B973-127AE2131F8A}" type="pres">
      <dgm:prSet presAssocID="{86AB1B45-31F3-4C25-BC77-223EF06C9DFD}" presName="hierRoot1" presStyleCnt="0"/>
      <dgm:spPr/>
    </dgm:pt>
    <dgm:pt modelId="{FB2D6454-1EF7-AD40-8025-857564BE7858}" type="pres">
      <dgm:prSet presAssocID="{86AB1B45-31F3-4C25-BC77-223EF06C9DFD}" presName="composite" presStyleCnt="0"/>
      <dgm:spPr/>
    </dgm:pt>
    <dgm:pt modelId="{1551941D-67BB-1044-A20D-D30196CDDC0F}" type="pres">
      <dgm:prSet presAssocID="{86AB1B45-31F3-4C25-BC77-223EF06C9DFD}" presName="background" presStyleLbl="node0" presStyleIdx="0" presStyleCnt="3"/>
      <dgm:spPr/>
    </dgm:pt>
    <dgm:pt modelId="{416FDDFC-5E0E-5F49-B9A8-DE3C1F8BDCCE}" type="pres">
      <dgm:prSet presAssocID="{86AB1B45-31F3-4C25-BC77-223EF06C9DFD}" presName="text" presStyleLbl="fgAcc0" presStyleIdx="0" presStyleCnt="3">
        <dgm:presLayoutVars>
          <dgm:chPref val="3"/>
        </dgm:presLayoutVars>
      </dgm:prSet>
      <dgm:spPr/>
    </dgm:pt>
    <dgm:pt modelId="{81F2D371-1312-984B-BF4C-0E5DC5C19CF8}" type="pres">
      <dgm:prSet presAssocID="{86AB1B45-31F3-4C25-BC77-223EF06C9DFD}" presName="hierChild2" presStyleCnt="0"/>
      <dgm:spPr/>
    </dgm:pt>
    <dgm:pt modelId="{82489742-97D0-C04D-BFB4-18D3B7C61ECE}" type="pres">
      <dgm:prSet presAssocID="{372EB67E-8CE1-498E-BC09-BD2E6377804D}" presName="hierRoot1" presStyleCnt="0"/>
      <dgm:spPr/>
    </dgm:pt>
    <dgm:pt modelId="{C3E00685-4E6D-EA4A-8A05-95A446B70F85}" type="pres">
      <dgm:prSet presAssocID="{372EB67E-8CE1-498E-BC09-BD2E6377804D}" presName="composite" presStyleCnt="0"/>
      <dgm:spPr/>
    </dgm:pt>
    <dgm:pt modelId="{1CC6A1B5-7B9A-6C48-80B9-F3696A640935}" type="pres">
      <dgm:prSet presAssocID="{372EB67E-8CE1-498E-BC09-BD2E6377804D}" presName="background" presStyleLbl="node0" presStyleIdx="1" presStyleCnt="3"/>
      <dgm:spPr/>
    </dgm:pt>
    <dgm:pt modelId="{DE44F59F-8448-7044-B01A-ED4536D5D28A}" type="pres">
      <dgm:prSet presAssocID="{372EB67E-8CE1-498E-BC09-BD2E6377804D}" presName="text" presStyleLbl="fgAcc0" presStyleIdx="1" presStyleCnt="3">
        <dgm:presLayoutVars>
          <dgm:chPref val="3"/>
        </dgm:presLayoutVars>
      </dgm:prSet>
      <dgm:spPr/>
    </dgm:pt>
    <dgm:pt modelId="{FA29D3C9-2533-8C40-8E6F-C2B4A7B05DCA}" type="pres">
      <dgm:prSet presAssocID="{372EB67E-8CE1-498E-BC09-BD2E6377804D}" presName="hierChild2" presStyleCnt="0"/>
      <dgm:spPr/>
    </dgm:pt>
    <dgm:pt modelId="{D4AA3011-6585-E741-8ED9-ECA72ECE9AFD}" type="pres">
      <dgm:prSet presAssocID="{6A4D9224-9058-440F-B37F-670E37EE3B7B}" presName="hierRoot1" presStyleCnt="0"/>
      <dgm:spPr/>
    </dgm:pt>
    <dgm:pt modelId="{E3296742-12AD-3E44-8F5F-A866A0407290}" type="pres">
      <dgm:prSet presAssocID="{6A4D9224-9058-440F-B37F-670E37EE3B7B}" presName="composite" presStyleCnt="0"/>
      <dgm:spPr/>
    </dgm:pt>
    <dgm:pt modelId="{C4F27EF0-FDD1-8B49-88BD-508DD3E426DC}" type="pres">
      <dgm:prSet presAssocID="{6A4D9224-9058-440F-B37F-670E37EE3B7B}" presName="background" presStyleLbl="node0" presStyleIdx="2" presStyleCnt="3"/>
      <dgm:spPr/>
    </dgm:pt>
    <dgm:pt modelId="{9B4137A8-C367-B347-9668-DB82A9026CC2}" type="pres">
      <dgm:prSet presAssocID="{6A4D9224-9058-440F-B37F-670E37EE3B7B}" presName="text" presStyleLbl="fgAcc0" presStyleIdx="2" presStyleCnt="3">
        <dgm:presLayoutVars>
          <dgm:chPref val="3"/>
        </dgm:presLayoutVars>
      </dgm:prSet>
      <dgm:spPr/>
    </dgm:pt>
    <dgm:pt modelId="{54FB518B-38FF-074A-8B60-52D814D6A215}" type="pres">
      <dgm:prSet presAssocID="{6A4D9224-9058-440F-B37F-670E37EE3B7B}" presName="hierChild2" presStyleCnt="0"/>
      <dgm:spPr/>
    </dgm:pt>
  </dgm:ptLst>
  <dgm:cxnLst>
    <dgm:cxn modelId="{F33D4D00-0345-4197-A21E-C75C8B6BFB7F}" srcId="{8FA33EC4-07E3-415F-B641-0D29EA2A3737}" destId="{6A4D9224-9058-440F-B37F-670E37EE3B7B}" srcOrd="2" destOrd="0" parTransId="{18F9578C-7CB1-4EF7-98D5-A09042867D52}" sibTransId="{8C52B928-208F-43A4-99FB-BFFFBAE3D6F8}"/>
    <dgm:cxn modelId="{772DE20C-A37D-7648-8065-9D10A449E0AD}" type="presOf" srcId="{372EB67E-8CE1-498E-BC09-BD2E6377804D}" destId="{DE44F59F-8448-7044-B01A-ED4536D5D28A}" srcOrd="0" destOrd="0" presId="urn:microsoft.com/office/officeart/2005/8/layout/hierarchy1"/>
    <dgm:cxn modelId="{77473D0F-8597-4023-951C-E31AE4103749}" srcId="{8FA33EC4-07E3-415F-B641-0D29EA2A3737}" destId="{372EB67E-8CE1-498E-BC09-BD2E6377804D}" srcOrd="1" destOrd="0" parTransId="{8BE5E9D5-6CF3-4B22-A713-7DF2F8C2EDE1}" sibTransId="{27384BCD-0E98-440F-8B44-632309D7F026}"/>
    <dgm:cxn modelId="{81661E18-6E5D-E24C-923D-CF34E20A1696}" type="presOf" srcId="{8FA33EC4-07E3-415F-B641-0D29EA2A3737}" destId="{2AC23B3F-E99F-A44F-A578-FBAFDEBE32C5}" srcOrd="0" destOrd="0" presId="urn:microsoft.com/office/officeart/2005/8/layout/hierarchy1"/>
    <dgm:cxn modelId="{E6B058C2-580F-914B-A6B5-1253AFB9D7DF}" type="presOf" srcId="{6A4D9224-9058-440F-B37F-670E37EE3B7B}" destId="{9B4137A8-C367-B347-9668-DB82A9026CC2}" srcOrd="0" destOrd="0" presId="urn:microsoft.com/office/officeart/2005/8/layout/hierarchy1"/>
    <dgm:cxn modelId="{B98FE9C7-35FA-465A-A075-896686C55AAF}" srcId="{8FA33EC4-07E3-415F-B641-0D29EA2A3737}" destId="{86AB1B45-31F3-4C25-BC77-223EF06C9DFD}" srcOrd="0" destOrd="0" parTransId="{5109C441-B639-4328-998F-8F64683377EC}" sibTransId="{CAB7C19F-49C7-4BDF-B59B-C7CC0E143686}"/>
    <dgm:cxn modelId="{3C79B7D3-E75E-5C47-A41D-1D1C2DF9DB9C}" type="presOf" srcId="{86AB1B45-31F3-4C25-BC77-223EF06C9DFD}" destId="{416FDDFC-5E0E-5F49-B9A8-DE3C1F8BDCCE}" srcOrd="0" destOrd="0" presId="urn:microsoft.com/office/officeart/2005/8/layout/hierarchy1"/>
    <dgm:cxn modelId="{943F4591-613A-1E4B-B84F-9397F24A153E}" type="presParOf" srcId="{2AC23B3F-E99F-A44F-A578-FBAFDEBE32C5}" destId="{02C93C76-41DB-514F-B973-127AE2131F8A}" srcOrd="0" destOrd="0" presId="urn:microsoft.com/office/officeart/2005/8/layout/hierarchy1"/>
    <dgm:cxn modelId="{6EE21908-F288-3342-BB90-4343C5D906CC}" type="presParOf" srcId="{02C93C76-41DB-514F-B973-127AE2131F8A}" destId="{FB2D6454-1EF7-AD40-8025-857564BE7858}" srcOrd="0" destOrd="0" presId="urn:microsoft.com/office/officeart/2005/8/layout/hierarchy1"/>
    <dgm:cxn modelId="{BEBAD557-02B9-D146-8899-5FB4FB5D6279}" type="presParOf" srcId="{FB2D6454-1EF7-AD40-8025-857564BE7858}" destId="{1551941D-67BB-1044-A20D-D30196CDDC0F}" srcOrd="0" destOrd="0" presId="urn:microsoft.com/office/officeart/2005/8/layout/hierarchy1"/>
    <dgm:cxn modelId="{6DB23EFC-E04B-6540-AA8A-AA175D0E0630}" type="presParOf" srcId="{FB2D6454-1EF7-AD40-8025-857564BE7858}" destId="{416FDDFC-5E0E-5F49-B9A8-DE3C1F8BDCCE}" srcOrd="1" destOrd="0" presId="urn:microsoft.com/office/officeart/2005/8/layout/hierarchy1"/>
    <dgm:cxn modelId="{5D65E9C6-80D0-E54A-B308-8A7A4067E4E9}" type="presParOf" srcId="{02C93C76-41DB-514F-B973-127AE2131F8A}" destId="{81F2D371-1312-984B-BF4C-0E5DC5C19CF8}" srcOrd="1" destOrd="0" presId="urn:microsoft.com/office/officeart/2005/8/layout/hierarchy1"/>
    <dgm:cxn modelId="{F94CE06F-3E1C-8C48-8627-EB483CFBCC37}" type="presParOf" srcId="{2AC23B3F-E99F-A44F-A578-FBAFDEBE32C5}" destId="{82489742-97D0-C04D-BFB4-18D3B7C61ECE}" srcOrd="1" destOrd="0" presId="urn:microsoft.com/office/officeart/2005/8/layout/hierarchy1"/>
    <dgm:cxn modelId="{8108C821-2847-9E42-99B1-937495C377C1}" type="presParOf" srcId="{82489742-97D0-C04D-BFB4-18D3B7C61ECE}" destId="{C3E00685-4E6D-EA4A-8A05-95A446B70F85}" srcOrd="0" destOrd="0" presId="urn:microsoft.com/office/officeart/2005/8/layout/hierarchy1"/>
    <dgm:cxn modelId="{2133D3FB-D640-E641-9DAF-967BD85D7553}" type="presParOf" srcId="{C3E00685-4E6D-EA4A-8A05-95A446B70F85}" destId="{1CC6A1B5-7B9A-6C48-80B9-F3696A640935}" srcOrd="0" destOrd="0" presId="urn:microsoft.com/office/officeart/2005/8/layout/hierarchy1"/>
    <dgm:cxn modelId="{CFACADD2-E276-444A-96DD-99EF05FB59DD}" type="presParOf" srcId="{C3E00685-4E6D-EA4A-8A05-95A446B70F85}" destId="{DE44F59F-8448-7044-B01A-ED4536D5D28A}" srcOrd="1" destOrd="0" presId="urn:microsoft.com/office/officeart/2005/8/layout/hierarchy1"/>
    <dgm:cxn modelId="{43BA9F0D-A35A-A942-869E-892C4BE668D0}" type="presParOf" srcId="{82489742-97D0-C04D-BFB4-18D3B7C61ECE}" destId="{FA29D3C9-2533-8C40-8E6F-C2B4A7B05DCA}" srcOrd="1" destOrd="0" presId="urn:microsoft.com/office/officeart/2005/8/layout/hierarchy1"/>
    <dgm:cxn modelId="{87C633A1-5B21-2D4F-8E55-A3F2D8ADC5CB}" type="presParOf" srcId="{2AC23B3F-E99F-A44F-A578-FBAFDEBE32C5}" destId="{D4AA3011-6585-E741-8ED9-ECA72ECE9AFD}" srcOrd="2" destOrd="0" presId="urn:microsoft.com/office/officeart/2005/8/layout/hierarchy1"/>
    <dgm:cxn modelId="{D843F4B4-71F7-A543-9C48-55AB7FA3EC70}" type="presParOf" srcId="{D4AA3011-6585-E741-8ED9-ECA72ECE9AFD}" destId="{E3296742-12AD-3E44-8F5F-A866A0407290}" srcOrd="0" destOrd="0" presId="urn:microsoft.com/office/officeart/2005/8/layout/hierarchy1"/>
    <dgm:cxn modelId="{516B7470-7D46-9C49-B15A-2B3CA57EBF09}" type="presParOf" srcId="{E3296742-12AD-3E44-8F5F-A866A0407290}" destId="{C4F27EF0-FDD1-8B49-88BD-508DD3E426DC}" srcOrd="0" destOrd="0" presId="urn:microsoft.com/office/officeart/2005/8/layout/hierarchy1"/>
    <dgm:cxn modelId="{C28518AB-AAC1-6C41-987D-D773B7594C1A}" type="presParOf" srcId="{E3296742-12AD-3E44-8F5F-A866A0407290}" destId="{9B4137A8-C367-B347-9668-DB82A9026CC2}" srcOrd="1" destOrd="0" presId="urn:microsoft.com/office/officeart/2005/8/layout/hierarchy1"/>
    <dgm:cxn modelId="{53AA2903-FDC6-B74A-B58A-9BDA06C4888D}" type="presParOf" srcId="{D4AA3011-6585-E741-8ED9-ECA72ECE9AFD}" destId="{54FB518B-38FF-074A-8B60-52D814D6A21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B41298-295A-8047-BFFF-6A81B37692A1}">
      <dsp:nvSpPr>
        <dsp:cNvPr id="0" name=""/>
        <dsp:cNvSpPr/>
      </dsp:nvSpPr>
      <dsp:spPr>
        <a:xfrm>
          <a:off x="2415" y="149725"/>
          <a:ext cx="2355151" cy="83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Lack of geo-location</a:t>
          </a:r>
        </a:p>
      </dsp:txBody>
      <dsp:txXfrm>
        <a:off x="2415" y="149725"/>
        <a:ext cx="2355151" cy="832309"/>
      </dsp:txXfrm>
    </dsp:sp>
    <dsp:sp modelId="{C87A1EED-A925-DE45-BCF3-E3EB439063DD}">
      <dsp:nvSpPr>
        <dsp:cNvPr id="0" name=""/>
        <dsp:cNvSpPr/>
      </dsp:nvSpPr>
      <dsp:spPr>
        <a:xfrm>
          <a:off x="2415" y="982034"/>
          <a:ext cx="2355151" cy="1970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Mapping Twitter user to corresponding Senator </a:t>
          </a:r>
        </a:p>
      </dsp:txBody>
      <dsp:txXfrm>
        <a:off x="2415" y="982034"/>
        <a:ext cx="2355151" cy="1970223"/>
      </dsp:txXfrm>
    </dsp:sp>
    <dsp:sp modelId="{9DF4B634-54D4-3044-B111-A5B858EBB1BB}">
      <dsp:nvSpPr>
        <dsp:cNvPr id="0" name=""/>
        <dsp:cNvSpPr/>
      </dsp:nvSpPr>
      <dsp:spPr>
        <a:xfrm>
          <a:off x="2687288" y="149725"/>
          <a:ext cx="2355151" cy="83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Voting on party lines</a:t>
          </a:r>
        </a:p>
      </dsp:txBody>
      <dsp:txXfrm>
        <a:off x="2687288" y="149725"/>
        <a:ext cx="2355151" cy="832309"/>
      </dsp:txXfrm>
    </dsp:sp>
    <dsp:sp modelId="{A2E83172-6276-7D4F-93D7-4F61596AD8E8}">
      <dsp:nvSpPr>
        <dsp:cNvPr id="0" name=""/>
        <dsp:cNvSpPr/>
      </dsp:nvSpPr>
      <dsp:spPr>
        <a:xfrm>
          <a:off x="2687288" y="982034"/>
          <a:ext cx="2355151" cy="1970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 err="1"/>
            <a:t>Amdt</a:t>
          </a:r>
          <a:r>
            <a:rPr lang="en-US" sz="2400" kern="1200" dirty="0"/>
            <a:t>. 270 – Vote to repeal Obamacare  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July 25, 2017</a:t>
          </a:r>
        </a:p>
      </dsp:txBody>
      <dsp:txXfrm>
        <a:off x="2687288" y="982034"/>
        <a:ext cx="2355151" cy="1970223"/>
      </dsp:txXfrm>
    </dsp:sp>
    <dsp:sp modelId="{5DB0B61A-785A-7E40-8702-B69FB2B89AB8}">
      <dsp:nvSpPr>
        <dsp:cNvPr id="0" name=""/>
        <dsp:cNvSpPr/>
      </dsp:nvSpPr>
      <dsp:spPr>
        <a:xfrm>
          <a:off x="5372160" y="149725"/>
          <a:ext cx="2355151" cy="83230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97536" rIns="170688" bIns="97536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Sentiment analysis</a:t>
          </a:r>
        </a:p>
      </dsp:txBody>
      <dsp:txXfrm>
        <a:off x="5372160" y="149725"/>
        <a:ext cx="2355151" cy="832309"/>
      </dsp:txXfrm>
    </dsp:sp>
    <dsp:sp modelId="{2CDDB0F4-F47E-AE41-BC12-20AD8122FF33}">
      <dsp:nvSpPr>
        <dsp:cNvPr id="0" name=""/>
        <dsp:cNvSpPr/>
      </dsp:nvSpPr>
      <dsp:spPr>
        <a:xfrm>
          <a:off x="5372160" y="982034"/>
          <a:ext cx="2355151" cy="1970223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8016" tIns="128016" rIns="170688" bIns="192024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“Obamacare is death”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"We can do better than Obamacare”</a:t>
          </a:r>
        </a:p>
      </dsp:txBody>
      <dsp:txXfrm>
        <a:off x="5372160" y="982034"/>
        <a:ext cx="2355151" cy="197022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D3B56-8076-7848-8870-C98BAEBF3D10}">
      <dsp:nvSpPr>
        <dsp:cNvPr id="0" name=""/>
        <dsp:cNvSpPr/>
      </dsp:nvSpPr>
      <dsp:spPr>
        <a:xfrm>
          <a:off x="0" y="204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9732B47-204A-0C47-AFD9-3D2EA6575480}">
      <dsp:nvSpPr>
        <dsp:cNvPr id="0" name=""/>
        <dsp:cNvSpPr/>
      </dsp:nvSpPr>
      <dsp:spPr>
        <a:xfrm>
          <a:off x="313549" y="235264"/>
          <a:ext cx="570090" cy="570090"/>
        </a:xfrm>
        <a:prstGeom prst="rect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32D9B27-94CC-4F49-8E15-27BD057B4201}">
      <dsp:nvSpPr>
        <dsp:cNvPr id="0" name=""/>
        <dsp:cNvSpPr/>
      </dsp:nvSpPr>
      <dsp:spPr>
        <a:xfrm>
          <a:off x="1197190" y="2045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Tweets @ Senators</a:t>
          </a:r>
        </a:p>
      </dsp:txBody>
      <dsp:txXfrm>
        <a:off x="1197190" y="2045"/>
        <a:ext cx="4911997" cy="1036528"/>
      </dsp:txXfrm>
    </dsp:sp>
    <dsp:sp modelId="{37AF4D56-F016-4E2F-905C-5A52A3EABAC5}">
      <dsp:nvSpPr>
        <dsp:cNvPr id="0" name=""/>
        <dsp:cNvSpPr/>
      </dsp:nvSpPr>
      <dsp:spPr>
        <a:xfrm>
          <a:off x="0" y="1297705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8E8D1F25-0C89-4852-A7D7-FC787F32B944}">
      <dsp:nvSpPr>
        <dsp:cNvPr id="0" name=""/>
        <dsp:cNvSpPr/>
      </dsp:nvSpPr>
      <dsp:spPr>
        <a:xfrm>
          <a:off x="313549" y="1530924"/>
          <a:ext cx="570090" cy="570090"/>
        </a:xfrm>
        <a:prstGeom prst="rect">
          <a:avLst/>
        </a:prstGeom>
        <a:blipFill>
          <a:blip xmlns:r="http://schemas.openxmlformats.org/officeDocument/2006/relationships"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l="-1000" r="-1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A4F04F91-6504-40E7-9168-7682AEF9FB9F}">
      <dsp:nvSpPr>
        <dsp:cNvPr id="0" name=""/>
        <dsp:cNvSpPr/>
      </dsp:nvSpPr>
      <dsp:spPr>
        <a:xfrm>
          <a:off x="1197190" y="1297705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GetOldTweets</a:t>
          </a:r>
          <a:r>
            <a:rPr lang="en-US" sz="2200" kern="1200" dirty="0"/>
            <a:t> library</a:t>
          </a:r>
        </a:p>
      </dsp:txBody>
      <dsp:txXfrm>
        <a:off x="1197190" y="1297705"/>
        <a:ext cx="2749134" cy="1036528"/>
      </dsp:txXfrm>
    </dsp:sp>
    <dsp:sp modelId="{BDD96D1E-07AF-452F-94CD-F4271AB52F3F}">
      <dsp:nvSpPr>
        <dsp:cNvPr id="0" name=""/>
        <dsp:cNvSpPr/>
      </dsp:nvSpPr>
      <dsp:spPr>
        <a:xfrm>
          <a:off x="3946324" y="1297705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1297705"/>
        <a:ext cx="2162863" cy="1036528"/>
      </dsp:txXfrm>
    </dsp:sp>
    <dsp:sp modelId="{47C6860A-DD19-4D87-8688-1A2722737DC3}">
      <dsp:nvSpPr>
        <dsp:cNvPr id="0" name=""/>
        <dsp:cNvSpPr/>
      </dsp:nvSpPr>
      <dsp:spPr>
        <a:xfrm>
          <a:off x="0" y="259336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682904D4-275F-4782-9FF5-75547BFE9964}">
      <dsp:nvSpPr>
        <dsp:cNvPr id="0" name=""/>
        <dsp:cNvSpPr/>
      </dsp:nvSpPr>
      <dsp:spPr>
        <a:xfrm>
          <a:off x="313549" y="2826584"/>
          <a:ext cx="570090" cy="570090"/>
        </a:xfrm>
        <a:prstGeom prst="rect">
          <a:avLst/>
        </a:prstGeom>
        <a:blipFill>
          <a:blip xmlns:r="http://schemas.openxmlformats.org/officeDocument/2006/relationships" r:embed="rId3"/>
          <a:srcRect/>
          <a:stretch>
            <a:fillRect l="-5000" r="-5000"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8469713-DE20-43D1-9080-0B37AE5E268B}">
      <dsp:nvSpPr>
        <dsp:cNvPr id="0" name=""/>
        <dsp:cNvSpPr/>
      </dsp:nvSpPr>
      <dsp:spPr>
        <a:xfrm>
          <a:off x="1197190" y="2593366"/>
          <a:ext cx="4911997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TextBlob</a:t>
          </a:r>
          <a:r>
            <a:rPr lang="en-US" sz="2200" kern="1200" dirty="0"/>
            <a:t> for sentiment analysis</a:t>
          </a:r>
        </a:p>
      </dsp:txBody>
      <dsp:txXfrm>
        <a:off x="1197190" y="2593366"/>
        <a:ext cx="4911997" cy="1036528"/>
      </dsp:txXfrm>
    </dsp:sp>
    <dsp:sp modelId="{7BC60830-CDB6-0D46-AB2D-CE1FD626B9CD}">
      <dsp:nvSpPr>
        <dsp:cNvPr id="0" name=""/>
        <dsp:cNvSpPr/>
      </dsp:nvSpPr>
      <dsp:spPr>
        <a:xfrm>
          <a:off x="0" y="3889026"/>
          <a:ext cx="6109188" cy="103652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90DDA344-1E66-1F47-8DE8-3E2E5218179F}">
      <dsp:nvSpPr>
        <dsp:cNvPr id="0" name=""/>
        <dsp:cNvSpPr/>
      </dsp:nvSpPr>
      <dsp:spPr>
        <a:xfrm>
          <a:off x="313549" y="4122245"/>
          <a:ext cx="570090" cy="570090"/>
        </a:xfrm>
        <a:prstGeom prst="rect">
          <a:avLst/>
        </a:prstGeom>
        <a:blipFill>
          <a:blip xmlns:r="http://schemas.openxmlformats.org/officeDocument/2006/relationships"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DB41DB-F175-9F40-BD50-5E5942AC24E0}">
      <dsp:nvSpPr>
        <dsp:cNvPr id="0" name=""/>
        <dsp:cNvSpPr/>
      </dsp:nvSpPr>
      <dsp:spPr>
        <a:xfrm>
          <a:off x="1197190" y="3889026"/>
          <a:ext cx="2749134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How Senators voted </a:t>
          </a:r>
        </a:p>
      </dsp:txBody>
      <dsp:txXfrm>
        <a:off x="1197190" y="3889026"/>
        <a:ext cx="2749134" cy="1036528"/>
      </dsp:txXfrm>
    </dsp:sp>
    <dsp:sp modelId="{FDD790AC-9FAC-774B-B2DA-7814AC7A506B}">
      <dsp:nvSpPr>
        <dsp:cNvPr id="0" name=""/>
        <dsp:cNvSpPr/>
      </dsp:nvSpPr>
      <dsp:spPr>
        <a:xfrm>
          <a:off x="3946324" y="3889026"/>
          <a:ext cx="2162863" cy="103652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9699" tIns="109699" rIns="109699" bIns="10969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 dirty="0"/>
        </a:p>
      </dsp:txBody>
      <dsp:txXfrm>
        <a:off x="3946324" y="3889026"/>
        <a:ext cx="2162863" cy="103652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551941D-67BB-1044-A20D-D30196CDDC0F}">
      <dsp:nvSpPr>
        <dsp:cNvPr id="0" name=""/>
        <dsp:cNvSpPr/>
      </dsp:nvSpPr>
      <dsp:spPr>
        <a:xfrm>
          <a:off x="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416FDDFC-5E0E-5F49-B9A8-DE3C1F8BDCCE}">
      <dsp:nvSpPr>
        <dsp:cNvPr id="0" name=""/>
        <dsp:cNvSpPr/>
      </dsp:nvSpPr>
      <dsp:spPr>
        <a:xfrm>
          <a:off x="320675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Create classification sentiment analysis</a:t>
          </a:r>
        </a:p>
      </dsp:txBody>
      <dsp:txXfrm>
        <a:off x="374352" y="840656"/>
        <a:ext cx="2778721" cy="1725303"/>
      </dsp:txXfrm>
    </dsp:sp>
    <dsp:sp modelId="{1CC6A1B5-7B9A-6C48-80B9-F3696A640935}">
      <dsp:nvSpPr>
        <dsp:cNvPr id="0" name=""/>
        <dsp:cNvSpPr/>
      </dsp:nvSpPr>
      <dsp:spPr>
        <a:xfrm>
          <a:off x="3527425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E44F59F-8448-7044-B01A-ED4536D5D28A}">
      <dsp:nvSpPr>
        <dsp:cNvPr id="0" name=""/>
        <dsp:cNvSpPr/>
      </dsp:nvSpPr>
      <dsp:spPr>
        <a:xfrm>
          <a:off x="3848099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Justifying the twitter population</a:t>
          </a:r>
        </a:p>
      </dsp:txBody>
      <dsp:txXfrm>
        <a:off x="3901776" y="840656"/>
        <a:ext cx="2778721" cy="1725303"/>
      </dsp:txXfrm>
    </dsp:sp>
    <dsp:sp modelId="{C4F27EF0-FDD1-8B49-88BD-508DD3E426DC}">
      <dsp:nvSpPr>
        <dsp:cNvPr id="0" name=""/>
        <dsp:cNvSpPr/>
      </dsp:nvSpPr>
      <dsp:spPr>
        <a:xfrm>
          <a:off x="7054850" y="482338"/>
          <a:ext cx="2886075" cy="183265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17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4137A8-C367-B347-9668-DB82A9026CC2}">
      <dsp:nvSpPr>
        <dsp:cNvPr id="0" name=""/>
        <dsp:cNvSpPr/>
      </dsp:nvSpPr>
      <dsp:spPr>
        <a:xfrm>
          <a:off x="7375524" y="786979"/>
          <a:ext cx="2886075" cy="1832657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Determining if correlation exists</a:t>
          </a:r>
        </a:p>
      </dsp:txBody>
      <dsp:txXfrm>
        <a:off x="7429201" y="840656"/>
        <a:ext cx="2778721" cy="17253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872D6-F9DE-D746-BA47-48E20125A7C5}" type="datetimeFigureOut">
              <a:rPr lang="en-US" smtClean="0"/>
              <a:t>3/19/19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1932D-E466-EB4B-AF26-A724B9979D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3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i="1" dirty="0"/>
              <a:t>From Tweets to Polls: Linking Text Sentiment to Public Opinion Time Series</a:t>
            </a:r>
          </a:p>
          <a:p>
            <a:pPr lvl="1"/>
            <a:r>
              <a:rPr lang="en-US" sz="2000" dirty="0"/>
              <a:t>Compared public opinion from polls to sentiments measured from tweet</a:t>
            </a:r>
          </a:p>
          <a:p>
            <a:r>
              <a:rPr lang="en-US" sz="2400" i="1" dirty="0"/>
              <a:t>Every tweet counts? How sentiment analysis of social media can improve our knowledge of citizens' political preferences with an application to Italy and France</a:t>
            </a:r>
          </a:p>
          <a:p>
            <a:pPr lvl="1"/>
            <a:r>
              <a:rPr lang="en-US" sz="2000" dirty="0"/>
              <a:t>Analyzed voting intentions of users and the subsequent results in the French presidential and legislative elections of 2012</a:t>
            </a:r>
          </a:p>
          <a:p>
            <a:pPr lvl="1"/>
            <a:r>
              <a:rPr lang="en-US" sz="2000" dirty="0"/>
              <a:t>Does public opinion reflect reality of elections?</a:t>
            </a:r>
          </a:p>
          <a:p>
            <a:r>
              <a:rPr lang="en-US" sz="2400" i="1" dirty="0"/>
              <a:t> Social media in managing political advertising: A study of India</a:t>
            </a:r>
          </a:p>
          <a:p>
            <a:pPr lvl="1"/>
            <a:r>
              <a:rPr lang="en-US" sz="2000" dirty="0"/>
              <a:t>Another explored the relationship between tweet follows and shares gained by parties and the Delhi Assembly elections in India in 2015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0603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5791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Remove users -&gt; 30,000 users. Determined by voting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41932D-E466-EB4B-AF26-A724B9979D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3694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9597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7597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116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45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61412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0966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7289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100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2590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46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050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3/19/19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1534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50" r:id="rId1"/>
    <p:sldLayoutId id="2147484151" r:id="rId2"/>
    <p:sldLayoutId id="2147484152" r:id="rId3"/>
    <p:sldLayoutId id="2147484153" r:id="rId4"/>
    <p:sldLayoutId id="2147484154" r:id="rId5"/>
    <p:sldLayoutId id="2147484155" r:id="rId6"/>
    <p:sldLayoutId id="2147484156" r:id="rId7"/>
    <p:sldLayoutId id="2147484157" r:id="rId8"/>
    <p:sldLayoutId id="2147484158" r:id="rId9"/>
    <p:sldLayoutId id="2147484159" r:id="rId10"/>
    <p:sldLayoutId id="214748416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F916E-46E4-0F4C-B855-605E7669BC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2386584"/>
            <a:ext cx="8991600" cy="1828800"/>
          </a:xfrm>
        </p:spPr>
        <p:txBody>
          <a:bodyPr>
            <a:normAutofit/>
          </a:bodyPr>
          <a:lstStyle/>
          <a:p>
            <a:r>
              <a:rPr lang="en-US" cap="none">
                <a:latin typeface="+mn-lt"/>
              </a:rPr>
              <a:t>Correlation between </a:t>
            </a:r>
            <a:br>
              <a:rPr lang="en-US" cap="none">
                <a:latin typeface="+mn-lt"/>
              </a:rPr>
            </a:br>
            <a:r>
              <a:rPr lang="en-US" cap="none">
                <a:latin typeface="+mn-lt"/>
              </a:rPr>
              <a:t>“We The People” and Congress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9F4D5C-37F7-4943-A449-27D48DB4ED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5194" y="4840224"/>
            <a:ext cx="6801612" cy="123989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Tim Blazek, Olivia Roy,  Andy Shin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Social Sensing and Cyber-Physical Systems</a:t>
            </a:r>
          </a:p>
          <a:p>
            <a:pPr>
              <a:lnSpc>
                <a:spcPct val="90000"/>
              </a:lnSpc>
            </a:pPr>
            <a:r>
              <a:rPr lang="en-US" dirty="0">
                <a:solidFill>
                  <a:schemeClr val="tx1"/>
                </a:solidFill>
              </a:rPr>
              <a:t>Spring 2019</a:t>
            </a:r>
          </a:p>
        </p:txBody>
      </p:sp>
    </p:spTree>
    <p:extLst>
      <p:ext uri="{BB962C8B-B14F-4D97-AF65-F5344CB8AC3E}">
        <p14:creationId xmlns:p14="http://schemas.microsoft.com/office/powerpoint/2010/main" val="3820499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36">
            <a:extLst>
              <a:ext uri="{FF2B5EF4-FFF2-40B4-BE49-F238E27FC236}">
                <a16:creationId xmlns:a16="http://schemas.microsoft.com/office/drawing/2014/main" id="{C966A4D4-049A-4389-B407-0E7091A07C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6072915" cy="685800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9A0B68-8F01-3944-9EF8-868CA3D2AA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1290025"/>
            <a:ext cx="4475892" cy="118872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>
            <a:normAutofit/>
          </a:bodyPr>
          <a:lstStyle/>
          <a:p>
            <a:r>
              <a:rPr lang="en-US"/>
              <a:t>Motivation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1E171-2C1A-F84C-9E2D-FECABF2D19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58703"/>
            <a:ext cx="4475892" cy="3042547"/>
          </a:xfrm>
        </p:spPr>
        <p:txBody>
          <a:bodyPr>
            <a:normAutofit/>
          </a:bodyPr>
          <a:lstStyle/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Encourage writing and calling to Senators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Tweet political opinions and feelings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Do Senators accurately represent people?</a:t>
            </a:r>
          </a:p>
          <a:p>
            <a:pPr>
              <a:buClr>
                <a:schemeClr val="bg1"/>
              </a:buClr>
            </a:pPr>
            <a:r>
              <a:rPr lang="en-US" sz="2000" dirty="0">
                <a:solidFill>
                  <a:srgbClr val="FFFFFF"/>
                </a:solidFill>
              </a:rPr>
              <a:t>75% of time vote with party</a:t>
            </a:r>
          </a:p>
          <a:p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3" name="Rectangle 38">
            <a:extLst>
              <a:ext uri="{FF2B5EF4-FFF2-40B4-BE49-F238E27FC236}">
                <a16:creationId xmlns:a16="http://schemas.microsoft.com/office/drawing/2014/main" id="{B5899359-8523-4D4D-B568-3FDFAF982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33032" y="640080"/>
            <a:ext cx="4818888" cy="5261170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E9C9585-DA89-4D7E-BCDF-576461A1A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77586" y="806357"/>
            <a:ext cx="4511266" cy="49286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A picture containing object&#10;&#10;Description automatically generated">
            <a:extLst>
              <a:ext uri="{FF2B5EF4-FFF2-40B4-BE49-F238E27FC236}">
                <a16:creationId xmlns:a16="http://schemas.microsoft.com/office/drawing/2014/main" id="{C65D29C2-DC63-DE4E-8F24-1A905EC9CB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64692" y="1445655"/>
            <a:ext cx="4159568" cy="3650020"/>
          </a:xfrm>
          <a:prstGeom prst="rect">
            <a:avLst/>
          </a:prstGeom>
        </p:spPr>
      </p:pic>
      <p:sp>
        <p:nvSpPr>
          <p:cNvPr id="17" name="Oval 16">
            <a:extLst>
              <a:ext uri="{FF2B5EF4-FFF2-40B4-BE49-F238E27FC236}">
                <a16:creationId xmlns:a16="http://schemas.microsoft.com/office/drawing/2014/main" id="{B6E90855-2F28-7D48-8BE5-B13235FD441E}"/>
              </a:ext>
            </a:extLst>
          </p:cNvPr>
          <p:cNvSpPr/>
          <p:nvPr/>
        </p:nvSpPr>
        <p:spPr>
          <a:xfrm rot="2713318" flipH="1">
            <a:off x="8329369" y="3267015"/>
            <a:ext cx="437732" cy="996508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6D6A9-223E-AC44-8EDC-F22DB58A1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Challenges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E83511EF-9D12-A140-869C-56C59656FCA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86252"/>
              </p:ext>
            </p:extLst>
          </p:nvPr>
        </p:nvGraphicFramePr>
        <p:xfrm>
          <a:off x="2231136" y="2638044"/>
          <a:ext cx="7729728" cy="31019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33200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17C021-A49C-EE4A-B94C-804B8ED24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C409E6-A1DA-CC4F-BA05-E961B0B2E8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2638044"/>
            <a:ext cx="7729728" cy="3861230"/>
          </a:xfrm>
        </p:spPr>
        <p:txBody>
          <a:bodyPr>
            <a:normAutofit/>
          </a:bodyPr>
          <a:lstStyle/>
          <a:p>
            <a:r>
              <a:rPr lang="en-US" sz="2800" dirty="0"/>
              <a:t>From Tweets to Polls: Linking Text Sentiment to Public Opinion Time Series</a:t>
            </a:r>
          </a:p>
          <a:p>
            <a:r>
              <a:rPr lang="en-US" sz="2800" dirty="0"/>
              <a:t>Every tweet counts? How sentiment analysis of social media can improve our knowledge of citizens' political preferences with an application to Italy and France</a:t>
            </a:r>
          </a:p>
          <a:p>
            <a:r>
              <a:rPr lang="en-US" sz="2800" dirty="0"/>
              <a:t>Social media in managing political advertising:  A study of India</a:t>
            </a:r>
          </a:p>
        </p:txBody>
      </p:sp>
    </p:spTree>
    <p:extLst>
      <p:ext uri="{BB962C8B-B14F-4D97-AF65-F5344CB8AC3E}">
        <p14:creationId xmlns:p14="http://schemas.microsoft.com/office/powerpoint/2010/main" val="1552156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3F0ADB5-A0B4-4B01-A8C4-FDC34CE22B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6D0FDE-0241-4C21-A720-A694753582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54296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3B0DA71-8DFC-AE4E-93A0-100975D08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2681103"/>
            <a:ext cx="3363974" cy="1495794"/>
          </a:xfrm>
          <a:noFill/>
          <a:ln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r>
              <a:rPr lang="en-US">
                <a:solidFill>
                  <a:schemeClr val="bg1"/>
                </a:solidFill>
              </a:rPr>
              <a:t>Methods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1D69B0D-E99B-4ADE-86C7-38835499A9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0510326"/>
              </p:ext>
            </p:extLst>
          </p:nvPr>
        </p:nvGraphicFramePr>
        <p:xfrm>
          <a:off x="5368553" y="965200"/>
          <a:ext cx="6109188" cy="492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12176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D20D9-882F-D143-9CAA-35E4BF454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DF099-B3C7-6441-A3B5-8BDB9F07BF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0551" y="5893308"/>
            <a:ext cx="3273397" cy="369332"/>
          </a:xfrm>
        </p:spPr>
        <p:txBody>
          <a:bodyPr>
            <a:normAutofit/>
          </a:bodyPr>
          <a:lstStyle/>
          <a:p>
            <a:pPr marL="228600" lvl="1" indent="0">
              <a:buNone/>
            </a:pPr>
            <a:r>
              <a:rPr lang="en-US" sz="1800" dirty="0"/>
              <a:t>Remove repetitive usernames</a:t>
            </a:r>
          </a:p>
          <a:p>
            <a:pPr marL="228600" lvl="1" indent="0"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40C5BB4-3D96-F244-BF17-8461D4569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64004" y="2680214"/>
            <a:ext cx="2793719" cy="3123686"/>
          </a:xfrm>
          <a:prstGeom prst="rect">
            <a:avLst/>
          </a:prstGeom>
        </p:spPr>
      </p:pic>
      <p:graphicFrame>
        <p:nvGraphicFramePr>
          <p:cNvPr id="12" name="Chart 11">
            <a:extLst>
              <a:ext uri="{FF2B5EF4-FFF2-40B4-BE49-F238E27FC236}">
                <a16:creationId xmlns:a16="http://schemas.microsoft.com/office/drawing/2014/main" id="{B1278FB4-A410-764C-AD37-F65455ACEA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93447083"/>
              </p:ext>
            </p:extLst>
          </p:nvPr>
        </p:nvGraphicFramePr>
        <p:xfrm>
          <a:off x="0" y="2680214"/>
          <a:ext cx="4685528" cy="312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4" name="Chart 13">
            <a:extLst>
              <a:ext uri="{FF2B5EF4-FFF2-40B4-BE49-F238E27FC236}">
                <a16:creationId xmlns:a16="http://schemas.microsoft.com/office/drawing/2014/main" id="{180C41EA-9DDF-C048-944C-F0732E9285C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8234745"/>
              </p:ext>
            </p:extLst>
          </p:nvPr>
        </p:nvGraphicFramePr>
        <p:xfrm>
          <a:off x="3834486" y="2680214"/>
          <a:ext cx="4685528" cy="312368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F50140C-70B8-1445-85DC-0CA7BE331B38}"/>
              </a:ext>
            </a:extLst>
          </p:cNvPr>
          <p:cNvSpPr txBox="1"/>
          <p:nvPr/>
        </p:nvSpPr>
        <p:spPr>
          <a:xfrm>
            <a:off x="1008605" y="5893308"/>
            <a:ext cx="3273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43,000 tweets with “Obamacare”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C19419E8-1D69-C14B-8AFC-9ADD11A50B11}"/>
              </a:ext>
            </a:extLst>
          </p:cNvPr>
          <p:cNvSpPr txBox="1">
            <a:spLocks/>
          </p:cNvSpPr>
          <p:nvPr/>
        </p:nvSpPr>
        <p:spPr>
          <a:xfrm>
            <a:off x="8449806" y="5893308"/>
            <a:ext cx="3022113" cy="55078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lvl="1" indent="0">
              <a:buFont typeface="Arial" panose="020B0604020202020204" pitchFamily="34" charset="0"/>
              <a:buNone/>
            </a:pPr>
            <a:r>
              <a:rPr lang="en-US" sz="1800" dirty="0"/>
              <a:t>Party line negative sentiment</a:t>
            </a:r>
          </a:p>
          <a:p>
            <a:pPr marL="228600" lvl="1" indent="0">
              <a:buFont typeface="Arial" panose="020B0604020202020204" pitchFamily="34" charset="0"/>
              <a:buNone/>
            </a:pP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4769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79DA4-63D1-D848-9228-D10601516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</p:spPr>
        <p:txBody>
          <a:bodyPr>
            <a:normAutofit/>
          </a:bodyPr>
          <a:lstStyle/>
          <a:p>
            <a:r>
              <a:rPr lang="en-US" dirty="0"/>
              <a:t>Upcoming milestones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344E398-97EF-4FA2-874D-F327F2D7E9F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85627616"/>
              </p:ext>
            </p:extLst>
          </p:nvPr>
        </p:nvGraphicFramePr>
        <p:xfrm>
          <a:off x="965201" y="2638425"/>
          <a:ext cx="10261600" cy="31019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39020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28C82-4B9F-5044-9437-068CEB682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F70458-C737-5C4C-B40E-DBFF85C333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285474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</TotalTime>
  <Words>307</Words>
  <Application>Microsoft Macintosh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Gill Sans MT</vt:lpstr>
      <vt:lpstr>Parcel</vt:lpstr>
      <vt:lpstr>Correlation between  “We The People” and Congress</vt:lpstr>
      <vt:lpstr>Motivation</vt:lpstr>
      <vt:lpstr>Challenges</vt:lpstr>
      <vt:lpstr>Related Work</vt:lpstr>
      <vt:lpstr>Methods</vt:lpstr>
      <vt:lpstr>Initial results</vt:lpstr>
      <vt:lpstr>Upcoming milestones</vt:lpstr>
      <vt:lpstr>Questions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Correlation between  “We The People” and Congress</dc:title>
  <dc:creator>Roy, Olivia A.</dc:creator>
  <cp:lastModifiedBy>Roy, Olivia A.</cp:lastModifiedBy>
  <cp:revision>13</cp:revision>
  <dcterms:created xsi:type="dcterms:W3CDTF">2019-03-03T18:57:48Z</dcterms:created>
  <dcterms:modified xsi:type="dcterms:W3CDTF">2019-03-19T23:20:19Z</dcterms:modified>
</cp:coreProperties>
</file>