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3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85" r:id="rId14"/>
    <p:sldId id="274" r:id="rId15"/>
    <p:sldId id="284" r:id="rId16"/>
    <p:sldId id="275" r:id="rId17"/>
    <p:sldId id="276" r:id="rId18"/>
    <p:sldId id="277" r:id="rId19"/>
    <p:sldId id="278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0"/>
    <p:restoredTop sz="75883"/>
  </p:normalViewPr>
  <p:slideViewPr>
    <p:cSldViewPr snapToGrid="0" snapToObjects="1">
      <p:cViewPr varScale="1">
        <p:scale>
          <a:sx n="72" d="100"/>
          <a:sy n="72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88FEF079-CFBE-5848-83CC-C46895241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5EDFA247-079E-6F45-B16B-660366FBBDD9}" type="parTrans" cxnId="{69B5C99D-C2E7-6A4F-A5C0-52BD2FF6E6E2}">
      <dgm:prSet/>
      <dgm:spPr/>
      <dgm:t>
        <a:bodyPr/>
        <a:lstStyle/>
        <a:p>
          <a:endParaRPr lang="en-US"/>
        </a:p>
      </dgm:t>
    </dgm:pt>
    <dgm:pt modelId="{B6DD3C10-069E-EA48-8F47-F5A8F82B85A5}" type="sibTrans" cxnId="{69B5C99D-C2E7-6A4F-A5C0-52BD2FF6E6E2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7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7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7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7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4" presStyleCnt="7">
        <dgm:presLayoutVars/>
      </dgm:prSet>
      <dgm:spPr/>
    </dgm:pt>
    <dgm:pt modelId="{0A9362DA-8443-AF4E-967A-32D62694CD44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5" presStyleCnt="7">
        <dgm:presLayoutVars>
          <dgm:chMax val="0"/>
          <dgm:chPref val="0"/>
        </dgm:presLayoutVars>
      </dgm:prSet>
      <dgm:spPr/>
    </dgm:pt>
    <dgm:pt modelId="{14F5C652-5DE2-7C4E-B3DF-73AFEEE2530B}" type="pres">
      <dgm:prSet presAssocID="{909DC78A-A51F-4500-82A9-3707BFA93992}" presName="sibTrans" presStyleCnt="0"/>
      <dgm:spPr/>
    </dgm:pt>
    <dgm:pt modelId="{525033BD-E6A8-1246-A7AF-2515321B246D}" type="pres">
      <dgm:prSet presAssocID="{88FEF079-CFBE-5848-83CC-C46895241567}" presName="compNode" presStyleCnt="0"/>
      <dgm:spPr/>
    </dgm:pt>
    <dgm:pt modelId="{6E88A2A9-9D39-C64C-A282-D400770C0A97}" type="pres">
      <dgm:prSet presAssocID="{88FEF079-CFBE-5848-83CC-C46895241567}" presName="bgRect" presStyleLbl="bgShp" presStyleIdx="4" presStyleCnt="5"/>
      <dgm:spPr/>
    </dgm:pt>
    <dgm:pt modelId="{40E1938E-5EDC-894F-80CB-DEA753F576B0}" type="pres">
      <dgm:prSet presAssocID="{88FEF079-CFBE-5848-83CC-C46895241567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</dgm:spPr>
    </dgm:pt>
    <dgm:pt modelId="{F24B1D19-120B-024A-804C-32FB23B12219}" type="pres">
      <dgm:prSet presAssocID="{88FEF079-CFBE-5848-83CC-C46895241567}" presName="spaceRect" presStyleCnt="0"/>
      <dgm:spPr/>
    </dgm:pt>
    <dgm:pt modelId="{54636CD9-BC09-7A45-9C92-E4FE091E398D}" type="pres">
      <dgm:prSet presAssocID="{88FEF079-CFBE-5848-83CC-C468952415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861B22C-4336-4645-A516-C0C445BFA75A}" type="presOf" srcId="{159DA386-3014-4BDF-A2E3-17B6D1C8A19A}" destId="{A4F04F91-6504-40E7-9168-7682AEF9FB9F}" srcOrd="0" destOrd="0" presId="urn:microsoft.com/office/officeart/2018/2/layout/IconVerticalSolidList"/>
    <dgm:cxn modelId="{81B28B2D-3073-0249-9396-689FF1F644C5}" type="presOf" srcId="{02972E0F-1482-4E3F-BDF4-BEB7615A2693}" destId="{BDD96D1E-07AF-452F-94CD-F4271AB52F3F}" srcOrd="0" destOrd="0" presId="urn:microsoft.com/office/officeart/2018/2/layout/IconVerticalSolidList"/>
    <dgm:cxn modelId="{30AAD135-BEE5-FD40-8242-9445A2652289}" type="presOf" srcId="{73F72EE4-B607-B94C-8528-0DE9434DC825}" destId="{832D9B27-94CC-4F49-8E15-27BD057B4201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BC15EA86-70C2-9640-9BE5-3D746EA0544E}" type="presOf" srcId="{E899FCA5-5917-8646-A3FB-2A6248D3D642}" destId="{BDDB41DB-F175-9F40-BD50-5E5942AC24E0}" srcOrd="0" destOrd="0" presId="urn:microsoft.com/office/officeart/2018/2/layout/IconVerticalSolidList"/>
    <dgm:cxn modelId="{9CFDBD8D-0F4B-B941-8E75-02C9F0829E8C}" type="presOf" srcId="{EFE6E2B7-931D-8E46-92EF-DEACD43B1458}" destId="{FDD790AC-9FAC-774B-B2DA-7814AC7A506B}" srcOrd="0" destOrd="0" presId="urn:microsoft.com/office/officeart/2018/2/layout/IconVerticalSolidList"/>
    <dgm:cxn modelId="{69B5C99D-C2E7-6A4F-A5C0-52BD2FF6E6E2}" srcId="{6438424D-7676-468E-B7F3-FC124CD68133}" destId="{88FEF079-CFBE-5848-83CC-C46895241567}" srcOrd="4" destOrd="0" parTransId="{5EDFA247-079E-6F45-B16B-660366FBBDD9}" sibTransId="{B6DD3C10-069E-EA48-8F47-F5A8F82B85A5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550FE2D1-FEE8-E647-B181-7E4B154B4B97}" type="presOf" srcId="{88FEF079-CFBE-5848-83CC-C46895241567}" destId="{54636CD9-BC09-7A45-9C92-E4FE091E398D}" srcOrd="0" destOrd="0" presId="urn:microsoft.com/office/officeart/2018/2/layout/IconVerticalSolidList"/>
    <dgm:cxn modelId="{0CE96EDF-02D6-BE4E-BDB0-50406DE505DE}" type="presOf" srcId="{0D5EEFEB-1122-45C1-A106-10091C0422A2}" destId="{B8469713-DE20-43D1-9080-0B37AE5E268B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4774B24E-EC75-5C4F-B707-33AA377F19BD}" type="presParOf" srcId="{C07D3D10-2920-4E09-AE27-262E1960DE6F}" destId="{45A7AA04-DF32-4942-9353-68FF4CCCF825}" srcOrd="0" destOrd="0" presId="urn:microsoft.com/office/officeart/2018/2/layout/IconVerticalSolidList"/>
    <dgm:cxn modelId="{8D93AE5D-4B25-C449-8D20-53538DE42BA9}" type="presParOf" srcId="{45A7AA04-DF32-4942-9353-68FF4CCCF825}" destId="{CBBD3B56-8076-7848-8870-C98BAEBF3D10}" srcOrd="0" destOrd="0" presId="urn:microsoft.com/office/officeart/2018/2/layout/IconVerticalSolidList"/>
    <dgm:cxn modelId="{32FBEF1F-DFAA-1441-8C30-25A59A11402B}" type="presParOf" srcId="{45A7AA04-DF32-4942-9353-68FF4CCCF825}" destId="{29732B47-204A-0C47-AFD9-3D2EA6575480}" srcOrd="1" destOrd="0" presId="urn:microsoft.com/office/officeart/2018/2/layout/IconVerticalSolidList"/>
    <dgm:cxn modelId="{8EA8BEFA-DF83-4B42-9768-F8A163CAA0FB}" type="presParOf" srcId="{45A7AA04-DF32-4942-9353-68FF4CCCF825}" destId="{3115A99F-20E8-9144-8C95-FF308A3FA398}" srcOrd="2" destOrd="0" presId="urn:microsoft.com/office/officeart/2018/2/layout/IconVerticalSolidList"/>
    <dgm:cxn modelId="{2AA589E5-AC48-DB43-8DED-8ABD52FBD9D2}" type="presParOf" srcId="{45A7AA04-DF32-4942-9353-68FF4CCCF825}" destId="{832D9B27-94CC-4F49-8E15-27BD057B4201}" srcOrd="3" destOrd="0" presId="urn:microsoft.com/office/officeart/2018/2/layout/IconVerticalSolidList"/>
    <dgm:cxn modelId="{18F3A75C-BF50-7A4F-AFD4-B5D3C6A41301}" type="presParOf" srcId="{C07D3D10-2920-4E09-AE27-262E1960DE6F}" destId="{5B8301F4-F11F-794C-8D0B-00C8F89CA89D}" srcOrd="1" destOrd="0" presId="urn:microsoft.com/office/officeart/2018/2/layout/IconVerticalSolidList"/>
    <dgm:cxn modelId="{5B14D9F4-84C5-674F-BD77-62B67976098D}" type="presParOf" srcId="{C07D3D10-2920-4E09-AE27-262E1960DE6F}" destId="{D60CC6E5-9EDF-4A78-BD0F-C57F44653FED}" srcOrd="2" destOrd="0" presId="urn:microsoft.com/office/officeart/2018/2/layout/IconVerticalSolidList"/>
    <dgm:cxn modelId="{D0B3712F-43D5-594B-A2AD-2BF02D45197B}" type="presParOf" srcId="{D60CC6E5-9EDF-4A78-BD0F-C57F44653FED}" destId="{37AF4D56-F016-4E2F-905C-5A52A3EABAC5}" srcOrd="0" destOrd="0" presId="urn:microsoft.com/office/officeart/2018/2/layout/IconVerticalSolidList"/>
    <dgm:cxn modelId="{4BB239BF-D769-E649-A3BE-27E8CC19D101}" type="presParOf" srcId="{D60CC6E5-9EDF-4A78-BD0F-C57F44653FED}" destId="{8E8D1F25-0C89-4852-A7D7-FC787F32B944}" srcOrd="1" destOrd="0" presId="urn:microsoft.com/office/officeart/2018/2/layout/IconVerticalSolidList"/>
    <dgm:cxn modelId="{26D0376B-9423-8445-A639-DDACC0B4294D}" type="presParOf" srcId="{D60CC6E5-9EDF-4A78-BD0F-C57F44653FED}" destId="{03AB2419-4EA9-4E7E-A425-0A73B5F875C7}" srcOrd="2" destOrd="0" presId="urn:microsoft.com/office/officeart/2018/2/layout/IconVerticalSolidList"/>
    <dgm:cxn modelId="{D066EABC-E8A8-E24B-8A76-E1C5D2F01C3C}" type="presParOf" srcId="{D60CC6E5-9EDF-4A78-BD0F-C57F44653FED}" destId="{A4F04F91-6504-40E7-9168-7682AEF9FB9F}" srcOrd="3" destOrd="0" presId="urn:microsoft.com/office/officeart/2018/2/layout/IconVerticalSolidList"/>
    <dgm:cxn modelId="{B51828CB-4A69-984B-9956-B2A9247A4428}" type="presParOf" srcId="{D60CC6E5-9EDF-4A78-BD0F-C57F44653FED}" destId="{BDD96D1E-07AF-452F-94CD-F4271AB52F3F}" srcOrd="4" destOrd="0" presId="urn:microsoft.com/office/officeart/2018/2/layout/IconVerticalSolidList"/>
    <dgm:cxn modelId="{9B53ED8D-06CA-3C4E-827E-DD82D8461523}" type="presParOf" srcId="{C07D3D10-2920-4E09-AE27-262E1960DE6F}" destId="{B74FC284-6A2C-4B57-9BE8-D8C5270790E2}" srcOrd="3" destOrd="0" presId="urn:microsoft.com/office/officeart/2018/2/layout/IconVerticalSolidList"/>
    <dgm:cxn modelId="{F3C334B0-2D49-104D-9039-313528E64E24}" type="presParOf" srcId="{C07D3D10-2920-4E09-AE27-262E1960DE6F}" destId="{2FA8F753-440F-254D-80EB-AD6313FF3CC8}" srcOrd="4" destOrd="0" presId="urn:microsoft.com/office/officeart/2018/2/layout/IconVerticalSolidList"/>
    <dgm:cxn modelId="{75B96F03-FC9C-2E41-9240-573B7BBAE15D}" type="presParOf" srcId="{2FA8F753-440F-254D-80EB-AD6313FF3CC8}" destId="{7BC60830-CDB6-0D46-AB2D-CE1FD626B9CD}" srcOrd="0" destOrd="0" presId="urn:microsoft.com/office/officeart/2018/2/layout/IconVerticalSolidList"/>
    <dgm:cxn modelId="{E688E9C8-7B72-5B4B-BCA2-2411BB283DAD}" type="presParOf" srcId="{2FA8F753-440F-254D-80EB-AD6313FF3CC8}" destId="{90DDA344-1E66-1F47-8DE8-3E2E5218179F}" srcOrd="1" destOrd="0" presId="urn:microsoft.com/office/officeart/2018/2/layout/IconVerticalSolidList"/>
    <dgm:cxn modelId="{4FA21768-61E6-5C46-A688-A1C8E0D120FC}" type="presParOf" srcId="{2FA8F753-440F-254D-80EB-AD6313FF3CC8}" destId="{9FAC8B8C-B81B-D845-8167-9E9D0A0A6B0F}" srcOrd="2" destOrd="0" presId="urn:microsoft.com/office/officeart/2018/2/layout/IconVerticalSolidList"/>
    <dgm:cxn modelId="{8CDD2BB2-E3A5-C740-926A-162F643C6589}" type="presParOf" srcId="{2FA8F753-440F-254D-80EB-AD6313FF3CC8}" destId="{BDDB41DB-F175-9F40-BD50-5E5942AC24E0}" srcOrd="3" destOrd="0" presId="urn:microsoft.com/office/officeart/2018/2/layout/IconVerticalSolidList"/>
    <dgm:cxn modelId="{69F27CF2-B131-0A4B-8A1A-7E8131E014BE}" type="presParOf" srcId="{2FA8F753-440F-254D-80EB-AD6313FF3CC8}" destId="{FDD790AC-9FAC-774B-B2DA-7814AC7A506B}" srcOrd="4" destOrd="0" presId="urn:microsoft.com/office/officeart/2018/2/layout/IconVerticalSolidList"/>
    <dgm:cxn modelId="{1744C76B-A790-0842-A79F-C0F7785327DD}" type="presParOf" srcId="{C07D3D10-2920-4E09-AE27-262E1960DE6F}" destId="{0A9362DA-8443-AF4E-967A-32D62694CD44}" srcOrd="5" destOrd="0" presId="urn:microsoft.com/office/officeart/2018/2/layout/IconVerticalSolidList"/>
    <dgm:cxn modelId="{6F5A25D6-81F9-BE4C-8167-1221CECDD226}" type="presParOf" srcId="{C07D3D10-2920-4E09-AE27-262E1960DE6F}" destId="{36086178-D5E9-49A1-B9DF-170A7CA69300}" srcOrd="6" destOrd="0" presId="urn:microsoft.com/office/officeart/2018/2/layout/IconVerticalSolidList"/>
    <dgm:cxn modelId="{3308D9F1-985E-E447-B36D-0A8F167177CC}" type="presParOf" srcId="{36086178-D5E9-49A1-B9DF-170A7CA69300}" destId="{47C6860A-DD19-4D87-8688-1A2722737DC3}" srcOrd="0" destOrd="0" presId="urn:microsoft.com/office/officeart/2018/2/layout/IconVerticalSolidList"/>
    <dgm:cxn modelId="{0EDB6850-4E40-8D42-A6B6-63DDF89534D1}" type="presParOf" srcId="{36086178-D5E9-49A1-B9DF-170A7CA69300}" destId="{682904D4-275F-4782-9FF5-75547BFE9964}" srcOrd="1" destOrd="0" presId="urn:microsoft.com/office/officeart/2018/2/layout/IconVerticalSolidList"/>
    <dgm:cxn modelId="{0BA1AD02-5F5B-4D42-985F-EF6054490C58}" type="presParOf" srcId="{36086178-D5E9-49A1-B9DF-170A7CA69300}" destId="{3943AA01-6B35-4463-A806-7943E8A4FA7C}" srcOrd="2" destOrd="0" presId="urn:microsoft.com/office/officeart/2018/2/layout/IconVerticalSolidList"/>
    <dgm:cxn modelId="{AF947E25-FC51-6847-9CBC-05F330E72CC0}" type="presParOf" srcId="{36086178-D5E9-49A1-B9DF-170A7CA69300}" destId="{B8469713-DE20-43D1-9080-0B37AE5E268B}" srcOrd="3" destOrd="0" presId="urn:microsoft.com/office/officeart/2018/2/layout/IconVerticalSolidList"/>
    <dgm:cxn modelId="{39CE0B90-85E9-B946-9930-09FCA1FCBE49}" type="presParOf" srcId="{C07D3D10-2920-4E09-AE27-262E1960DE6F}" destId="{14F5C652-5DE2-7C4E-B3DF-73AFEEE2530B}" srcOrd="7" destOrd="0" presId="urn:microsoft.com/office/officeart/2018/2/layout/IconVerticalSolidList"/>
    <dgm:cxn modelId="{45463791-9458-154B-A64F-222BBF527531}" type="presParOf" srcId="{C07D3D10-2920-4E09-AE27-262E1960DE6F}" destId="{525033BD-E6A8-1246-A7AF-2515321B246D}" srcOrd="8" destOrd="0" presId="urn:microsoft.com/office/officeart/2018/2/layout/IconVerticalSolidList"/>
    <dgm:cxn modelId="{C29596A0-283B-BB46-BB8B-17083C99C70B}" type="presParOf" srcId="{525033BD-E6A8-1246-A7AF-2515321B246D}" destId="{6E88A2A9-9D39-C64C-A282-D400770C0A97}" srcOrd="0" destOrd="0" presId="urn:microsoft.com/office/officeart/2018/2/layout/IconVerticalSolidList"/>
    <dgm:cxn modelId="{E63BEB64-EA6C-224D-ADFE-3620A6BE36A0}" type="presParOf" srcId="{525033BD-E6A8-1246-A7AF-2515321B246D}" destId="{40E1938E-5EDC-894F-80CB-DEA753F576B0}" srcOrd="1" destOrd="0" presId="urn:microsoft.com/office/officeart/2018/2/layout/IconVerticalSolidList"/>
    <dgm:cxn modelId="{081E2851-2149-9541-AC27-3BD8C13929A3}" type="presParOf" srcId="{525033BD-E6A8-1246-A7AF-2515321B246D}" destId="{F24B1D19-120B-024A-804C-32FB23B12219}" srcOrd="2" destOrd="0" presId="urn:microsoft.com/office/officeart/2018/2/layout/IconVerticalSolidList"/>
    <dgm:cxn modelId="{C0DFA103-EE3D-1B4B-81A2-D239E3F1721A}" type="presParOf" srcId="{525033BD-E6A8-1246-A7AF-2515321B246D}" destId="{54636CD9-BC09-7A45-9C92-E4FE091E3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A615D4ED-7BE7-CF46-90E0-2670D9C4C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90959FAD-FB34-2B40-B4F5-FCA9E69579C6}" type="parTrans" cxnId="{A75992AB-732D-434E-8E73-D73DB1466709}">
      <dgm:prSet/>
      <dgm:spPr/>
      <dgm:t>
        <a:bodyPr/>
        <a:lstStyle/>
        <a:p>
          <a:endParaRPr lang="en-US"/>
        </a:p>
      </dgm:t>
    </dgm:pt>
    <dgm:pt modelId="{77AF5964-ECE1-0346-B18B-F701BB21DEAE}" type="sibTrans" cxnId="{A75992AB-732D-434E-8E73-D73DB1466709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6">
        <dgm:presLayoutVars>
          <dgm:chMax val="0"/>
          <dgm:chPref val="0"/>
        </dgm:presLayoutVars>
      </dgm:prSet>
      <dgm:spPr/>
    </dgm:pt>
    <dgm:pt modelId="{F145EE2E-FCE4-F242-881A-FD759254B1DB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4" presStyleCnt="6">
        <dgm:presLayoutVars>
          <dgm:chMax val="0"/>
          <dgm:chPref val="0"/>
        </dgm:presLayoutVars>
      </dgm:prSet>
      <dgm:spPr/>
    </dgm:pt>
    <dgm:pt modelId="{DCE69F31-248B-C044-A4E2-87560B302593}" type="pres">
      <dgm:prSet presAssocID="{909DC78A-A51F-4500-82A9-3707BFA93992}" presName="sibTrans" presStyleCnt="0"/>
      <dgm:spPr/>
    </dgm:pt>
    <dgm:pt modelId="{A19F9DF6-D7DA-E849-B722-537C3D7E8F66}" type="pres">
      <dgm:prSet presAssocID="{A615D4ED-7BE7-CF46-90E0-2670D9C4CD07}" presName="compNode" presStyleCnt="0"/>
      <dgm:spPr/>
    </dgm:pt>
    <dgm:pt modelId="{BC4B6CEC-0BAE-C743-A29F-882E0A476470}" type="pres">
      <dgm:prSet presAssocID="{A615D4ED-7BE7-CF46-90E0-2670D9C4CD07}" presName="bgRect" presStyleLbl="bgShp" presStyleIdx="4" presStyleCnt="5"/>
      <dgm:spPr/>
    </dgm:pt>
    <dgm:pt modelId="{97E847FD-B1BE-4540-B78F-40B5E0924483}" type="pres">
      <dgm:prSet presAssocID="{A615D4ED-7BE7-CF46-90E0-2670D9C4CD07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9CD29B7-6CE7-8D4E-9B98-17E9F140C564}" type="pres">
      <dgm:prSet presAssocID="{A615D4ED-7BE7-CF46-90E0-2670D9C4CD07}" presName="spaceRect" presStyleCnt="0"/>
      <dgm:spPr/>
    </dgm:pt>
    <dgm:pt modelId="{AA703853-20AE-734C-BE28-5AF23190E2EC}" type="pres">
      <dgm:prSet presAssocID="{A615D4ED-7BE7-CF46-90E0-2670D9C4CD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C9C20E-A6D1-744B-8674-3BF0941998BD}" type="presOf" srcId="{0D5EEFEB-1122-45C1-A106-10091C0422A2}" destId="{B8469713-DE20-43D1-9080-0B37AE5E268B}" srcOrd="0" destOrd="0" presId="urn:microsoft.com/office/officeart/2018/2/layout/IconVerticalSolidList"/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89F06024-A4F7-2C47-8A6A-B42FCB4D1310}" type="presOf" srcId="{E899FCA5-5917-8646-A3FB-2A6248D3D642}" destId="{BDDB41DB-F175-9F40-BD50-5E5942AC24E0}" srcOrd="0" destOrd="0" presId="urn:microsoft.com/office/officeart/2018/2/layout/IconVerticalSolidList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9F06A440-8E75-8141-A331-1D682611BFC0}" type="presOf" srcId="{73F72EE4-B607-B94C-8528-0DE9434DC825}" destId="{832D9B27-94CC-4F49-8E15-27BD057B4201}" srcOrd="0" destOrd="0" presId="urn:microsoft.com/office/officeart/2018/2/layout/IconVerticalSolidList"/>
    <dgm:cxn modelId="{E467375D-8FA4-C64D-8F37-75B8D6C1724D}" type="presOf" srcId="{A615D4ED-7BE7-CF46-90E0-2670D9C4CD07}" destId="{AA703853-20AE-734C-BE28-5AF23190E2EC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A75992AB-732D-434E-8E73-D73DB1466709}" srcId="{6438424D-7676-468E-B7F3-FC124CD68133}" destId="{A615D4ED-7BE7-CF46-90E0-2670D9C4CD07}" srcOrd="4" destOrd="0" parTransId="{90959FAD-FB34-2B40-B4F5-FCA9E69579C6}" sibTransId="{77AF5964-ECE1-0346-B18B-F701BB21DEAE}"/>
    <dgm:cxn modelId="{D84544AE-351F-4947-8FEB-DB3B3FEC6559}" type="presOf" srcId="{159DA386-3014-4BDF-A2E3-17B6D1C8A19A}" destId="{A4F04F91-6504-40E7-9168-7682AEF9FB9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D68CDFE8-4706-ED40-8810-9EF76CA7478E}" type="presOf" srcId="{02972E0F-1482-4E3F-BDF4-BEB7615A2693}" destId="{BDD96D1E-07AF-452F-94CD-F4271AB52F3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B31BA7F1-AEE1-3E44-B3C8-780AFDA6072D}" type="presParOf" srcId="{C07D3D10-2920-4E09-AE27-262E1960DE6F}" destId="{45A7AA04-DF32-4942-9353-68FF4CCCF825}" srcOrd="0" destOrd="0" presId="urn:microsoft.com/office/officeart/2018/2/layout/IconVerticalSolidList"/>
    <dgm:cxn modelId="{274165D5-6554-944B-8551-8239ADFA6D5B}" type="presParOf" srcId="{45A7AA04-DF32-4942-9353-68FF4CCCF825}" destId="{CBBD3B56-8076-7848-8870-C98BAEBF3D10}" srcOrd="0" destOrd="0" presId="urn:microsoft.com/office/officeart/2018/2/layout/IconVerticalSolidList"/>
    <dgm:cxn modelId="{F5660BE8-A5C7-8D41-A803-3A7A8A50D64E}" type="presParOf" srcId="{45A7AA04-DF32-4942-9353-68FF4CCCF825}" destId="{29732B47-204A-0C47-AFD9-3D2EA6575480}" srcOrd="1" destOrd="0" presId="urn:microsoft.com/office/officeart/2018/2/layout/IconVerticalSolidList"/>
    <dgm:cxn modelId="{321F6857-7698-2441-93CB-9FF6B5C064DC}" type="presParOf" srcId="{45A7AA04-DF32-4942-9353-68FF4CCCF825}" destId="{3115A99F-20E8-9144-8C95-FF308A3FA398}" srcOrd="2" destOrd="0" presId="urn:microsoft.com/office/officeart/2018/2/layout/IconVerticalSolidList"/>
    <dgm:cxn modelId="{4D0017D1-62E3-B148-A1ED-DFDF9AFE1C3F}" type="presParOf" srcId="{45A7AA04-DF32-4942-9353-68FF4CCCF825}" destId="{832D9B27-94CC-4F49-8E15-27BD057B4201}" srcOrd="3" destOrd="0" presId="urn:microsoft.com/office/officeart/2018/2/layout/IconVerticalSolidList"/>
    <dgm:cxn modelId="{C6605D58-3933-DC4C-B26B-ADAEC878536D}" type="presParOf" srcId="{C07D3D10-2920-4E09-AE27-262E1960DE6F}" destId="{5B8301F4-F11F-794C-8D0B-00C8F89CA89D}" srcOrd="1" destOrd="0" presId="urn:microsoft.com/office/officeart/2018/2/layout/IconVerticalSolidList"/>
    <dgm:cxn modelId="{D469B201-E804-D148-9AC6-21A537DAD038}" type="presParOf" srcId="{C07D3D10-2920-4E09-AE27-262E1960DE6F}" destId="{D60CC6E5-9EDF-4A78-BD0F-C57F44653FED}" srcOrd="2" destOrd="0" presId="urn:microsoft.com/office/officeart/2018/2/layout/IconVerticalSolidList"/>
    <dgm:cxn modelId="{AF8244AC-1C32-154C-88E9-61D61552E679}" type="presParOf" srcId="{D60CC6E5-9EDF-4A78-BD0F-C57F44653FED}" destId="{37AF4D56-F016-4E2F-905C-5A52A3EABAC5}" srcOrd="0" destOrd="0" presId="urn:microsoft.com/office/officeart/2018/2/layout/IconVerticalSolidList"/>
    <dgm:cxn modelId="{248132F2-0B2E-C343-A481-3982566905BB}" type="presParOf" srcId="{D60CC6E5-9EDF-4A78-BD0F-C57F44653FED}" destId="{8E8D1F25-0C89-4852-A7D7-FC787F32B944}" srcOrd="1" destOrd="0" presId="urn:microsoft.com/office/officeart/2018/2/layout/IconVerticalSolidList"/>
    <dgm:cxn modelId="{43053408-9556-C040-B266-1E25196AD5A6}" type="presParOf" srcId="{D60CC6E5-9EDF-4A78-BD0F-C57F44653FED}" destId="{03AB2419-4EA9-4E7E-A425-0A73B5F875C7}" srcOrd="2" destOrd="0" presId="urn:microsoft.com/office/officeart/2018/2/layout/IconVerticalSolidList"/>
    <dgm:cxn modelId="{2AB8D03B-FBC9-EF45-9283-40533E51D938}" type="presParOf" srcId="{D60CC6E5-9EDF-4A78-BD0F-C57F44653FED}" destId="{A4F04F91-6504-40E7-9168-7682AEF9FB9F}" srcOrd="3" destOrd="0" presId="urn:microsoft.com/office/officeart/2018/2/layout/IconVerticalSolidList"/>
    <dgm:cxn modelId="{73281942-8371-0444-BD80-3B91EC349849}" type="presParOf" srcId="{D60CC6E5-9EDF-4A78-BD0F-C57F44653FED}" destId="{BDD96D1E-07AF-452F-94CD-F4271AB52F3F}" srcOrd="4" destOrd="0" presId="urn:microsoft.com/office/officeart/2018/2/layout/IconVerticalSolidList"/>
    <dgm:cxn modelId="{FE29254C-8D2E-6640-A123-274CDD6E329D}" type="presParOf" srcId="{C07D3D10-2920-4E09-AE27-262E1960DE6F}" destId="{B74FC284-6A2C-4B57-9BE8-D8C5270790E2}" srcOrd="3" destOrd="0" presId="urn:microsoft.com/office/officeart/2018/2/layout/IconVerticalSolidList"/>
    <dgm:cxn modelId="{B1972B3E-F1B7-6A4F-BF31-00254D3CA696}" type="presParOf" srcId="{C07D3D10-2920-4E09-AE27-262E1960DE6F}" destId="{2FA8F753-440F-254D-80EB-AD6313FF3CC8}" srcOrd="4" destOrd="0" presId="urn:microsoft.com/office/officeart/2018/2/layout/IconVerticalSolidList"/>
    <dgm:cxn modelId="{F03B277A-F578-F44C-B6BF-384AC6927834}" type="presParOf" srcId="{2FA8F753-440F-254D-80EB-AD6313FF3CC8}" destId="{7BC60830-CDB6-0D46-AB2D-CE1FD626B9CD}" srcOrd="0" destOrd="0" presId="urn:microsoft.com/office/officeart/2018/2/layout/IconVerticalSolidList"/>
    <dgm:cxn modelId="{CC2BCD1B-0E02-CD4C-83E3-C3ED177380DF}" type="presParOf" srcId="{2FA8F753-440F-254D-80EB-AD6313FF3CC8}" destId="{90DDA344-1E66-1F47-8DE8-3E2E5218179F}" srcOrd="1" destOrd="0" presId="urn:microsoft.com/office/officeart/2018/2/layout/IconVerticalSolidList"/>
    <dgm:cxn modelId="{FF5E2DCE-8B74-0F4D-AA0D-45FCDE720B17}" type="presParOf" srcId="{2FA8F753-440F-254D-80EB-AD6313FF3CC8}" destId="{9FAC8B8C-B81B-D845-8167-9E9D0A0A6B0F}" srcOrd="2" destOrd="0" presId="urn:microsoft.com/office/officeart/2018/2/layout/IconVerticalSolidList"/>
    <dgm:cxn modelId="{E2D954E8-7EF5-5E41-AE66-AE894945584B}" type="presParOf" srcId="{2FA8F753-440F-254D-80EB-AD6313FF3CC8}" destId="{BDDB41DB-F175-9F40-BD50-5E5942AC24E0}" srcOrd="3" destOrd="0" presId="urn:microsoft.com/office/officeart/2018/2/layout/IconVerticalSolidList"/>
    <dgm:cxn modelId="{DEC13BE4-B56E-7A4C-8716-8DAD814BE453}" type="presParOf" srcId="{C07D3D10-2920-4E09-AE27-262E1960DE6F}" destId="{F145EE2E-FCE4-F242-881A-FD759254B1DB}" srcOrd="5" destOrd="0" presId="urn:microsoft.com/office/officeart/2018/2/layout/IconVerticalSolidList"/>
    <dgm:cxn modelId="{49F9C7FF-E85C-9945-88C8-28841E1A7920}" type="presParOf" srcId="{C07D3D10-2920-4E09-AE27-262E1960DE6F}" destId="{36086178-D5E9-49A1-B9DF-170A7CA69300}" srcOrd="6" destOrd="0" presId="urn:microsoft.com/office/officeart/2018/2/layout/IconVerticalSolidList"/>
    <dgm:cxn modelId="{01B7EA82-537D-AD4D-B0B9-AF346D5BBF78}" type="presParOf" srcId="{36086178-D5E9-49A1-B9DF-170A7CA69300}" destId="{47C6860A-DD19-4D87-8688-1A2722737DC3}" srcOrd="0" destOrd="0" presId="urn:microsoft.com/office/officeart/2018/2/layout/IconVerticalSolidList"/>
    <dgm:cxn modelId="{B957B60F-DF2F-114C-80D1-2A1307C33C19}" type="presParOf" srcId="{36086178-D5E9-49A1-B9DF-170A7CA69300}" destId="{682904D4-275F-4782-9FF5-75547BFE9964}" srcOrd="1" destOrd="0" presId="urn:microsoft.com/office/officeart/2018/2/layout/IconVerticalSolidList"/>
    <dgm:cxn modelId="{1ADE04CA-7A59-DA49-9EB4-43B4A6F0EDE0}" type="presParOf" srcId="{36086178-D5E9-49A1-B9DF-170A7CA69300}" destId="{3943AA01-6B35-4463-A806-7943E8A4FA7C}" srcOrd="2" destOrd="0" presId="urn:microsoft.com/office/officeart/2018/2/layout/IconVerticalSolidList"/>
    <dgm:cxn modelId="{41C5CA0B-511F-E643-A152-DB51169A1A9D}" type="presParOf" srcId="{36086178-D5E9-49A1-B9DF-170A7CA69300}" destId="{B8469713-DE20-43D1-9080-0B37AE5E268B}" srcOrd="3" destOrd="0" presId="urn:microsoft.com/office/officeart/2018/2/layout/IconVerticalSolidList"/>
    <dgm:cxn modelId="{AD8C59BA-CF6B-BF42-8F01-D7C39769AA60}" type="presParOf" srcId="{C07D3D10-2920-4E09-AE27-262E1960DE6F}" destId="{DCE69F31-248B-C044-A4E2-87560B302593}" srcOrd="7" destOrd="0" presId="urn:microsoft.com/office/officeart/2018/2/layout/IconVerticalSolidList"/>
    <dgm:cxn modelId="{9EBE4A2A-1313-E84D-932F-1D91323E44B5}" type="presParOf" srcId="{C07D3D10-2920-4E09-AE27-262E1960DE6F}" destId="{A19F9DF6-D7DA-E849-B722-537C3D7E8F66}" srcOrd="8" destOrd="0" presId="urn:microsoft.com/office/officeart/2018/2/layout/IconVerticalSolidList"/>
    <dgm:cxn modelId="{0A60ED95-F23B-CB44-9AE3-3646EE31F37D}" type="presParOf" srcId="{A19F9DF6-D7DA-E849-B722-537C3D7E8F66}" destId="{BC4B6CEC-0BAE-C743-A29F-882E0A476470}" srcOrd="0" destOrd="0" presId="urn:microsoft.com/office/officeart/2018/2/layout/IconVerticalSolidList"/>
    <dgm:cxn modelId="{8AAF3B47-0D34-224C-BD2C-6FF60C34486D}" type="presParOf" srcId="{A19F9DF6-D7DA-E849-B722-537C3D7E8F66}" destId="{97E847FD-B1BE-4540-B78F-40B5E0924483}" srcOrd="1" destOrd="0" presId="urn:microsoft.com/office/officeart/2018/2/layout/IconVerticalSolidList"/>
    <dgm:cxn modelId="{5856460A-E175-874C-8F6E-8AD10F1071BE}" type="presParOf" srcId="{A19F9DF6-D7DA-E849-B722-537C3D7E8F66}" destId="{19CD29B7-6CE7-8D4E-9B98-17E9F140C564}" srcOrd="2" destOrd="0" presId="urn:microsoft.com/office/officeart/2018/2/layout/IconVerticalSolidList"/>
    <dgm:cxn modelId="{325ACEFB-D4AB-5646-A757-AFBA09EE1C2C}" type="presParOf" srcId="{A19F9DF6-D7DA-E849-B722-537C3D7E8F66}" destId="{AA703853-20AE-734C-BE28-5AF23190E2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Latex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 </a:t>
          </a:r>
        </a:p>
      </dsp:txBody>
      <dsp:txXfrm>
        <a:off x="947080" y="2053808"/>
        <a:ext cx="2749134" cy="819983"/>
      </dsp:txXfrm>
    </dsp:sp>
    <dsp:sp modelId="{FDD790AC-9FAC-774B-B2DA-7814AC7A506B}">
      <dsp:nvSpPr>
        <dsp:cNvPr id="0" name=""/>
        <dsp:cNvSpPr/>
      </dsp:nvSpPr>
      <dsp:spPr>
        <a:xfrm>
          <a:off x="3696215" y="205380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2053808"/>
        <a:ext cx="2412972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TextBlob</a:t>
          </a:r>
          <a:r>
            <a:rPr lang="en-US" sz="1900" kern="1200" dirty="0"/>
            <a:t> for sentiment analysis</a:t>
          </a:r>
        </a:p>
      </dsp:txBody>
      <dsp:txXfrm>
        <a:off x="947080" y="3078787"/>
        <a:ext cx="5162107" cy="819983"/>
      </dsp:txXfrm>
    </dsp:sp>
    <dsp:sp modelId="{6E88A2A9-9D39-C64C-A282-D400770C0A97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1938E-5EDC-894F-80CB-DEA753F576B0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36CD9-BC09-7A45-9C92-E4FE091E398D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</a:t>
          </a:r>
        </a:p>
      </dsp:txBody>
      <dsp:txXfrm>
        <a:off x="947080" y="2053808"/>
        <a:ext cx="5162107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Complement Naïve Bayes Classifier</a:t>
          </a:r>
        </a:p>
      </dsp:txBody>
      <dsp:txXfrm>
        <a:off x="947080" y="3078787"/>
        <a:ext cx="5162107" cy="819983"/>
      </dsp:txXfrm>
    </dsp:sp>
    <dsp:sp modelId="{BC4B6CEC-0BAE-C743-A29F-882E0A476470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E847FD-B1BE-4540-B78F-40B5E0924483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03853-20AE-734C-BE28-5AF23190E2EC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Latex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Initial 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03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485" y="534390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Collective Senators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DD3450-CFED-4E27-8D2F-9C246614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Democrats tended to get higher amounts of anti-Obamacare tweets</a:t>
            </a:r>
          </a:p>
          <a:p>
            <a:r>
              <a:rPr lang="en-US" dirty="0"/>
              <a:t>Republicans are statistically the same on average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8F14F0-F777-49B5-B1D3-CD6391DD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5"/>
            <a:ext cx="6227064" cy="36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7F4D-F5E3-44FF-8205-C8853B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4C48-A5B5-4F2E-86A7-6E30C8C1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Created a predictor to guess how each senator would vote</a:t>
            </a:r>
          </a:p>
          <a:p>
            <a:r>
              <a:rPr lang="en-US"/>
              <a:t>Our custom ensemble method performed the best amongst all models</a:t>
            </a:r>
          </a:p>
          <a:p>
            <a:r>
              <a:rPr lang="en-US"/>
              <a:t>Guessed the vote to be 45-55 (while it was 43-57 in reality)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7F6C4-570C-4B6C-8C00-49DA02D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1539"/>
            <a:ext cx="6227064" cy="37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Weak correlated between tweets gathered and state population size</a:t>
            </a:r>
          </a:p>
          <a:p>
            <a:r>
              <a:rPr lang="en-US" dirty="0">
                <a:solidFill>
                  <a:srgbClr val="404040"/>
                </a:solidFill>
              </a:rPr>
              <a:t>Most of the tweets gathered were classified as Anti-Obamacare, especially towards Democrats</a:t>
            </a:r>
          </a:p>
          <a:p>
            <a:r>
              <a:rPr lang="en-US" dirty="0">
                <a:solidFill>
                  <a:srgbClr val="404040"/>
                </a:solidFill>
              </a:rPr>
              <a:t>People tend to voice their opinion when against something, rather than for something</a:t>
            </a:r>
          </a:p>
          <a:p>
            <a:r>
              <a:rPr lang="en-US" dirty="0">
                <a:solidFill>
                  <a:srgbClr val="404040"/>
                </a:solidFill>
              </a:rPr>
              <a:t>Senators voting against party line tended to get tweeted at more</a:t>
            </a:r>
          </a:p>
          <a:p>
            <a:r>
              <a:rPr lang="en-US" dirty="0">
                <a:solidFill>
                  <a:srgbClr val="404040"/>
                </a:solidFill>
              </a:rPr>
              <a:t>Able to predict voting with good accuracy</a:t>
            </a:r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07364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  <a:p>
            <a:r>
              <a:rPr lang="en-US" sz="2400" dirty="0"/>
              <a:t>Improve predictor to include voting history or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77090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>
            <a:cxnSpLocks/>
          </p:cNvCxnSpPr>
          <p:nvPr/>
        </p:nvCxnSpPr>
        <p:spPr>
          <a:xfrm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692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95" y="4176897"/>
            <a:ext cx="555504" cy="5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Justifying Population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FC7B32F4-AF59-4B25-AAE7-FE0617DF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Republicans that voted against party lines received higher amounts of tweets</a:t>
            </a:r>
          </a:p>
          <a:p>
            <a:endParaRPr lang="en-US" dirty="0"/>
          </a:p>
          <a:p>
            <a:r>
              <a:rPr lang="en-US" dirty="0"/>
              <a:t>Proportion wise, not many people tweet at their senator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9691C36A-38D0-42F6-AA81-FD155A2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47725"/>
            <a:ext cx="4782312" cy="25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417</Words>
  <Application>Microsoft Macintosh PowerPoint</Application>
  <PresentationFormat>Widescreen</PresentationFormat>
  <Paragraphs>82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Initial Senators Results</vt:lpstr>
      <vt:lpstr>Collective Senators Results</vt:lpstr>
      <vt:lpstr>Predictor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Olivia Roy</cp:lastModifiedBy>
  <cp:revision>3</cp:revision>
  <dcterms:created xsi:type="dcterms:W3CDTF">2019-04-28T14:25:23Z</dcterms:created>
  <dcterms:modified xsi:type="dcterms:W3CDTF">2019-04-28T14:44:28Z</dcterms:modified>
</cp:coreProperties>
</file>