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notesMasterIdLst>
    <p:notesMasterId r:id="rId22"/>
  </p:notesMasterIdLst>
  <p:sldIdLst>
    <p:sldId id="256" r:id="rId2"/>
    <p:sldId id="257" r:id="rId3"/>
    <p:sldId id="260" r:id="rId4"/>
    <p:sldId id="282" r:id="rId5"/>
    <p:sldId id="268" r:id="rId6"/>
    <p:sldId id="269" r:id="rId7"/>
    <p:sldId id="266" r:id="rId8"/>
    <p:sldId id="270" r:id="rId9"/>
    <p:sldId id="283" r:id="rId10"/>
    <p:sldId id="271" r:id="rId11"/>
    <p:sldId id="267" r:id="rId12"/>
    <p:sldId id="272" r:id="rId13"/>
    <p:sldId id="274" r:id="rId14"/>
    <p:sldId id="284" r:id="rId15"/>
    <p:sldId id="275" r:id="rId16"/>
    <p:sldId id="276" r:id="rId17"/>
    <p:sldId id="277" r:id="rId18"/>
    <p:sldId id="278" r:id="rId19"/>
    <p:sldId id="27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/>
    <p:restoredTop sz="75847"/>
  </p:normalViewPr>
  <p:slideViewPr>
    <p:cSldViewPr snapToGrid="0" snapToObjects="1">
      <p:cViewPr varScale="1">
        <p:scale>
          <a:sx n="50" d="100"/>
          <a:sy n="50" d="100"/>
        </p:scale>
        <p:origin x="14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TextBlob</a:t>
          </a:r>
          <a:r>
            <a:rPr lang="en-US" dirty="0"/>
            <a:t> for sentiment analysis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Complement Naïve Bayes Classifier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/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847A-521A-46D6-8887-91CD75022F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082EC-F3B1-4BF4-A799-689D88C5B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looked at one vote</a:t>
          </a:r>
        </a:p>
      </dgm:t>
    </dgm:pt>
    <dgm:pt modelId="{75F26006-795C-4DE9-BA89-C99044D54970}" type="parTrans" cxnId="{8DAFF3BE-50B2-4357-81C9-B2F2E8A3BC34}">
      <dgm:prSet/>
      <dgm:spPr/>
      <dgm:t>
        <a:bodyPr/>
        <a:lstStyle/>
        <a:p>
          <a:endParaRPr lang="en-US"/>
        </a:p>
      </dgm:t>
    </dgm:pt>
    <dgm:pt modelId="{6D2C4F3D-A0D1-4B5F-AC5C-7F7A655D850D}" type="sibTrans" cxnId="{8DAFF3BE-50B2-4357-81C9-B2F2E8A3B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4AE67-4902-4DAB-98B0-1D9ED5746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classifier had a less than ideal accuracy score</a:t>
          </a:r>
        </a:p>
      </dgm:t>
    </dgm:pt>
    <dgm:pt modelId="{9CBF5E55-A9D4-4EFD-9936-DA475BF2BC18}" type="parTrans" cxnId="{6069BED4-A635-468E-964B-097FB02AFED4}">
      <dgm:prSet/>
      <dgm:spPr/>
      <dgm:t>
        <a:bodyPr/>
        <a:lstStyle/>
        <a:p>
          <a:endParaRPr lang="en-US"/>
        </a:p>
      </dgm:t>
    </dgm:pt>
    <dgm:pt modelId="{7AA63F17-C6B0-42E5-AE79-76C028F1204F}" type="sibTrans" cxnId="{6069BED4-A635-468E-964B-097FB02AF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70A604-82B9-459F-9D9C-6BA267253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Manually classifying tweets</a:t>
          </a:r>
        </a:p>
      </dgm:t>
    </dgm:pt>
    <dgm:pt modelId="{E726BA00-BD98-476E-9370-5C068AC6CC35}" type="parTrans" cxnId="{02B153D4-0EED-49A0-83A4-AD35A86CD798}">
      <dgm:prSet/>
      <dgm:spPr/>
      <dgm:t>
        <a:bodyPr/>
        <a:lstStyle/>
        <a:p>
          <a:endParaRPr lang="en-US"/>
        </a:p>
      </dgm:t>
    </dgm:pt>
    <dgm:pt modelId="{1DB36124-A413-4163-9852-C4696D8F5755}" type="sibTrans" cxnId="{02B153D4-0EED-49A0-83A4-AD35A86CD7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3FA585-8C00-43F4-9408-11F9A73FF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Eliminated non-English tweets</a:t>
          </a:r>
        </a:p>
      </dgm:t>
    </dgm:pt>
    <dgm:pt modelId="{D6A57584-B47F-4215-A169-A73049E7DB9E}" type="parTrans" cxnId="{CBEAD44E-5E04-4C35-B010-07B60EAB1ED3}">
      <dgm:prSet/>
      <dgm:spPr/>
      <dgm:t>
        <a:bodyPr/>
        <a:lstStyle/>
        <a:p>
          <a:endParaRPr lang="en-US"/>
        </a:p>
      </dgm:t>
    </dgm:pt>
    <dgm:pt modelId="{8EA7352D-D8DD-46F6-B44F-13459B97050D}" type="sibTrans" cxnId="{CBEAD44E-5E04-4C35-B010-07B60EAB1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8F2419-697A-4766-AE55-94323E76E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of keywords could have taken in non-Obamacare tweets</a:t>
          </a:r>
        </a:p>
      </dgm:t>
    </dgm:pt>
    <dgm:pt modelId="{02D3D6AB-6340-4227-97F6-57A9C936B843}" type="parTrans" cxnId="{C933858C-5DB5-46F5-A971-5FF51504E2B6}">
      <dgm:prSet/>
      <dgm:spPr/>
      <dgm:t>
        <a:bodyPr/>
        <a:lstStyle/>
        <a:p>
          <a:endParaRPr lang="en-US"/>
        </a:p>
      </dgm:t>
    </dgm:pt>
    <dgm:pt modelId="{9741F7C5-7C64-42B9-B6A4-4DE788CEA10C}" type="sibTrans" cxnId="{C933858C-5DB5-46F5-A971-5FF51504E2B6}">
      <dgm:prSet/>
      <dgm:spPr/>
      <dgm:t>
        <a:bodyPr/>
        <a:lstStyle/>
        <a:p>
          <a:endParaRPr lang="en-US"/>
        </a:p>
      </dgm:t>
    </dgm:pt>
    <dgm:pt modelId="{4D93E6F9-CA8D-495A-8DD5-CF1482899DED}" type="pres">
      <dgm:prSet presAssocID="{AED9847A-521A-46D6-8887-91CD75022F28}" presName="diagram" presStyleCnt="0">
        <dgm:presLayoutVars>
          <dgm:dir/>
          <dgm:resizeHandles val="exact"/>
        </dgm:presLayoutVars>
      </dgm:prSet>
      <dgm:spPr/>
    </dgm:pt>
    <dgm:pt modelId="{30D177A0-52BA-44C5-9A66-EAEED3B568A9}" type="pres">
      <dgm:prSet presAssocID="{D25082EC-F3B1-4BF4-A799-689D88C5B32A}" presName="node" presStyleLbl="node1" presStyleIdx="0" presStyleCnt="5">
        <dgm:presLayoutVars>
          <dgm:bulletEnabled val="1"/>
        </dgm:presLayoutVars>
      </dgm:prSet>
      <dgm:spPr/>
    </dgm:pt>
    <dgm:pt modelId="{2C08AF46-B765-4E07-ABEA-FEC55837E0CF}" type="pres">
      <dgm:prSet presAssocID="{6D2C4F3D-A0D1-4B5F-AC5C-7F7A655D850D}" presName="sibTrans" presStyleCnt="0"/>
      <dgm:spPr/>
    </dgm:pt>
    <dgm:pt modelId="{2D861BC8-60C6-4FD8-A5D5-E72F8454872C}" type="pres">
      <dgm:prSet presAssocID="{0A14AE67-4902-4DAB-98B0-1D9ED5746619}" presName="node" presStyleLbl="node1" presStyleIdx="1" presStyleCnt="5">
        <dgm:presLayoutVars>
          <dgm:bulletEnabled val="1"/>
        </dgm:presLayoutVars>
      </dgm:prSet>
      <dgm:spPr/>
    </dgm:pt>
    <dgm:pt modelId="{52186A76-656C-495E-8341-C84C1345E4CA}" type="pres">
      <dgm:prSet presAssocID="{7AA63F17-C6B0-42E5-AE79-76C028F1204F}" presName="sibTrans" presStyleCnt="0"/>
      <dgm:spPr/>
    </dgm:pt>
    <dgm:pt modelId="{72AF3E06-A4E1-4A66-A5EF-EA929815A3CE}" type="pres">
      <dgm:prSet presAssocID="{D170A604-82B9-459F-9D9C-6BA2672535C7}" presName="node" presStyleLbl="node1" presStyleIdx="2" presStyleCnt="5">
        <dgm:presLayoutVars>
          <dgm:bulletEnabled val="1"/>
        </dgm:presLayoutVars>
      </dgm:prSet>
      <dgm:spPr/>
    </dgm:pt>
    <dgm:pt modelId="{EEF18C85-E4AD-45A5-AB25-3A446839B7CC}" type="pres">
      <dgm:prSet presAssocID="{1DB36124-A413-4163-9852-C4696D8F5755}" presName="sibTrans" presStyleCnt="0"/>
      <dgm:spPr/>
    </dgm:pt>
    <dgm:pt modelId="{FA0F594B-F881-47D0-914A-ECE6D434C30B}" type="pres">
      <dgm:prSet presAssocID="{FB3FA585-8C00-43F4-9408-11F9A73FFCE1}" presName="node" presStyleLbl="node1" presStyleIdx="3" presStyleCnt="5">
        <dgm:presLayoutVars>
          <dgm:bulletEnabled val="1"/>
        </dgm:presLayoutVars>
      </dgm:prSet>
      <dgm:spPr/>
    </dgm:pt>
    <dgm:pt modelId="{B0DFE261-6BAD-4E73-8AB6-9A1C18B51A9C}" type="pres">
      <dgm:prSet presAssocID="{8EA7352D-D8DD-46F6-B44F-13459B97050D}" presName="sibTrans" presStyleCnt="0"/>
      <dgm:spPr/>
    </dgm:pt>
    <dgm:pt modelId="{53AF7352-401E-4E82-BDEC-7AE15D505FE8}" type="pres">
      <dgm:prSet presAssocID="{228F2419-697A-4766-AE55-94323E76EED7}" presName="node" presStyleLbl="node1" presStyleIdx="4" presStyleCnt="5">
        <dgm:presLayoutVars>
          <dgm:bulletEnabled val="1"/>
        </dgm:presLayoutVars>
      </dgm:prSet>
      <dgm:spPr/>
    </dgm:pt>
  </dgm:ptLst>
  <dgm:cxnLst>
    <dgm:cxn modelId="{FE84A40A-7A28-4ACB-9C07-5624D65C9676}" type="presOf" srcId="{228F2419-697A-4766-AE55-94323E76EED7}" destId="{53AF7352-401E-4E82-BDEC-7AE15D505FE8}" srcOrd="0" destOrd="0" presId="urn:microsoft.com/office/officeart/2005/8/layout/default"/>
    <dgm:cxn modelId="{6171FE1E-D575-4B0F-A993-0AFBFAC6CA99}" type="presOf" srcId="{AED9847A-521A-46D6-8887-91CD75022F28}" destId="{4D93E6F9-CA8D-495A-8DD5-CF1482899DED}" srcOrd="0" destOrd="0" presId="urn:microsoft.com/office/officeart/2005/8/layout/default"/>
    <dgm:cxn modelId="{B47CD42A-3B05-4FC8-8AC4-75ED45456A42}" type="presOf" srcId="{FB3FA585-8C00-43F4-9408-11F9A73FFCE1}" destId="{FA0F594B-F881-47D0-914A-ECE6D434C30B}" srcOrd="0" destOrd="0" presId="urn:microsoft.com/office/officeart/2005/8/layout/default"/>
    <dgm:cxn modelId="{04741864-73DE-4F8D-B235-CA05231DB29E}" type="presOf" srcId="{D170A604-82B9-459F-9D9C-6BA2672535C7}" destId="{72AF3E06-A4E1-4A66-A5EF-EA929815A3CE}" srcOrd="0" destOrd="0" presId="urn:microsoft.com/office/officeart/2005/8/layout/default"/>
    <dgm:cxn modelId="{15D2194A-C002-4212-93F8-D5B885694FC9}" type="presOf" srcId="{D25082EC-F3B1-4BF4-A799-689D88C5B32A}" destId="{30D177A0-52BA-44C5-9A66-EAEED3B568A9}" srcOrd="0" destOrd="0" presId="urn:microsoft.com/office/officeart/2005/8/layout/default"/>
    <dgm:cxn modelId="{CBEAD44E-5E04-4C35-B010-07B60EAB1ED3}" srcId="{AED9847A-521A-46D6-8887-91CD75022F28}" destId="{FB3FA585-8C00-43F4-9408-11F9A73FFCE1}" srcOrd="3" destOrd="0" parTransId="{D6A57584-B47F-4215-A169-A73049E7DB9E}" sibTransId="{8EA7352D-D8DD-46F6-B44F-13459B97050D}"/>
    <dgm:cxn modelId="{C933858C-5DB5-46F5-A971-5FF51504E2B6}" srcId="{AED9847A-521A-46D6-8887-91CD75022F28}" destId="{228F2419-697A-4766-AE55-94323E76EED7}" srcOrd="4" destOrd="0" parTransId="{02D3D6AB-6340-4227-97F6-57A9C936B843}" sibTransId="{9741F7C5-7C64-42B9-B6A4-4DE788CEA10C}"/>
    <dgm:cxn modelId="{8DAFF3BE-50B2-4357-81C9-B2F2E8A3BC34}" srcId="{AED9847A-521A-46D6-8887-91CD75022F28}" destId="{D25082EC-F3B1-4BF4-A799-689D88C5B32A}" srcOrd="0" destOrd="0" parTransId="{75F26006-795C-4DE9-BA89-C99044D54970}" sibTransId="{6D2C4F3D-A0D1-4B5F-AC5C-7F7A655D850D}"/>
    <dgm:cxn modelId="{02B153D4-0EED-49A0-83A4-AD35A86CD798}" srcId="{AED9847A-521A-46D6-8887-91CD75022F28}" destId="{D170A604-82B9-459F-9D9C-6BA2672535C7}" srcOrd="2" destOrd="0" parTransId="{E726BA00-BD98-476E-9370-5C068AC6CC35}" sibTransId="{1DB36124-A413-4163-9852-C4696D8F5755}"/>
    <dgm:cxn modelId="{6069BED4-A635-468E-964B-097FB02AFED4}" srcId="{AED9847A-521A-46D6-8887-91CD75022F28}" destId="{0A14AE67-4902-4DAB-98B0-1D9ED5746619}" srcOrd="1" destOrd="0" parTransId="{9CBF5E55-A9D4-4EFD-9936-DA475BF2BC18}" sibTransId="{7AA63F17-C6B0-42E5-AE79-76C028F1204F}"/>
    <dgm:cxn modelId="{52BEC3FF-4E36-4884-A35F-AEB9354CC7C4}" type="presOf" srcId="{0A14AE67-4902-4DAB-98B0-1D9ED5746619}" destId="{2D861BC8-60C6-4FD8-A5D5-E72F8454872C}" srcOrd="0" destOrd="0" presId="urn:microsoft.com/office/officeart/2005/8/layout/default"/>
    <dgm:cxn modelId="{C24A7CED-5BF0-4B64-B962-B1CAD826FE1C}" type="presParOf" srcId="{4D93E6F9-CA8D-495A-8DD5-CF1482899DED}" destId="{30D177A0-52BA-44C5-9A66-EAEED3B568A9}" srcOrd="0" destOrd="0" presId="urn:microsoft.com/office/officeart/2005/8/layout/default"/>
    <dgm:cxn modelId="{4F952517-8FAC-48FA-8DA9-ECDA26F5DD31}" type="presParOf" srcId="{4D93E6F9-CA8D-495A-8DD5-CF1482899DED}" destId="{2C08AF46-B765-4E07-ABEA-FEC55837E0CF}" srcOrd="1" destOrd="0" presId="urn:microsoft.com/office/officeart/2005/8/layout/default"/>
    <dgm:cxn modelId="{C6A8713B-1DDA-4442-9A11-2A6A94E28DC4}" type="presParOf" srcId="{4D93E6F9-CA8D-495A-8DD5-CF1482899DED}" destId="{2D861BC8-60C6-4FD8-A5D5-E72F8454872C}" srcOrd="2" destOrd="0" presId="urn:microsoft.com/office/officeart/2005/8/layout/default"/>
    <dgm:cxn modelId="{1E71309C-18B2-492D-ACEE-CAF81326F486}" type="presParOf" srcId="{4D93E6F9-CA8D-495A-8DD5-CF1482899DED}" destId="{52186A76-656C-495E-8341-C84C1345E4CA}" srcOrd="3" destOrd="0" presId="urn:microsoft.com/office/officeart/2005/8/layout/default"/>
    <dgm:cxn modelId="{A1BA6B2D-9BF9-4F85-BF18-AE17FE52291B}" type="presParOf" srcId="{4D93E6F9-CA8D-495A-8DD5-CF1482899DED}" destId="{72AF3E06-A4E1-4A66-A5EF-EA929815A3CE}" srcOrd="4" destOrd="0" presId="urn:microsoft.com/office/officeart/2005/8/layout/default"/>
    <dgm:cxn modelId="{72D3B4A0-1FD2-41BB-9D51-C1CBA476F30F}" type="presParOf" srcId="{4D93E6F9-CA8D-495A-8DD5-CF1482899DED}" destId="{EEF18C85-E4AD-45A5-AB25-3A446839B7CC}" srcOrd="5" destOrd="0" presId="urn:microsoft.com/office/officeart/2005/8/layout/default"/>
    <dgm:cxn modelId="{0DB77F2C-E7EE-4F8E-ACCA-9BE8AC552D8B}" type="presParOf" srcId="{4D93E6F9-CA8D-495A-8DD5-CF1482899DED}" destId="{FA0F594B-F881-47D0-914A-ECE6D434C30B}" srcOrd="6" destOrd="0" presId="urn:microsoft.com/office/officeart/2005/8/layout/default"/>
    <dgm:cxn modelId="{E7FB780C-052F-4C13-8B90-63E24D5651CB}" type="presParOf" srcId="{4D93E6F9-CA8D-495A-8DD5-CF1482899DED}" destId="{B0DFE261-6BAD-4E73-8AB6-9A1C18B51A9C}" srcOrd="7" destOrd="0" presId="urn:microsoft.com/office/officeart/2005/8/layout/default"/>
    <dgm:cxn modelId="{1B1F3133-0EC4-4821-A299-E54C19132429}" type="presParOf" srcId="{4D93E6F9-CA8D-495A-8DD5-CF1482899DED}" destId="{53AF7352-401E-4E82-BDEC-7AE15D505F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DFEE1-DD8A-4D36-B0FB-9A52AF24C735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4877F8-A6CC-4200-B826-883C37749CF9}">
      <dgm:prSet/>
      <dgm:spPr/>
      <dgm:t>
        <a:bodyPr/>
        <a:lstStyle/>
        <a:p>
          <a:r>
            <a:rPr lang="en-US"/>
            <a:t>Big data</a:t>
          </a:r>
        </a:p>
      </dgm:t>
    </dgm:pt>
    <dgm:pt modelId="{6947BD22-DF9B-4C3C-BBB4-C2790248A654}" type="parTrans" cxnId="{9BA5A388-72B5-4EFC-A045-F5FAE75AB573}">
      <dgm:prSet/>
      <dgm:spPr/>
      <dgm:t>
        <a:bodyPr/>
        <a:lstStyle/>
        <a:p>
          <a:endParaRPr lang="en-US"/>
        </a:p>
      </dgm:t>
    </dgm:pt>
    <dgm:pt modelId="{845D4BD2-407C-4CD6-BCA1-C7F1E3072491}" type="sibTrans" cxnId="{9BA5A388-72B5-4EFC-A045-F5FAE75AB573}">
      <dgm:prSet/>
      <dgm:spPr/>
      <dgm:t>
        <a:bodyPr/>
        <a:lstStyle/>
        <a:p>
          <a:endParaRPr lang="en-US"/>
        </a:p>
      </dgm:t>
    </dgm:pt>
    <dgm:pt modelId="{C156F975-73E9-4F66-8E09-562438D093CD}">
      <dgm:prSet/>
      <dgm:spPr/>
      <dgm:t>
        <a:bodyPr/>
        <a:lstStyle/>
        <a:p>
          <a:r>
            <a:rPr lang="en-US"/>
            <a:t>Finding geo-location tweets and justifying the twitter population</a:t>
          </a:r>
        </a:p>
      </dgm:t>
    </dgm:pt>
    <dgm:pt modelId="{D6CB0B0D-989E-48F3-8D3A-60A5DCE7813A}" type="parTrans" cxnId="{679941B7-1443-4F4C-A448-557B3F74F430}">
      <dgm:prSet/>
      <dgm:spPr/>
      <dgm:t>
        <a:bodyPr/>
        <a:lstStyle/>
        <a:p>
          <a:endParaRPr lang="en-US"/>
        </a:p>
      </dgm:t>
    </dgm:pt>
    <dgm:pt modelId="{FBBAEB1A-B532-4405-AD36-D537282671A1}" type="sibTrans" cxnId="{679941B7-1443-4F4C-A448-557B3F74F430}">
      <dgm:prSet/>
      <dgm:spPr/>
      <dgm:t>
        <a:bodyPr/>
        <a:lstStyle/>
        <a:p>
          <a:endParaRPr lang="en-US"/>
        </a:p>
      </dgm:t>
    </dgm:pt>
    <dgm:pt modelId="{EF3FA99F-285E-44AF-8203-B4D38E21421D}">
      <dgm:prSet/>
      <dgm:spPr/>
      <dgm:t>
        <a:bodyPr/>
        <a:lstStyle/>
        <a:p>
          <a:r>
            <a:rPr lang="en-US"/>
            <a:t>Finding the best way to process data</a:t>
          </a:r>
        </a:p>
      </dgm:t>
    </dgm:pt>
    <dgm:pt modelId="{19EDC157-41B2-4533-AE94-E89D62D44F10}" type="parTrans" cxnId="{4675D427-A0EC-414F-AE0F-39DE8A6F3604}">
      <dgm:prSet/>
      <dgm:spPr/>
      <dgm:t>
        <a:bodyPr/>
        <a:lstStyle/>
        <a:p>
          <a:endParaRPr lang="en-US"/>
        </a:p>
      </dgm:t>
    </dgm:pt>
    <dgm:pt modelId="{7EE6D599-13C9-43EB-B768-7922D8718DCB}" type="sibTrans" cxnId="{4675D427-A0EC-414F-AE0F-39DE8A6F3604}">
      <dgm:prSet/>
      <dgm:spPr/>
      <dgm:t>
        <a:bodyPr/>
        <a:lstStyle/>
        <a:p>
          <a:endParaRPr lang="en-US"/>
        </a:p>
      </dgm:t>
    </dgm:pt>
    <dgm:pt modelId="{2CF4D18A-73D1-4152-85CE-4A11F983F51D}">
      <dgm:prSet/>
      <dgm:spPr/>
      <dgm:t>
        <a:bodyPr/>
        <a:lstStyle/>
        <a:p>
          <a:r>
            <a:rPr lang="en-US"/>
            <a:t>Analyzing all the information</a:t>
          </a:r>
        </a:p>
      </dgm:t>
    </dgm:pt>
    <dgm:pt modelId="{B808D38F-41D3-468A-A639-AA7462F9445A}" type="parTrans" cxnId="{DF4FA461-3BF5-4216-9B83-992ED695ED01}">
      <dgm:prSet/>
      <dgm:spPr/>
      <dgm:t>
        <a:bodyPr/>
        <a:lstStyle/>
        <a:p>
          <a:endParaRPr lang="en-US"/>
        </a:p>
      </dgm:t>
    </dgm:pt>
    <dgm:pt modelId="{CA1C335B-A3EF-4EBF-B3D0-982CB7F2C385}" type="sibTrans" cxnId="{DF4FA461-3BF5-4216-9B83-992ED695ED01}">
      <dgm:prSet/>
      <dgm:spPr/>
      <dgm:t>
        <a:bodyPr/>
        <a:lstStyle/>
        <a:p>
          <a:endParaRPr lang="en-US"/>
        </a:p>
      </dgm:t>
    </dgm:pt>
    <dgm:pt modelId="{B7399553-8971-4DCB-9F80-8334027A20E6}" type="pres">
      <dgm:prSet presAssocID="{2B3DFEE1-DD8A-4D36-B0FB-9A52AF24C735}" presName="matrix" presStyleCnt="0">
        <dgm:presLayoutVars>
          <dgm:chMax val="1"/>
          <dgm:dir/>
          <dgm:resizeHandles val="exact"/>
        </dgm:presLayoutVars>
      </dgm:prSet>
      <dgm:spPr/>
    </dgm:pt>
    <dgm:pt modelId="{A3F6FDE8-1838-4092-BB9F-8AA6B2AD2F45}" type="pres">
      <dgm:prSet presAssocID="{2B3DFEE1-DD8A-4D36-B0FB-9A52AF24C735}" presName="diamond" presStyleLbl="bgShp" presStyleIdx="0" presStyleCnt="1"/>
      <dgm:spPr/>
    </dgm:pt>
    <dgm:pt modelId="{DA478B62-F768-4912-86F3-53B35D38689E}" type="pres">
      <dgm:prSet presAssocID="{2B3DFEE1-DD8A-4D36-B0FB-9A52AF24C73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E2FAE8-86AA-4669-BB9D-FB47F81CE854}" type="pres">
      <dgm:prSet presAssocID="{2B3DFEE1-DD8A-4D36-B0FB-9A52AF24C73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B9CBF8-2E33-4179-94CB-5484A22B3334}" type="pres">
      <dgm:prSet presAssocID="{2B3DFEE1-DD8A-4D36-B0FB-9A52AF24C73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2BD2CA-76AB-450C-B205-0CE19D4B62D6}" type="pres">
      <dgm:prSet presAssocID="{2B3DFEE1-DD8A-4D36-B0FB-9A52AF24C73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4CA0B-02F1-4D5A-A938-BECEE610807D}" type="presOf" srcId="{6D4877F8-A6CC-4200-B826-883C37749CF9}" destId="{DA478B62-F768-4912-86F3-53B35D38689E}" srcOrd="0" destOrd="0" presId="urn:microsoft.com/office/officeart/2005/8/layout/matrix3"/>
    <dgm:cxn modelId="{4675D427-A0EC-414F-AE0F-39DE8A6F3604}" srcId="{2B3DFEE1-DD8A-4D36-B0FB-9A52AF24C735}" destId="{EF3FA99F-285E-44AF-8203-B4D38E21421D}" srcOrd="2" destOrd="0" parTransId="{19EDC157-41B2-4533-AE94-E89D62D44F10}" sibTransId="{7EE6D599-13C9-43EB-B768-7922D8718DCB}"/>
    <dgm:cxn modelId="{DF4FA461-3BF5-4216-9B83-992ED695ED01}" srcId="{2B3DFEE1-DD8A-4D36-B0FB-9A52AF24C735}" destId="{2CF4D18A-73D1-4152-85CE-4A11F983F51D}" srcOrd="3" destOrd="0" parTransId="{B808D38F-41D3-468A-A639-AA7462F9445A}" sibTransId="{CA1C335B-A3EF-4EBF-B3D0-982CB7F2C385}"/>
    <dgm:cxn modelId="{8BCC3E49-BFD6-4627-A21B-EBED1891A345}" type="presOf" srcId="{C156F975-73E9-4F66-8E09-562438D093CD}" destId="{53E2FAE8-86AA-4669-BB9D-FB47F81CE854}" srcOrd="0" destOrd="0" presId="urn:microsoft.com/office/officeart/2005/8/layout/matrix3"/>
    <dgm:cxn modelId="{9BA5A388-72B5-4EFC-A045-F5FAE75AB573}" srcId="{2B3DFEE1-DD8A-4D36-B0FB-9A52AF24C735}" destId="{6D4877F8-A6CC-4200-B826-883C37749CF9}" srcOrd="0" destOrd="0" parTransId="{6947BD22-DF9B-4C3C-BBB4-C2790248A654}" sibTransId="{845D4BD2-407C-4CD6-BCA1-C7F1E3072491}"/>
    <dgm:cxn modelId="{A4CC5EA0-FDF9-42CF-A63D-3830622CBFA8}" type="presOf" srcId="{EF3FA99F-285E-44AF-8203-B4D38E21421D}" destId="{2CB9CBF8-2E33-4179-94CB-5484A22B3334}" srcOrd="0" destOrd="0" presId="urn:microsoft.com/office/officeart/2005/8/layout/matrix3"/>
    <dgm:cxn modelId="{679941B7-1443-4F4C-A448-557B3F74F430}" srcId="{2B3DFEE1-DD8A-4D36-B0FB-9A52AF24C735}" destId="{C156F975-73E9-4F66-8E09-562438D093CD}" srcOrd="1" destOrd="0" parTransId="{D6CB0B0D-989E-48F3-8D3A-60A5DCE7813A}" sibTransId="{FBBAEB1A-B532-4405-AD36-D537282671A1}"/>
    <dgm:cxn modelId="{5320DDCF-A950-450E-8A26-93E54011552F}" type="presOf" srcId="{2B3DFEE1-DD8A-4D36-B0FB-9A52AF24C735}" destId="{B7399553-8971-4DCB-9F80-8334027A20E6}" srcOrd="0" destOrd="0" presId="urn:microsoft.com/office/officeart/2005/8/layout/matrix3"/>
    <dgm:cxn modelId="{747FF6E6-E42B-4B23-BB62-459A7B27F956}" type="presOf" srcId="{2CF4D18A-73D1-4152-85CE-4A11F983F51D}" destId="{392BD2CA-76AB-450C-B205-0CE19D4B62D6}" srcOrd="0" destOrd="0" presId="urn:microsoft.com/office/officeart/2005/8/layout/matrix3"/>
    <dgm:cxn modelId="{B16F9B32-754B-41F7-9135-CCEB532095E7}" type="presParOf" srcId="{B7399553-8971-4DCB-9F80-8334027A20E6}" destId="{A3F6FDE8-1838-4092-BB9F-8AA6B2AD2F45}" srcOrd="0" destOrd="0" presId="urn:microsoft.com/office/officeart/2005/8/layout/matrix3"/>
    <dgm:cxn modelId="{3B7C47BB-91B7-4EA9-8A95-7EE4D218F12C}" type="presParOf" srcId="{B7399553-8971-4DCB-9F80-8334027A20E6}" destId="{DA478B62-F768-4912-86F3-53B35D38689E}" srcOrd="1" destOrd="0" presId="urn:microsoft.com/office/officeart/2005/8/layout/matrix3"/>
    <dgm:cxn modelId="{AF03D22D-C597-4990-94B6-0F555A34D832}" type="presParOf" srcId="{B7399553-8971-4DCB-9F80-8334027A20E6}" destId="{53E2FAE8-86AA-4669-BB9D-FB47F81CE854}" srcOrd="2" destOrd="0" presId="urn:microsoft.com/office/officeart/2005/8/layout/matrix3"/>
    <dgm:cxn modelId="{6C74B7A1-E61C-48D3-A20E-71E037D4DD5B}" type="presParOf" srcId="{B7399553-8971-4DCB-9F80-8334027A20E6}" destId="{2CB9CBF8-2E33-4179-94CB-5484A22B3334}" srcOrd="3" destOrd="0" presId="urn:microsoft.com/office/officeart/2005/8/layout/matrix3"/>
    <dgm:cxn modelId="{C248505D-1B5E-4EFD-AC49-45B1CA09B25C}" type="presParOf" srcId="{B7399553-8971-4DCB-9F80-8334027A20E6}" destId="{392BD2CA-76AB-450C-B205-0CE19D4B62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18B91-D5B3-42AD-9EF2-8094334925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AE3D8-84C0-4304-9664-D5FD17171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collection and processing</a:t>
          </a:r>
        </a:p>
      </dgm:t>
    </dgm:pt>
    <dgm:pt modelId="{B6BFBEEB-7391-4299-8DE8-FA1BCB8E0A46}" type="parTrans" cxnId="{31A046B9-E36E-45F9-9B46-8C0857E4AA1D}">
      <dgm:prSet/>
      <dgm:spPr/>
      <dgm:t>
        <a:bodyPr/>
        <a:lstStyle/>
        <a:p>
          <a:endParaRPr lang="en-US"/>
        </a:p>
      </dgm:t>
    </dgm:pt>
    <dgm:pt modelId="{C7C36ECC-4BF7-4F33-8FFD-0924E434D47B}" type="sibTrans" cxnId="{31A046B9-E36E-45F9-9B46-8C0857E4AA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D22047-DEE6-4687-8FE8-8AFF6C34D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use various classification models</a:t>
          </a:r>
        </a:p>
      </dgm:t>
    </dgm:pt>
    <dgm:pt modelId="{DF6440BF-7603-4509-9050-140C200A6E9F}" type="parTrans" cxnId="{C54C7324-CA9E-4CEA-BE5C-850986238A72}">
      <dgm:prSet/>
      <dgm:spPr/>
      <dgm:t>
        <a:bodyPr/>
        <a:lstStyle/>
        <a:p>
          <a:endParaRPr lang="en-US"/>
        </a:p>
      </dgm:t>
    </dgm:pt>
    <dgm:pt modelId="{360E380A-C86C-4E8D-BE6C-608C5E9CD385}" type="sibTrans" cxnId="{C54C7324-CA9E-4CEA-BE5C-850986238A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17EED6-D22E-4E0D-99DF-697D4A42D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Latex and creating an academic paper</a:t>
          </a:r>
        </a:p>
      </dgm:t>
    </dgm:pt>
    <dgm:pt modelId="{D20202A7-7716-4F89-983A-514817334D70}" type="parTrans" cxnId="{79DD0908-EA94-4ABA-B0AD-41871C5AA59E}">
      <dgm:prSet/>
      <dgm:spPr/>
      <dgm:t>
        <a:bodyPr/>
        <a:lstStyle/>
        <a:p>
          <a:endParaRPr lang="en-US"/>
        </a:p>
      </dgm:t>
    </dgm:pt>
    <dgm:pt modelId="{350225F3-90DB-4591-9CBA-643FEDF8971B}" type="sibTrans" cxnId="{79DD0908-EA94-4ABA-B0AD-41871C5AA5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DF63BD-064F-47A9-BDD4-C8E49E97C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is insightful, but only tells a part of the story</a:t>
          </a:r>
        </a:p>
      </dgm:t>
    </dgm:pt>
    <dgm:pt modelId="{A66B4070-F279-47EA-A240-B94D12C3FCD9}" type="parTrans" cxnId="{A4145AE6-D50C-496D-896F-1583EB4D6329}">
      <dgm:prSet/>
      <dgm:spPr/>
      <dgm:t>
        <a:bodyPr/>
        <a:lstStyle/>
        <a:p>
          <a:endParaRPr lang="en-US"/>
        </a:p>
      </dgm:t>
    </dgm:pt>
    <dgm:pt modelId="{E30BC5DA-C3CF-49ED-818B-088181E73207}" type="sibTrans" cxnId="{A4145AE6-D50C-496D-896F-1583EB4D6329}">
      <dgm:prSet/>
      <dgm:spPr/>
      <dgm:t>
        <a:bodyPr/>
        <a:lstStyle/>
        <a:p>
          <a:endParaRPr lang="en-US"/>
        </a:p>
      </dgm:t>
    </dgm:pt>
    <dgm:pt modelId="{2B6CDA95-7474-4E13-8BEC-26A9F4301EF1}" type="pres">
      <dgm:prSet presAssocID="{AE118B91-D5B3-42AD-9EF2-80943349259D}" presName="root" presStyleCnt="0">
        <dgm:presLayoutVars>
          <dgm:dir/>
          <dgm:resizeHandles val="exact"/>
        </dgm:presLayoutVars>
      </dgm:prSet>
      <dgm:spPr/>
    </dgm:pt>
    <dgm:pt modelId="{73758219-6A7C-4831-96BE-D1649401D90D}" type="pres">
      <dgm:prSet presAssocID="{AE118B91-D5B3-42AD-9EF2-80943349259D}" presName="container" presStyleCnt="0">
        <dgm:presLayoutVars>
          <dgm:dir/>
          <dgm:resizeHandles val="exact"/>
        </dgm:presLayoutVars>
      </dgm:prSet>
      <dgm:spPr/>
    </dgm:pt>
    <dgm:pt modelId="{F9238106-2E92-43F4-924C-5C45931CD8F2}" type="pres">
      <dgm:prSet presAssocID="{EFBAE3D8-84C0-4304-9664-D5FD17171F11}" presName="compNode" presStyleCnt="0"/>
      <dgm:spPr/>
    </dgm:pt>
    <dgm:pt modelId="{5624111C-3650-4BDF-ABC4-F15EB7F30C9D}" type="pres">
      <dgm:prSet presAssocID="{EFBAE3D8-84C0-4304-9664-D5FD17171F11}" presName="iconBgRect" presStyleLbl="bgShp" presStyleIdx="0" presStyleCnt="4"/>
      <dgm:spPr/>
    </dgm:pt>
    <dgm:pt modelId="{3AF941D3-8585-44EA-AAC6-61C029881703}" type="pres">
      <dgm:prSet presAssocID="{EFBAE3D8-84C0-4304-9664-D5FD17171F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08471E5-F435-4843-8B62-31DB29F6007B}" type="pres">
      <dgm:prSet presAssocID="{EFBAE3D8-84C0-4304-9664-D5FD17171F11}" presName="spaceRect" presStyleCnt="0"/>
      <dgm:spPr/>
    </dgm:pt>
    <dgm:pt modelId="{FC57AE17-95AA-4E76-BF0E-352534253620}" type="pres">
      <dgm:prSet presAssocID="{EFBAE3D8-84C0-4304-9664-D5FD17171F11}" presName="textRect" presStyleLbl="revTx" presStyleIdx="0" presStyleCnt="4">
        <dgm:presLayoutVars>
          <dgm:chMax val="1"/>
          <dgm:chPref val="1"/>
        </dgm:presLayoutVars>
      </dgm:prSet>
      <dgm:spPr/>
    </dgm:pt>
    <dgm:pt modelId="{37995806-4387-462A-9D5B-3B0E82591634}" type="pres">
      <dgm:prSet presAssocID="{C7C36ECC-4BF7-4F33-8FFD-0924E434D47B}" presName="sibTrans" presStyleLbl="sibTrans2D1" presStyleIdx="0" presStyleCnt="0"/>
      <dgm:spPr/>
    </dgm:pt>
    <dgm:pt modelId="{DF854F72-738A-40B3-9120-2B37DA214E8A}" type="pres">
      <dgm:prSet presAssocID="{22D22047-DEE6-4687-8FE8-8AFF6C34D009}" presName="compNode" presStyleCnt="0"/>
      <dgm:spPr/>
    </dgm:pt>
    <dgm:pt modelId="{45BC56DA-95FE-47AC-9C65-901506010BB6}" type="pres">
      <dgm:prSet presAssocID="{22D22047-DEE6-4687-8FE8-8AFF6C34D009}" presName="iconBgRect" presStyleLbl="bgShp" presStyleIdx="1" presStyleCnt="4"/>
      <dgm:spPr/>
    </dgm:pt>
    <dgm:pt modelId="{C0F087E1-C0CA-4491-A4C5-1CB7B9324E89}" type="pres">
      <dgm:prSet presAssocID="{22D22047-DEE6-4687-8FE8-8AFF6C34D0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3423A2-ECCA-4898-85A6-FC3F8012FC50}" type="pres">
      <dgm:prSet presAssocID="{22D22047-DEE6-4687-8FE8-8AFF6C34D009}" presName="spaceRect" presStyleCnt="0"/>
      <dgm:spPr/>
    </dgm:pt>
    <dgm:pt modelId="{FACE2985-9E96-48C2-B424-22578CEB5FF2}" type="pres">
      <dgm:prSet presAssocID="{22D22047-DEE6-4687-8FE8-8AFF6C34D009}" presName="textRect" presStyleLbl="revTx" presStyleIdx="1" presStyleCnt="4">
        <dgm:presLayoutVars>
          <dgm:chMax val="1"/>
          <dgm:chPref val="1"/>
        </dgm:presLayoutVars>
      </dgm:prSet>
      <dgm:spPr/>
    </dgm:pt>
    <dgm:pt modelId="{AF3FBD0E-687F-46A8-8CAB-9D450226BC4F}" type="pres">
      <dgm:prSet presAssocID="{360E380A-C86C-4E8D-BE6C-608C5E9CD385}" presName="sibTrans" presStyleLbl="sibTrans2D1" presStyleIdx="0" presStyleCnt="0"/>
      <dgm:spPr/>
    </dgm:pt>
    <dgm:pt modelId="{CE7238EC-4B90-46DE-828E-6EC169672D2B}" type="pres">
      <dgm:prSet presAssocID="{C217EED6-D22E-4E0D-99DF-697D4A42DCE3}" presName="compNode" presStyleCnt="0"/>
      <dgm:spPr/>
    </dgm:pt>
    <dgm:pt modelId="{60A49CC1-F103-4885-A93A-94369124E572}" type="pres">
      <dgm:prSet presAssocID="{C217EED6-D22E-4E0D-99DF-697D4A42DCE3}" presName="iconBgRect" presStyleLbl="bgShp" presStyleIdx="2" presStyleCnt="4"/>
      <dgm:spPr/>
    </dgm:pt>
    <dgm:pt modelId="{AE85E23E-5F30-4CED-B73C-835CF6385C49}" type="pres">
      <dgm:prSet presAssocID="{C217EED6-D22E-4E0D-99DF-697D4A42DC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200E584-28D6-447A-B674-ADA2B8A8A4E5}" type="pres">
      <dgm:prSet presAssocID="{C217EED6-D22E-4E0D-99DF-697D4A42DCE3}" presName="spaceRect" presStyleCnt="0"/>
      <dgm:spPr/>
    </dgm:pt>
    <dgm:pt modelId="{494283A5-78F5-49FF-B205-5EAA450643A3}" type="pres">
      <dgm:prSet presAssocID="{C217EED6-D22E-4E0D-99DF-697D4A42DCE3}" presName="textRect" presStyleLbl="revTx" presStyleIdx="2" presStyleCnt="4">
        <dgm:presLayoutVars>
          <dgm:chMax val="1"/>
          <dgm:chPref val="1"/>
        </dgm:presLayoutVars>
      </dgm:prSet>
      <dgm:spPr/>
    </dgm:pt>
    <dgm:pt modelId="{D935336D-4A55-43BC-89BF-82EC888C7E33}" type="pres">
      <dgm:prSet presAssocID="{350225F3-90DB-4591-9CBA-643FEDF8971B}" presName="sibTrans" presStyleLbl="sibTrans2D1" presStyleIdx="0" presStyleCnt="0"/>
      <dgm:spPr/>
    </dgm:pt>
    <dgm:pt modelId="{C85E7223-3812-462C-B2B3-80EC0DF14ABF}" type="pres">
      <dgm:prSet presAssocID="{37DF63BD-064F-47A9-BDD4-C8E49E97CFC2}" presName="compNode" presStyleCnt="0"/>
      <dgm:spPr/>
    </dgm:pt>
    <dgm:pt modelId="{C6409F6E-091E-455A-8021-78D205EDC677}" type="pres">
      <dgm:prSet presAssocID="{37DF63BD-064F-47A9-BDD4-C8E49E97CFC2}" presName="iconBgRect" presStyleLbl="bgShp" presStyleIdx="3" presStyleCnt="4"/>
      <dgm:spPr/>
    </dgm:pt>
    <dgm:pt modelId="{D011C4A0-96D7-4631-B50A-011DD852B116}" type="pres">
      <dgm:prSet presAssocID="{37DF63BD-064F-47A9-BDD4-C8E49E97C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A1D8F1-00C4-4849-A7BE-884A7DFFD4DF}" type="pres">
      <dgm:prSet presAssocID="{37DF63BD-064F-47A9-BDD4-C8E49E97CFC2}" presName="spaceRect" presStyleCnt="0"/>
      <dgm:spPr/>
    </dgm:pt>
    <dgm:pt modelId="{9EDBF29C-A849-4196-8881-2BC552A99C5C}" type="pres">
      <dgm:prSet presAssocID="{37DF63BD-064F-47A9-BDD4-C8E49E97CF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DD0908-EA94-4ABA-B0AD-41871C5AA59E}" srcId="{AE118B91-D5B3-42AD-9EF2-80943349259D}" destId="{C217EED6-D22E-4E0D-99DF-697D4A42DCE3}" srcOrd="2" destOrd="0" parTransId="{D20202A7-7716-4F89-983A-514817334D70}" sibTransId="{350225F3-90DB-4591-9CBA-643FEDF8971B}"/>
    <dgm:cxn modelId="{8653B708-E844-451C-A21D-451CBBFBEACD}" type="presOf" srcId="{22D22047-DEE6-4687-8FE8-8AFF6C34D009}" destId="{FACE2985-9E96-48C2-B424-22578CEB5FF2}" srcOrd="0" destOrd="0" presId="urn:microsoft.com/office/officeart/2018/2/layout/IconCircleList"/>
    <dgm:cxn modelId="{AB62CB0D-A336-475D-8857-A1AA1BC6DAF3}" type="presOf" srcId="{37DF63BD-064F-47A9-BDD4-C8E49E97CFC2}" destId="{9EDBF29C-A849-4196-8881-2BC552A99C5C}" srcOrd="0" destOrd="0" presId="urn:microsoft.com/office/officeart/2018/2/layout/IconCircleList"/>
    <dgm:cxn modelId="{672DAD10-7CCB-4E09-8B38-E8BEAA72C75C}" type="presOf" srcId="{C7C36ECC-4BF7-4F33-8FFD-0924E434D47B}" destId="{37995806-4387-462A-9D5B-3B0E82591634}" srcOrd="0" destOrd="0" presId="urn:microsoft.com/office/officeart/2018/2/layout/IconCircleList"/>
    <dgm:cxn modelId="{C54C7324-CA9E-4CEA-BE5C-850986238A72}" srcId="{AE118B91-D5B3-42AD-9EF2-80943349259D}" destId="{22D22047-DEE6-4687-8FE8-8AFF6C34D009}" srcOrd="1" destOrd="0" parTransId="{DF6440BF-7603-4509-9050-140C200A6E9F}" sibTransId="{360E380A-C86C-4E8D-BE6C-608C5E9CD385}"/>
    <dgm:cxn modelId="{C673C82F-19C7-4693-9915-3B7D09A7D6E5}" type="presOf" srcId="{AE118B91-D5B3-42AD-9EF2-80943349259D}" destId="{2B6CDA95-7474-4E13-8BEC-26A9F4301EF1}" srcOrd="0" destOrd="0" presId="urn:microsoft.com/office/officeart/2018/2/layout/IconCircleList"/>
    <dgm:cxn modelId="{974B8C7B-B04F-466E-BD8C-BE470A8F0B16}" type="presOf" srcId="{350225F3-90DB-4591-9CBA-643FEDF8971B}" destId="{D935336D-4A55-43BC-89BF-82EC888C7E33}" srcOrd="0" destOrd="0" presId="urn:microsoft.com/office/officeart/2018/2/layout/IconCircleList"/>
    <dgm:cxn modelId="{79664D91-B51E-46C8-8453-8C7B7D06FE13}" type="presOf" srcId="{EFBAE3D8-84C0-4304-9664-D5FD17171F11}" destId="{FC57AE17-95AA-4E76-BF0E-352534253620}" srcOrd="0" destOrd="0" presId="urn:microsoft.com/office/officeart/2018/2/layout/IconCircleList"/>
    <dgm:cxn modelId="{22672F9E-FF9D-43FE-92D6-4A464D440759}" type="presOf" srcId="{C217EED6-D22E-4E0D-99DF-697D4A42DCE3}" destId="{494283A5-78F5-49FF-B205-5EAA450643A3}" srcOrd="0" destOrd="0" presId="urn:microsoft.com/office/officeart/2018/2/layout/IconCircleList"/>
    <dgm:cxn modelId="{31A046B9-E36E-45F9-9B46-8C0857E4AA1D}" srcId="{AE118B91-D5B3-42AD-9EF2-80943349259D}" destId="{EFBAE3D8-84C0-4304-9664-D5FD17171F11}" srcOrd="0" destOrd="0" parTransId="{B6BFBEEB-7391-4299-8DE8-FA1BCB8E0A46}" sibTransId="{C7C36ECC-4BF7-4F33-8FFD-0924E434D47B}"/>
    <dgm:cxn modelId="{A4145AE6-D50C-496D-896F-1583EB4D6329}" srcId="{AE118B91-D5B3-42AD-9EF2-80943349259D}" destId="{37DF63BD-064F-47A9-BDD4-C8E49E97CFC2}" srcOrd="3" destOrd="0" parTransId="{A66B4070-F279-47EA-A240-B94D12C3FCD9}" sibTransId="{E30BC5DA-C3CF-49ED-818B-088181E73207}"/>
    <dgm:cxn modelId="{7D7004FE-8CA4-4140-9285-58EBFC4226C6}" type="presOf" srcId="{360E380A-C86C-4E8D-BE6C-608C5E9CD385}" destId="{AF3FBD0E-687F-46A8-8CAB-9D450226BC4F}" srcOrd="0" destOrd="0" presId="urn:microsoft.com/office/officeart/2018/2/layout/IconCircleList"/>
    <dgm:cxn modelId="{B32CA828-76DE-4541-BAD4-6ED9075ADAD6}" type="presParOf" srcId="{2B6CDA95-7474-4E13-8BEC-26A9F4301EF1}" destId="{73758219-6A7C-4831-96BE-D1649401D90D}" srcOrd="0" destOrd="0" presId="urn:microsoft.com/office/officeart/2018/2/layout/IconCircleList"/>
    <dgm:cxn modelId="{EFF531FC-7026-4C52-8CCD-C89F5B6156DD}" type="presParOf" srcId="{73758219-6A7C-4831-96BE-D1649401D90D}" destId="{F9238106-2E92-43F4-924C-5C45931CD8F2}" srcOrd="0" destOrd="0" presId="urn:microsoft.com/office/officeart/2018/2/layout/IconCircleList"/>
    <dgm:cxn modelId="{95C24C63-72FD-4957-A605-7E7548F8369C}" type="presParOf" srcId="{F9238106-2E92-43F4-924C-5C45931CD8F2}" destId="{5624111C-3650-4BDF-ABC4-F15EB7F30C9D}" srcOrd="0" destOrd="0" presId="urn:microsoft.com/office/officeart/2018/2/layout/IconCircleList"/>
    <dgm:cxn modelId="{A942B057-105B-4FC6-B428-64ED72B2163B}" type="presParOf" srcId="{F9238106-2E92-43F4-924C-5C45931CD8F2}" destId="{3AF941D3-8585-44EA-AAC6-61C029881703}" srcOrd="1" destOrd="0" presId="urn:microsoft.com/office/officeart/2018/2/layout/IconCircleList"/>
    <dgm:cxn modelId="{2D5CC3A4-8723-428E-8212-6C89F4B4FCF9}" type="presParOf" srcId="{F9238106-2E92-43F4-924C-5C45931CD8F2}" destId="{A08471E5-F435-4843-8B62-31DB29F6007B}" srcOrd="2" destOrd="0" presId="urn:microsoft.com/office/officeart/2018/2/layout/IconCircleList"/>
    <dgm:cxn modelId="{381CA96A-3464-4DC4-9F90-B07DA14AD90D}" type="presParOf" srcId="{F9238106-2E92-43F4-924C-5C45931CD8F2}" destId="{FC57AE17-95AA-4E76-BF0E-352534253620}" srcOrd="3" destOrd="0" presId="urn:microsoft.com/office/officeart/2018/2/layout/IconCircleList"/>
    <dgm:cxn modelId="{2FAA5F1A-E335-4686-BDD9-F2FCB7BFC910}" type="presParOf" srcId="{73758219-6A7C-4831-96BE-D1649401D90D}" destId="{37995806-4387-462A-9D5B-3B0E82591634}" srcOrd="1" destOrd="0" presId="urn:microsoft.com/office/officeart/2018/2/layout/IconCircleList"/>
    <dgm:cxn modelId="{434DF4C6-BD98-44C8-A5CF-4A7C2FBF0659}" type="presParOf" srcId="{73758219-6A7C-4831-96BE-D1649401D90D}" destId="{DF854F72-738A-40B3-9120-2B37DA214E8A}" srcOrd="2" destOrd="0" presId="urn:microsoft.com/office/officeart/2018/2/layout/IconCircleList"/>
    <dgm:cxn modelId="{999DC1FD-1D4E-46B8-8E90-7716DCBD7BD0}" type="presParOf" srcId="{DF854F72-738A-40B3-9120-2B37DA214E8A}" destId="{45BC56DA-95FE-47AC-9C65-901506010BB6}" srcOrd="0" destOrd="0" presId="urn:microsoft.com/office/officeart/2018/2/layout/IconCircleList"/>
    <dgm:cxn modelId="{3F5AAEED-212B-4D72-AAD1-79A829E92FA5}" type="presParOf" srcId="{DF854F72-738A-40B3-9120-2B37DA214E8A}" destId="{C0F087E1-C0CA-4491-A4C5-1CB7B9324E89}" srcOrd="1" destOrd="0" presId="urn:microsoft.com/office/officeart/2018/2/layout/IconCircleList"/>
    <dgm:cxn modelId="{215284C1-5452-4F66-A824-6ED82C71FE24}" type="presParOf" srcId="{DF854F72-738A-40B3-9120-2B37DA214E8A}" destId="{123423A2-ECCA-4898-85A6-FC3F8012FC50}" srcOrd="2" destOrd="0" presId="urn:microsoft.com/office/officeart/2018/2/layout/IconCircleList"/>
    <dgm:cxn modelId="{58349492-31E3-4A1E-BC7D-83283F0187A4}" type="presParOf" srcId="{DF854F72-738A-40B3-9120-2B37DA214E8A}" destId="{FACE2985-9E96-48C2-B424-22578CEB5FF2}" srcOrd="3" destOrd="0" presId="urn:microsoft.com/office/officeart/2018/2/layout/IconCircleList"/>
    <dgm:cxn modelId="{933C3C64-A29D-46A6-9DA5-AD141550B5AC}" type="presParOf" srcId="{73758219-6A7C-4831-96BE-D1649401D90D}" destId="{AF3FBD0E-687F-46A8-8CAB-9D450226BC4F}" srcOrd="3" destOrd="0" presId="urn:microsoft.com/office/officeart/2018/2/layout/IconCircleList"/>
    <dgm:cxn modelId="{1307D7C6-4BFA-402B-AEF3-8B03A9BA7EDC}" type="presParOf" srcId="{73758219-6A7C-4831-96BE-D1649401D90D}" destId="{CE7238EC-4B90-46DE-828E-6EC169672D2B}" srcOrd="4" destOrd="0" presId="urn:microsoft.com/office/officeart/2018/2/layout/IconCircleList"/>
    <dgm:cxn modelId="{041DB053-BCA4-4A6C-92E7-6B4EE425833B}" type="presParOf" srcId="{CE7238EC-4B90-46DE-828E-6EC169672D2B}" destId="{60A49CC1-F103-4885-A93A-94369124E572}" srcOrd="0" destOrd="0" presId="urn:microsoft.com/office/officeart/2018/2/layout/IconCircleList"/>
    <dgm:cxn modelId="{F10D5CCA-7DF0-4D51-8774-6C0F7426DCDC}" type="presParOf" srcId="{CE7238EC-4B90-46DE-828E-6EC169672D2B}" destId="{AE85E23E-5F30-4CED-B73C-835CF6385C49}" srcOrd="1" destOrd="0" presId="urn:microsoft.com/office/officeart/2018/2/layout/IconCircleList"/>
    <dgm:cxn modelId="{7F3C6628-A54E-4EC4-99F5-6855ED69C4BF}" type="presParOf" srcId="{CE7238EC-4B90-46DE-828E-6EC169672D2B}" destId="{B200E584-28D6-447A-B674-ADA2B8A8A4E5}" srcOrd="2" destOrd="0" presId="urn:microsoft.com/office/officeart/2018/2/layout/IconCircleList"/>
    <dgm:cxn modelId="{6FA4BA72-F8FB-40A2-B7E6-25CFB7F66F5D}" type="presParOf" srcId="{CE7238EC-4B90-46DE-828E-6EC169672D2B}" destId="{494283A5-78F5-49FF-B205-5EAA450643A3}" srcOrd="3" destOrd="0" presId="urn:microsoft.com/office/officeart/2018/2/layout/IconCircleList"/>
    <dgm:cxn modelId="{75BB2B62-2C24-4625-B64A-34FAA71F5F4A}" type="presParOf" srcId="{73758219-6A7C-4831-96BE-D1649401D90D}" destId="{D935336D-4A55-43BC-89BF-82EC888C7E33}" srcOrd="5" destOrd="0" presId="urn:microsoft.com/office/officeart/2018/2/layout/IconCircleList"/>
    <dgm:cxn modelId="{1B78AC61-C7D1-45A1-8048-013F2E7F060B}" type="presParOf" srcId="{73758219-6A7C-4831-96BE-D1649401D90D}" destId="{C85E7223-3812-462C-B2B3-80EC0DF14ABF}" srcOrd="6" destOrd="0" presId="urn:microsoft.com/office/officeart/2018/2/layout/IconCircleList"/>
    <dgm:cxn modelId="{19609845-3D37-4FC5-8B80-3932015017A6}" type="presParOf" srcId="{C85E7223-3812-462C-B2B3-80EC0DF14ABF}" destId="{C6409F6E-091E-455A-8021-78D205EDC677}" srcOrd="0" destOrd="0" presId="urn:microsoft.com/office/officeart/2018/2/layout/IconCircleList"/>
    <dgm:cxn modelId="{3C8431A2-7BD5-4CE3-8726-D8B594D7B485}" type="presParOf" srcId="{C85E7223-3812-462C-B2B3-80EC0DF14ABF}" destId="{D011C4A0-96D7-4631-B50A-011DD852B116}" srcOrd="1" destOrd="0" presId="urn:microsoft.com/office/officeart/2018/2/layout/IconCircleList"/>
    <dgm:cxn modelId="{7ACFE02E-0E0B-414E-876A-A01D1A58D0F8}" type="presParOf" srcId="{C85E7223-3812-462C-B2B3-80EC0DF14ABF}" destId="{B8A1D8F1-00C4-4849-A7BE-884A7DFFD4DF}" srcOrd="2" destOrd="0" presId="urn:microsoft.com/office/officeart/2018/2/layout/IconCircleList"/>
    <dgm:cxn modelId="{7F468490-5095-487B-9420-E4A8D0C12964}" type="presParOf" srcId="{C85E7223-3812-462C-B2B3-80EC0DF14ABF}" destId="{9EDBF29C-A849-4196-8881-2BC552A99C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TextBlob</a:t>
          </a:r>
          <a:r>
            <a:rPr lang="en-US" sz="2200" kern="1200" dirty="0"/>
            <a:t> for sentiment analysis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3889026"/>
        <a:ext cx="2162863" cy="103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Complement Naïve Bayes Classifier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3889026"/>
        <a:ext cx="2162863" cy="103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77A0-52BA-44C5-9A66-EAEED3B568A9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looked at one vote</a:t>
          </a:r>
        </a:p>
      </dsp:txBody>
      <dsp:txXfrm>
        <a:off x="1306750" y="353"/>
        <a:ext cx="2390030" cy="1434018"/>
      </dsp:txXfrm>
    </dsp:sp>
    <dsp:sp modelId="{2D861BC8-60C6-4FD8-A5D5-E72F8454872C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classifier had a less than ideal accuracy score</a:t>
          </a:r>
        </a:p>
      </dsp:txBody>
      <dsp:txXfrm>
        <a:off x="3935784" y="353"/>
        <a:ext cx="2390030" cy="1434018"/>
      </dsp:txXfrm>
    </dsp:sp>
    <dsp:sp modelId="{72AF3E06-A4E1-4A66-A5EF-EA929815A3CE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Manually classifying tweets</a:t>
          </a:r>
        </a:p>
      </dsp:txBody>
      <dsp:txXfrm>
        <a:off x="6564818" y="353"/>
        <a:ext cx="2390030" cy="1434018"/>
      </dsp:txXfrm>
    </dsp:sp>
    <dsp:sp modelId="{FA0F594B-F881-47D0-914A-ECE6D434C30B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Eliminated non-English tweets</a:t>
          </a:r>
        </a:p>
      </dsp:txBody>
      <dsp:txXfrm>
        <a:off x="2621267" y="1673375"/>
        <a:ext cx="2390030" cy="1434018"/>
      </dsp:txXfrm>
    </dsp:sp>
    <dsp:sp modelId="{53AF7352-401E-4E82-BDEC-7AE15D505FE8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Scope of keywords could have taken in non-Obamacare tweets</a:t>
          </a:r>
        </a:p>
      </dsp:txBody>
      <dsp:txXfrm>
        <a:off x="5250301" y="1673375"/>
        <a:ext cx="2390030" cy="1434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FDE8-1838-4092-BB9F-8AA6B2AD2F45}">
      <dsp:nvSpPr>
        <dsp:cNvPr id="0" name=""/>
        <dsp:cNvSpPr/>
      </dsp:nvSpPr>
      <dsp:spPr>
        <a:xfrm>
          <a:off x="341312" y="0"/>
          <a:ext cx="4968874" cy="496887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78B62-F768-4912-86F3-53B35D38689E}">
      <dsp:nvSpPr>
        <dsp:cNvPr id="0" name=""/>
        <dsp:cNvSpPr/>
      </dsp:nvSpPr>
      <dsp:spPr>
        <a:xfrm>
          <a:off x="813355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Big data</a:t>
          </a:r>
        </a:p>
      </dsp:txBody>
      <dsp:txXfrm>
        <a:off x="907954" y="566642"/>
        <a:ext cx="1748663" cy="1748663"/>
      </dsp:txXfrm>
    </dsp:sp>
    <dsp:sp modelId="{53E2FAE8-86AA-4669-BB9D-FB47F81CE854}">
      <dsp:nvSpPr>
        <dsp:cNvPr id="0" name=""/>
        <dsp:cNvSpPr/>
      </dsp:nvSpPr>
      <dsp:spPr>
        <a:xfrm>
          <a:off x="2900283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geo-location tweets and justifying the twitter population</a:t>
          </a:r>
        </a:p>
      </dsp:txBody>
      <dsp:txXfrm>
        <a:off x="2994882" y="566642"/>
        <a:ext cx="1748663" cy="1748663"/>
      </dsp:txXfrm>
    </dsp:sp>
    <dsp:sp modelId="{2CB9CBF8-2E33-4179-94CB-5484A22B3334}">
      <dsp:nvSpPr>
        <dsp:cNvPr id="0" name=""/>
        <dsp:cNvSpPr/>
      </dsp:nvSpPr>
      <dsp:spPr>
        <a:xfrm>
          <a:off x="813355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the best way to process data</a:t>
          </a:r>
        </a:p>
      </dsp:txBody>
      <dsp:txXfrm>
        <a:off x="907954" y="2653569"/>
        <a:ext cx="1748663" cy="1748663"/>
      </dsp:txXfrm>
    </dsp:sp>
    <dsp:sp modelId="{392BD2CA-76AB-450C-B205-0CE19D4B62D6}">
      <dsp:nvSpPr>
        <dsp:cNvPr id="0" name=""/>
        <dsp:cNvSpPr/>
      </dsp:nvSpPr>
      <dsp:spPr>
        <a:xfrm>
          <a:off x="2900283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Analyzing all the information</a:t>
          </a:r>
        </a:p>
      </dsp:txBody>
      <dsp:txXfrm>
        <a:off x="2994882" y="2653569"/>
        <a:ext cx="1748663" cy="174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111C-3650-4BDF-ABC4-F15EB7F30C9D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941D3-8585-44EA-AAC6-61C029881703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AE17-95AA-4E76-BF0E-352534253620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 and processing</a:t>
          </a:r>
        </a:p>
      </dsp:txBody>
      <dsp:txXfrm>
        <a:off x="1946122" y="46914"/>
        <a:ext cx="2929459" cy="1242801"/>
      </dsp:txXfrm>
    </dsp:sp>
    <dsp:sp modelId="{45BC56DA-95FE-47AC-9C65-901506010BB6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87E1-C0CA-4491-A4C5-1CB7B9324E89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2985-9E96-48C2-B424-22578CEB5FF2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Learned how to use various classification models</a:t>
          </a:r>
        </a:p>
      </dsp:txBody>
      <dsp:txXfrm>
        <a:off x="6895133" y="46914"/>
        <a:ext cx="2929459" cy="1242801"/>
      </dsp:txXfrm>
    </dsp:sp>
    <dsp:sp modelId="{60A49CC1-F103-4885-A93A-94369124E572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E23E-5F30-4CED-B73C-835CF6385C49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83A5-78F5-49FF-B205-5EAA450643A3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Latex and creating an academic paper</a:t>
          </a:r>
        </a:p>
      </dsp:txBody>
      <dsp:txXfrm>
        <a:off x="1946122" y="1818032"/>
        <a:ext cx="2929459" cy="1242801"/>
      </dsp:txXfrm>
    </dsp:sp>
    <dsp:sp modelId="{C6409F6E-091E-455A-8021-78D205EDC677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1C4A0-96D7-4631-B50A-011DD852B116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F29C-A849-4196-8881-2BC552A99C5C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Twitter is insightful, but only tells a part of the story</a:t>
          </a:r>
        </a:p>
      </dsp:txBody>
      <dsp:txXfrm>
        <a:off x="6895133" y="1818032"/>
        <a:ext cx="2929459" cy="1242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72D6-F9DE-D746-BA47-48E20125A7C5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932D-E466-EB4B-AF26-A724B997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16E-46E4-0F4C-B855-605E7669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3500" cap="none">
                <a:latin typeface="+mn-lt"/>
              </a:rPr>
              <a:t>Correlation between </a:t>
            </a:r>
            <a:br>
              <a:rPr lang="en-US" sz="3500" cap="none">
                <a:latin typeface="+mn-lt"/>
              </a:rPr>
            </a:br>
            <a:r>
              <a:rPr lang="en-US" sz="3500" cap="none">
                <a:latin typeface="+mn-lt"/>
              </a:rPr>
              <a:t>“We The People” and Congress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D5C-37F7-4943-A449-27D48DB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Tim Blazek, Olivia Roy,  Andy Shin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Social Sensing and Cyber-Physical Systems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049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73866-1394-42CC-AC8A-175AD96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C0CF6-5224-4C0A-94C8-9CEE7406D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prstGeom prst="roundRect">
            <a:avLst>
              <a:gd name="adj" fmla="val 14141"/>
            </a:avLst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Senators 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1B656-2C0E-4FE6-A917-38D04378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033"/>
            <a:ext cx="5196840" cy="365077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D17517-1926-4AB9-B23E-999CE748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485" y="534390"/>
            <a:ext cx="5472120" cy="31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Senators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7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A20F6-CC4B-48A7-90CF-6C337DC8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C8C9-99C3-4506-9150-DC063A2BA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93367-46D4-45B4-BEAE-F705A6CD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BF30CF9-990B-4CFF-A844-92B127E5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Weak correlated between tweets gathered and state population size</a:t>
            </a:r>
          </a:p>
          <a:p>
            <a:r>
              <a:rPr lang="en-US" dirty="0">
                <a:solidFill>
                  <a:srgbClr val="404040"/>
                </a:solidFill>
              </a:rPr>
              <a:t>Most of the tweets gathered were classified as Anti-Obamacare, especially towards Democrats</a:t>
            </a:r>
          </a:p>
          <a:p>
            <a:r>
              <a:rPr lang="en-US" dirty="0">
                <a:solidFill>
                  <a:srgbClr val="404040"/>
                </a:solidFill>
              </a:rPr>
              <a:t>People tend to voice their opinion when against something, rather than for something</a:t>
            </a:r>
          </a:p>
          <a:p>
            <a:r>
              <a:rPr lang="en-US" dirty="0">
                <a:solidFill>
                  <a:srgbClr val="404040"/>
                </a:solidFill>
              </a:rPr>
              <a:t>Senators voting against party line tended to get tweeted at more</a:t>
            </a:r>
          </a:p>
        </p:txBody>
      </p:sp>
    </p:spTree>
    <p:extLst>
      <p:ext uri="{BB962C8B-B14F-4D97-AF65-F5344CB8AC3E}">
        <p14:creationId xmlns:p14="http://schemas.microsoft.com/office/powerpoint/2010/main" val="61997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AF3CC-FF2A-46A3-8DF7-E6578876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881BD02-4518-435F-AB4A-A7E5014B3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19377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6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1E40-07C0-4BBE-A1C5-885DDA0B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63941DA-98AD-4391-86AD-BE6C91651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7919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41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6823-CAC0-41F6-A9EB-55E3D0B1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AC416-4892-4C0B-BECB-C596DA69E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B52E-6CDD-455B-B99F-4A7AA1D8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062E016-31F4-43A6-A603-1A6034B20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7364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118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E6BE2-F34F-4B33-A94E-4FF4AEA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9541-C90E-4FC1-81CC-E44AB05E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 a GUI that is expandable to multiple votes</a:t>
            </a:r>
          </a:p>
          <a:p>
            <a:r>
              <a:rPr lang="en-US" sz="2400" dirty="0"/>
              <a:t>Include House of Representatives</a:t>
            </a:r>
          </a:p>
          <a:p>
            <a:r>
              <a:rPr lang="en-US" sz="2400" dirty="0"/>
              <a:t>Modify and tweak classifier</a:t>
            </a:r>
          </a:p>
          <a:p>
            <a:r>
              <a:rPr lang="en-US" sz="2400" dirty="0"/>
              <a:t>Analyze links, videos, and photos in tweet</a:t>
            </a:r>
          </a:p>
          <a:p>
            <a:r>
              <a:rPr lang="en-US" sz="2400" dirty="0"/>
              <a:t>Create a predictor that leverages Twitter traffic and tweet </a:t>
            </a:r>
            <a:r>
              <a:rPr lang="en-US" sz="2400" dirty="0" err="1"/>
              <a:t>classificiation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52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0B68-8F01-3944-9EF8-868CA3D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E171-2C1A-F84C-9E2D-FECABF2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Encourage writing and calling to Senators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Tweet political opinions and feelings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Do Senators accurately represent people?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75% of time vote with party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5D29C2-DC63-DE4E-8F24-1A905EC9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445655"/>
            <a:ext cx="4159568" cy="36500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E90855-2F28-7D48-8BE5-B13235FD441E}"/>
              </a:ext>
            </a:extLst>
          </p:cNvPr>
          <p:cNvSpPr/>
          <p:nvPr/>
        </p:nvSpPr>
        <p:spPr>
          <a:xfrm rot="2713318" flipH="1">
            <a:off x="8329369" y="3267015"/>
            <a:ext cx="437732" cy="996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8C82-4B9F-5044-9437-068CEB6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0458-C737-5C4C-B40E-DBFF85C3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69B0D-E99B-4ADE-86C7-38835499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510326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E7A73-0E8C-4A42-9FD5-DD572009C58C}"/>
              </a:ext>
            </a:extLst>
          </p:cNvPr>
          <p:cNvCxnSpPr/>
          <p:nvPr/>
        </p:nvCxnSpPr>
        <p:spPr>
          <a:xfrm>
            <a:off x="5368553" y="3579223"/>
            <a:ext cx="6109188" cy="9797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DD6E3C-DCCA-4D22-86D3-8545CFB014B6}"/>
              </a:ext>
            </a:extLst>
          </p:cNvPr>
          <p:cNvCxnSpPr>
            <a:cxnSpLocks/>
          </p:cNvCxnSpPr>
          <p:nvPr/>
        </p:nvCxnSpPr>
        <p:spPr>
          <a:xfrm flipV="1">
            <a:off x="5368553" y="3579223"/>
            <a:ext cx="6009196" cy="9797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1026" name="Picture 2" descr="Image result for sklearn">
            <a:extLst>
              <a:ext uri="{FF2B5EF4-FFF2-40B4-BE49-F238E27FC236}">
                <a16:creationId xmlns:a16="http://schemas.microsoft.com/office/drawing/2014/main" id="{43299C53-43C9-4F4E-B450-D83FC26E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38" y="3683317"/>
            <a:ext cx="783774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4959D38-FE3B-460D-B7E4-817B00E4F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438187"/>
              </p:ext>
            </p:extLst>
          </p:nvPr>
        </p:nvGraphicFramePr>
        <p:xfrm>
          <a:off x="5364199" y="960846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Image result for sklearn">
            <a:extLst>
              <a:ext uri="{FF2B5EF4-FFF2-40B4-BE49-F238E27FC236}">
                <a16:creationId xmlns:a16="http://schemas.microsoft.com/office/drawing/2014/main" id="{0A63A3DA-E4C5-45D2-BA16-0371A3EC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83" y="3746093"/>
            <a:ext cx="783729" cy="62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93FE-A347-4168-BBC7-883F6A2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after 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D63F-7CBE-424A-8FA8-46E45E30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C47D-095A-4037-A2E7-2975AE5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Language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54C-DC5C-4D58-B92D-A34191C6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langdetect</a:t>
            </a:r>
            <a:r>
              <a:rPr lang="en-US" dirty="0">
                <a:solidFill>
                  <a:schemeClr val="bg1"/>
                </a:solidFill>
              </a:rPr>
              <a:t> to classify tweets’ language</a:t>
            </a:r>
          </a:p>
          <a:p>
            <a:r>
              <a:rPr lang="en-US" dirty="0">
                <a:solidFill>
                  <a:schemeClr val="bg1"/>
                </a:solidFill>
              </a:rPr>
              <a:t>Used 1000 tweets to measure performance of python package</a:t>
            </a:r>
          </a:p>
          <a:p>
            <a:r>
              <a:rPr lang="en-US" dirty="0">
                <a:solidFill>
                  <a:schemeClr val="bg1"/>
                </a:solidFill>
              </a:rPr>
              <a:t>1.7% false negatives (tended to include links)</a:t>
            </a:r>
          </a:p>
          <a:p>
            <a:r>
              <a:rPr lang="en-US" dirty="0">
                <a:solidFill>
                  <a:schemeClr val="bg1"/>
                </a:solidFill>
              </a:rPr>
              <a:t>0.2% false positives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398C4-81A8-4A3C-B268-CA6F5959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73336"/>
            <a:ext cx="6250769" cy="37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Hand classified 600 random Obamacare tweets</a:t>
            </a:r>
          </a:p>
          <a:p>
            <a:r>
              <a:rPr lang="en-US" dirty="0"/>
              <a:t>Ran the tweets through a </a:t>
            </a:r>
            <a:r>
              <a:rPr lang="en-US" dirty="0" err="1"/>
              <a:t>tfidf</a:t>
            </a:r>
            <a:r>
              <a:rPr lang="en-US" dirty="0"/>
              <a:t> vectorization and simulated it through different </a:t>
            </a:r>
            <a:r>
              <a:rPr lang="en-US" dirty="0" err="1"/>
              <a:t>sklearn</a:t>
            </a:r>
            <a:r>
              <a:rPr lang="en-US" dirty="0"/>
              <a:t> models</a:t>
            </a:r>
          </a:p>
          <a:p>
            <a:r>
              <a:rPr lang="en-US" dirty="0"/>
              <a:t>Complement Naïve Bayes performed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CE4D-60D4-4520-9FB3-B2469839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85179"/>
            <a:ext cx="6227064" cy="28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Justifying Population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1F9AD98-B8A0-4E55-B5B4-CE96C942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7" y="489180"/>
            <a:ext cx="5101436" cy="327767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AB928F-3658-4E22-8F30-054CB7B84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8" y="489180"/>
            <a:ext cx="5121365" cy="32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9D73B7-5407-4310-8A31-7CE87B76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1" y="3377509"/>
            <a:ext cx="4255319" cy="27340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Justifying Population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1F9AD98-B8A0-4E55-B5B4-CE96C942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1" y="321733"/>
            <a:ext cx="4255319" cy="273404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0B1859-8B02-4C14-9158-64BB23AA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Mapped number of tweets collected by state senator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Removed senators that voted against party line to eliminate bias</a:t>
            </a:r>
          </a:p>
        </p:txBody>
      </p:sp>
    </p:spTree>
    <p:extLst>
      <p:ext uri="{BB962C8B-B14F-4D97-AF65-F5344CB8AC3E}">
        <p14:creationId xmlns:p14="http://schemas.microsoft.com/office/powerpoint/2010/main" val="4072591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333</Words>
  <Application>Microsoft Office PowerPoint</Application>
  <PresentationFormat>Widescreen</PresentationFormat>
  <Paragraphs>70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Correlation between  “We The People” and Congress</vt:lpstr>
      <vt:lpstr>Motivation</vt:lpstr>
      <vt:lpstr>Methods</vt:lpstr>
      <vt:lpstr>Methods</vt:lpstr>
      <vt:lpstr>Progress after Midterm</vt:lpstr>
      <vt:lpstr>Language Detection</vt:lpstr>
      <vt:lpstr>Classifier</vt:lpstr>
      <vt:lpstr>Justifying Population</vt:lpstr>
      <vt:lpstr>Justifying Population</vt:lpstr>
      <vt:lpstr>Evaluation Results</vt:lpstr>
      <vt:lpstr>Senators Results</vt:lpstr>
      <vt:lpstr>Senators Results</vt:lpstr>
      <vt:lpstr>Discussion</vt:lpstr>
      <vt:lpstr>Conclusion</vt:lpstr>
      <vt:lpstr>Limitations</vt:lpstr>
      <vt:lpstr>Challenges</vt:lpstr>
      <vt:lpstr>Takeaways</vt:lpstr>
      <vt:lpstr>Lessons Learned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 “We The People” and Congress</dc:title>
  <dc:creator>Timothy Blazek</dc:creator>
  <cp:lastModifiedBy>Timothy Blazek</cp:lastModifiedBy>
  <cp:revision>3</cp:revision>
  <dcterms:created xsi:type="dcterms:W3CDTF">2019-04-22T19:32:53Z</dcterms:created>
  <dcterms:modified xsi:type="dcterms:W3CDTF">2019-04-22T20:45:23Z</dcterms:modified>
</cp:coreProperties>
</file>