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49" r:id="rId1"/>
  </p:sldMasterIdLst>
  <p:notesMasterIdLst>
    <p:notesMasterId r:id="rId22"/>
  </p:notesMasterIdLst>
  <p:sldIdLst>
    <p:sldId id="256" r:id="rId2"/>
    <p:sldId id="257" r:id="rId3"/>
    <p:sldId id="260" r:id="rId4"/>
    <p:sldId id="282" r:id="rId5"/>
    <p:sldId id="268" r:id="rId6"/>
    <p:sldId id="269" r:id="rId7"/>
    <p:sldId id="266" r:id="rId8"/>
    <p:sldId id="270" r:id="rId9"/>
    <p:sldId id="271" r:id="rId10"/>
    <p:sldId id="267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3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/>
    <p:restoredTop sz="75847"/>
  </p:normalViewPr>
  <p:slideViewPr>
    <p:cSldViewPr snapToGrid="0" snapToObjects="1">
      <p:cViewPr varScale="1">
        <p:scale>
          <a:sx n="59" d="100"/>
          <a:sy n="59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38424D-7676-468E-B7F3-FC124CD6813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9DA386-3014-4BDF-A2E3-17B6D1C8A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GetOldTweets</a:t>
          </a:r>
          <a:r>
            <a:rPr lang="en-US" dirty="0"/>
            <a:t> library</a:t>
          </a:r>
        </a:p>
      </dgm:t>
    </dgm:pt>
    <dgm:pt modelId="{A06F936E-B0E9-44C3-858A-FFFCD4C1DC82}" type="parTrans" cxnId="{F5359926-D181-49B4-9BCF-011FA661B60C}">
      <dgm:prSet/>
      <dgm:spPr/>
      <dgm:t>
        <a:bodyPr/>
        <a:lstStyle/>
        <a:p>
          <a:endParaRPr lang="en-US"/>
        </a:p>
      </dgm:t>
    </dgm:pt>
    <dgm:pt modelId="{6987B0E2-1425-451C-B56A-7C44DBFB45A5}" type="sibTrans" cxnId="{F5359926-D181-49B4-9BCF-011FA661B60C}">
      <dgm:prSet/>
      <dgm:spPr/>
      <dgm:t>
        <a:bodyPr/>
        <a:lstStyle/>
        <a:p>
          <a:endParaRPr lang="en-US"/>
        </a:p>
      </dgm:t>
    </dgm:pt>
    <dgm:pt modelId="{02972E0F-1482-4E3F-BDF4-BEB7615A269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24F94A9-53D1-487C-9FAE-B05762B6D7D3}" type="parTrans" cxnId="{F7B5E366-06C3-4EF2-ACE2-475289A69548}">
      <dgm:prSet/>
      <dgm:spPr/>
      <dgm:t>
        <a:bodyPr/>
        <a:lstStyle/>
        <a:p>
          <a:endParaRPr lang="en-US"/>
        </a:p>
      </dgm:t>
    </dgm:pt>
    <dgm:pt modelId="{3A590C0B-5A6A-4109-B2A1-0311E9C0BE5A}" type="sibTrans" cxnId="{F7B5E366-06C3-4EF2-ACE2-475289A69548}">
      <dgm:prSet/>
      <dgm:spPr/>
      <dgm:t>
        <a:bodyPr/>
        <a:lstStyle/>
        <a:p>
          <a:endParaRPr lang="en-US"/>
        </a:p>
      </dgm:t>
    </dgm:pt>
    <dgm:pt modelId="{73F72EE4-B607-B94C-8528-0DE9434DC8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Tweets @ Senators</a:t>
          </a:r>
        </a:p>
      </dgm:t>
    </dgm:pt>
    <dgm:pt modelId="{4DA30D2C-4C9B-A84F-8368-85C8DB566288}" type="parTrans" cxnId="{9EF8FAA2-AFD3-D949-87DE-70C55D4628DB}">
      <dgm:prSet/>
      <dgm:spPr/>
      <dgm:t>
        <a:bodyPr/>
        <a:lstStyle/>
        <a:p>
          <a:endParaRPr lang="en-US"/>
        </a:p>
      </dgm:t>
    </dgm:pt>
    <dgm:pt modelId="{3E4B5319-5287-BC40-A9C2-945C5602CFD0}" type="sibTrans" cxnId="{9EF8FAA2-AFD3-D949-87DE-70C55D4628DB}">
      <dgm:prSet/>
      <dgm:spPr/>
      <dgm:t>
        <a:bodyPr/>
        <a:lstStyle/>
        <a:p>
          <a:endParaRPr lang="en-US"/>
        </a:p>
      </dgm:t>
    </dgm:pt>
    <dgm:pt modelId="{E899FCA5-5917-8646-A3FB-2A6248D3D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Senators voted </a:t>
          </a:r>
        </a:p>
      </dgm:t>
    </dgm:pt>
    <dgm:pt modelId="{0ECC4B11-5A70-7040-9BD6-8F03235C87B6}" type="parTrans" cxnId="{97A42FF7-0B19-5440-9ED7-A4F84471ABD1}">
      <dgm:prSet/>
      <dgm:spPr/>
      <dgm:t>
        <a:bodyPr/>
        <a:lstStyle/>
        <a:p>
          <a:endParaRPr lang="en-US"/>
        </a:p>
      </dgm:t>
    </dgm:pt>
    <dgm:pt modelId="{F2737D8F-4657-5A45-8E74-A3B9812FB279}" type="sibTrans" cxnId="{97A42FF7-0B19-5440-9ED7-A4F84471ABD1}">
      <dgm:prSet/>
      <dgm:spPr/>
      <dgm:t>
        <a:bodyPr/>
        <a:lstStyle/>
        <a:p>
          <a:endParaRPr lang="en-US"/>
        </a:p>
      </dgm:t>
    </dgm:pt>
    <dgm:pt modelId="{0D5EEFEB-1122-45C1-A106-10091C042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TextBlob</a:t>
          </a:r>
          <a:r>
            <a:rPr lang="en-US" dirty="0"/>
            <a:t> for sentiment analysis</a:t>
          </a:r>
        </a:p>
      </dgm:t>
    </dgm:pt>
    <dgm:pt modelId="{909DC78A-A51F-4500-82A9-3707BFA93992}" type="sibTrans" cxnId="{AD98DF12-A9CF-464D-A3A5-E740FFD403C1}">
      <dgm:prSet/>
      <dgm:spPr/>
      <dgm:t>
        <a:bodyPr/>
        <a:lstStyle/>
        <a:p>
          <a:endParaRPr lang="en-US"/>
        </a:p>
      </dgm:t>
    </dgm:pt>
    <dgm:pt modelId="{658C9B92-C90D-4AED-B1B0-AFA77ED51962}" type="parTrans" cxnId="{AD98DF12-A9CF-464D-A3A5-E740FFD403C1}">
      <dgm:prSet/>
      <dgm:spPr/>
      <dgm:t>
        <a:bodyPr/>
        <a:lstStyle/>
        <a:p>
          <a:endParaRPr lang="en-US"/>
        </a:p>
      </dgm:t>
    </dgm:pt>
    <dgm:pt modelId="{EFE6E2B7-931D-8E46-92EF-DEACD43B145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44ACD21-EE92-534D-9958-31B5B6C2D2C2}" type="parTrans" cxnId="{87BDFC7F-1EF6-5B45-8A5B-25CD8D714D13}">
      <dgm:prSet/>
      <dgm:spPr/>
      <dgm:t>
        <a:bodyPr/>
        <a:lstStyle/>
        <a:p>
          <a:endParaRPr lang="en-US"/>
        </a:p>
      </dgm:t>
    </dgm:pt>
    <dgm:pt modelId="{E7558E32-1542-2D46-B389-E3887B7A074D}" type="sibTrans" cxnId="{87BDFC7F-1EF6-5B45-8A5B-25CD8D714D13}">
      <dgm:prSet/>
      <dgm:spPr/>
      <dgm:t>
        <a:bodyPr/>
        <a:lstStyle/>
        <a:p>
          <a:endParaRPr lang="en-US"/>
        </a:p>
      </dgm:t>
    </dgm:pt>
    <dgm:pt modelId="{C07D3D10-2920-4E09-AE27-262E1960DE6F}" type="pres">
      <dgm:prSet presAssocID="{6438424D-7676-468E-B7F3-FC124CD68133}" presName="root" presStyleCnt="0">
        <dgm:presLayoutVars>
          <dgm:dir/>
          <dgm:resizeHandles val="exact"/>
        </dgm:presLayoutVars>
      </dgm:prSet>
      <dgm:spPr/>
    </dgm:pt>
    <dgm:pt modelId="{45A7AA04-DF32-4942-9353-68FF4CCCF825}" type="pres">
      <dgm:prSet presAssocID="{73F72EE4-B607-B94C-8528-0DE9434DC825}" presName="compNode" presStyleCnt="0"/>
      <dgm:spPr/>
    </dgm:pt>
    <dgm:pt modelId="{CBBD3B56-8076-7848-8870-C98BAEBF3D10}" type="pres">
      <dgm:prSet presAssocID="{73F72EE4-B607-B94C-8528-0DE9434DC825}" presName="bgRect" presStyleLbl="bgShp" presStyleIdx="0" presStyleCnt="4"/>
      <dgm:spPr/>
    </dgm:pt>
    <dgm:pt modelId="{29732B47-204A-0C47-AFD9-3D2EA6575480}" type="pres">
      <dgm:prSet presAssocID="{73F72EE4-B607-B94C-8528-0DE9434DC825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115A99F-20E8-9144-8C95-FF308A3FA398}" type="pres">
      <dgm:prSet presAssocID="{73F72EE4-B607-B94C-8528-0DE9434DC825}" presName="spaceRect" presStyleCnt="0"/>
      <dgm:spPr/>
    </dgm:pt>
    <dgm:pt modelId="{832D9B27-94CC-4F49-8E15-27BD057B4201}" type="pres">
      <dgm:prSet presAssocID="{73F72EE4-B607-B94C-8528-0DE9434DC825}" presName="parTx" presStyleLbl="revTx" presStyleIdx="0" presStyleCnt="6">
        <dgm:presLayoutVars>
          <dgm:chMax val="0"/>
          <dgm:chPref val="0"/>
        </dgm:presLayoutVars>
      </dgm:prSet>
      <dgm:spPr/>
    </dgm:pt>
    <dgm:pt modelId="{5B8301F4-F11F-794C-8D0B-00C8F89CA89D}" type="pres">
      <dgm:prSet presAssocID="{3E4B5319-5287-BC40-A9C2-945C5602CFD0}" presName="sibTrans" presStyleCnt="0"/>
      <dgm:spPr/>
    </dgm:pt>
    <dgm:pt modelId="{D60CC6E5-9EDF-4A78-BD0F-C57F44653FED}" type="pres">
      <dgm:prSet presAssocID="{159DA386-3014-4BDF-A2E3-17B6D1C8A19A}" presName="compNode" presStyleCnt="0"/>
      <dgm:spPr/>
    </dgm:pt>
    <dgm:pt modelId="{37AF4D56-F016-4E2F-905C-5A52A3EABAC5}" type="pres">
      <dgm:prSet presAssocID="{159DA386-3014-4BDF-A2E3-17B6D1C8A19A}" presName="bgRect" presStyleLbl="bgShp" presStyleIdx="1" presStyleCnt="4"/>
      <dgm:spPr/>
    </dgm:pt>
    <dgm:pt modelId="{8E8D1F25-0C89-4852-A7D7-FC787F32B944}" type="pres">
      <dgm:prSet presAssocID="{159DA386-3014-4BDF-A2E3-17B6D1C8A19A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/>
    </dgm:pt>
    <dgm:pt modelId="{03AB2419-4EA9-4E7E-A425-0A73B5F875C7}" type="pres">
      <dgm:prSet presAssocID="{159DA386-3014-4BDF-A2E3-17B6D1C8A19A}" presName="spaceRect" presStyleCnt="0"/>
      <dgm:spPr/>
    </dgm:pt>
    <dgm:pt modelId="{A4F04F91-6504-40E7-9168-7682AEF9FB9F}" type="pres">
      <dgm:prSet presAssocID="{159DA386-3014-4BDF-A2E3-17B6D1C8A19A}" presName="parTx" presStyleLbl="revTx" presStyleIdx="1" presStyleCnt="6">
        <dgm:presLayoutVars>
          <dgm:chMax val="0"/>
          <dgm:chPref val="0"/>
        </dgm:presLayoutVars>
      </dgm:prSet>
      <dgm:spPr/>
    </dgm:pt>
    <dgm:pt modelId="{BDD96D1E-07AF-452F-94CD-F4271AB52F3F}" type="pres">
      <dgm:prSet presAssocID="{159DA386-3014-4BDF-A2E3-17B6D1C8A19A}" presName="desTx" presStyleLbl="revTx" presStyleIdx="2" presStyleCnt="6">
        <dgm:presLayoutVars/>
      </dgm:prSet>
      <dgm:spPr/>
    </dgm:pt>
    <dgm:pt modelId="{B74FC284-6A2C-4B57-9BE8-D8C5270790E2}" type="pres">
      <dgm:prSet presAssocID="{6987B0E2-1425-451C-B56A-7C44DBFB45A5}" presName="sibTrans" presStyleCnt="0"/>
      <dgm:spPr/>
    </dgm:pt>
    <dgm:pt modelId="{36086178-D5E9-49A1-B9DF-170A7CA69300}" type="pres">
      <dgm:prSet presAssocID="{0D5EEFEB-1122-45C1-A106-10091C0422A2}" presName="compNode" presStyleCnt="0"/>
      <dgm:spPr/>
    </dgm:pt>
    <dgm:pt modelId="{47C6860A-DD19-4D87-8688-1A2722737DC3}" type="pres">
      <dgm:prSet presAssocID="{0D5EEFEB-1122-45C1-A106-10091C0422A2}" presName="bgRect" presStyleLbl="bgShp" presStyleIdx="2" presStyleCnt="4"/>
      <dgm:spPr/>
    </dgm:pt>
    <dgm:pt modelId="{682904D4-275F-4782-9FF5-75547BFE9964}" type="pres">
      <dgm:prSet presAssocID="{0D5EEFEB-1122-45C1-A106-10091C0422A2}" presName="iconRect" presStyleLbl="node1" presStyleIdx="2" presStyleCnt="4"/>
      <dgm:spPr>
        <a:blipFill>
          <a:blip xmlns:r="http://schemas.openxmlformats.org/officeDocument/2006/relationships" r:embed="rId3"/>
          <a:srcRect/>
          <a:stretch>
            <a:fillRect l="-5000" r="-5000"/>
          </a:stretch>
        </a:blipFill>
        <a:ln>
          <a:noFill/>
        </a:ln>
      </dgm:spPr>
      <dgm:extLst/>
    </dgm:pt>
    <dgm:pt modelId="{3943AA01-6B35-4463-A806-7943E8A4FA7C}" type="pres">
      <dgm:prSet presAssocID="{0D5EEFEB-1122-45C1-A106-10091C0422A2}" presName="spaceRect" presStyleCnt="0"/>
      <dgm:spPr/>
    </dgm:pt>
    <dgm:pt modelId="{B8469713-DE20-43D1-9080-0B37AE5E268B}" type="pres">
      <dgm:prSet presAssocID="{0D5EEFEB-1122-45C1-A106-10091C0422A2}" presName="parTx" presStyleLbl="revTx" presStyleIdx="3" presStyleCnt="6">
        <dgm:presLayoutVars>
          <dgm:chMax val="0"/>
          <dgm:chPref val="0"/>
        </dgm:presLayoutVars>
      </dgm:prSet>
      <dgm:spPr/>
    </dgm:pt>
    <dgm:pt modelId="{45B376D4-D29F-3F41-B5CD-2BED7070048E}" type="pres">
      <dgm:prSet presAssocID="{909DC78A-A51F-4500-82A9-3707BFA93992}" presName="sibTrans" presStyleCnt="0"/>
      <dgm:spPr/>
    </dgm:pt>
    <dgm:pt modelId="{2FA8F753-440F-254D-80EB-AD6313FF3CC8}" type="pres">
      <dgm:prSet presAssocID="{E899FCA5-5917-8646-A3FB-2A6248D3D642}" presName="compNode" presStyleCnt="0"/>
      <dgm:spPr/>
    </dgm:pt>
    <dgm:pt modelId="{7BC60830-CDB6-0D46-AB2D-CE1FD626B9CD}" type="pres">
      <dgm:prSet presAssocID="{E899FCA5-5917-8646-A3FB-2A6248D3D642}" presName="bgRect" presStyleLbl="bgShp" presStyleIdx="3" presStyleCnt="4"/>
      <dgm:spPr/>
    </dgm:pt>
    <dgm:pt modelId="{90DDA344-1E66-1F47-8DE8-3E2E5218179F}" type="pres">
      <dgm:prSet presAssocID="{E899FCA5-5917-8646-A3FB-2A6248D3D642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AC8B8C-B81B-D845-8167-9E9D0A0A6B0F}" type="pres">
      <dgm:prSet presAssocID="{E899FCA5-5917-8646-A3FB-2A6248D3D642}" presName="spaceRect" presStyleCnt="0"/>
      <dgm:spPr/>
    </dgm:pt>
    <dgm:pt modelId="{BDDB41DB-F175-9F40-BD50-5E5942AC24E0}" type="pres">
      <dgm:prSet presAssocID="{E899FCA5-5917-8646-A3FB-2A6248D3D642}" presName="parTx" presStyleLbl="revTx" presStyleIdx="4" presStyleCnt="6">
        <dgm:presLayoutVars>
          <dgm:chMax val="0"/>
          <dgm:chPref val="0"/>
        </dgm:presLayoutVars>
      </dgm:prSet>
      <dgm:spPr/>
    </dgm:pt>
    <dgm:pt modelId="{FDD790AC-9FAC-774B-B2DA-7814AC7A506B}" type="pres">
      <dgm:prSet presAssocID="{E899FCA5-5917-8646-A3FB-2A6248D3D642}" presName="desTx" presStyleLbl="revTx" presStyleIdx="5" presStyleCnt="6">
        <dgm:presLayoutVars/>
      </dgm:prSet>
      <dgm:spPr/>
    </dgm:pt>
  </dgm:ptLst>
  <dgm:cxnLst>
    <dgm:cxn modelId="{1D4ED906-9EFD-6A4B-952A-E55FA4E2E690}" type="presOf" srcId="{159DA386-3014-4BDF-A2E3-17B6D1C8A19A}" destId="{A4F04F91-6504-40E7-9168-7682AEF9FB9F}" srcOrd="0" destOrd="0" presId="urn:microsoft.com/office/officeart/2018/2/layout/IconVerticalSolidList"/>
    <dgm:cxn modelId="{AD98DF12-A9CF-464D-A3A5-E740FFD403C1}" srcId="{6438424D-7676-468E-B7F3-FC124CD68133}" destId="{0D5EEFEB-1122-45C1-A106-10091C0422A2}" srcOrd="2" destOrd="0" parTransId="{658C9B92-C90D-4AED-B1B0-AFA77ED51962}" sibTransId="{909DC78A-A51F-4500-82A9-3707BFA93992}"/>
    <dgm:cxn modelId="{F5359926-D181-49B4-9BCF-011FA661B60C}" srcId="{6438424D-7676-468E-B7F3-FC124CD68133}" destId="{159DA386-3014-4BDF-A2E3-17B6D1C8A19A}" srcOrd="1" destOrd="0" parTransId="{A06F936E-B0E9-44C3-858A-FFFCD4C1DC82}" sibTransId="{6987B0E2-1425-451C-B56A-7C44DBFB45A5}"/>
    <dgm:cxn modelId="{BFD9632F-3224-B34A-A894-4F9688CDA8EB}" type="presOf" srcId="{0D5EEFEB-1122-45C1-A106-10091C0422A2}" destId="{B8469713-DE20-43D1-9080-0B37AE5E268B}" srcOrd="0" destOrd="0" presId="urn:microsoft.com/office/officeart/2018/2/layout/IconVerticalSolidList"/>
    <dgm:cxn modelId="{4EE85130-B7DF-5446-8114-7EB9EFFC82A5}" type="presOf" srcId="{EFE6E2B7-931D-8E46-92EF-DEACD43B1458}" destId="{FDD790AC-9FAC-774B-B2DA-7814AC7A506B}" srcOrd="0" destOrd="0" presId="urn:microsoft.com/office/officeart/2018/2/layout/IconVerticalSolidList"/>
    <dgm:cxn modelId="{F7B5E366-06C3-4EF2-ACE2-475289A69548}" srcId="{159DA386-3014-4BDF-A2E3-17B6D1C8A19A}" destId="{02972E0F-1482-4E3F-BDF4-BEB7615A2693}" srcOrd="0" destOrd="0" parTransId="{824F94A9-53D1-487C-9FAE-B05762B6D7D3}" sibTransId="{3A590C0B-5A6A-4109-B2A1-0311E9C0BE5A}"/>
    <dgm:cxn modelId="{7575EE73-9076-6243-9CC9-332DFE2B39F2}" type="presOf" srcId="{73F72EE4-B607-B94C-8528-0DE9434DC825}" destId="{832D9B27-94CC-4F49-8E15-27BD057B4201}" srcOrd="0" destOrd="0" presId="urn:microsoft.com/office/officeart/2018/2/layout/IconVerticalSolidList"/>
    <dgm:cxn modelId="{87BDFC7F-1EF6-5B45-8A5B-25CD8D714D13}" srcId="{E899FCA5-5917-8646-A3FB-2A6248D3D642}" destId="{EFE6E2B7-931D-8E46-92EF-DEACD43B1458}" srcOrd="0" destOrd="0" parTransId="{F44ACD21-EE92-534D-9958-31B5B6C2D2C2}" sibTransId="{E7558E32-1542-2D46-B389-E3887B7A074D}"/>
    <dgm:cxn modelId="{9EF8FAA2-AFD3-D949-87DE-70C55D4628DB}" srcId="{6438424D-7676-468E-B7F3-FC124CD68133}" destId="{73F72EE4-B607-B94C-8528-0DE9434DC825}" srcOrd="0" destOrd="0" parTransId="{4DA30D2C-4C9B-A84F-8368-85C8DB566288}" sibTransId="{3E4B5319-5287-BC40-A9C2-945C5602CFD0}"/>
    <dgm:cxn modelId="{3F15A7C9-8A50-254A-99F6-230F97682BD4}" type="presOf" srcId="{E899FCA5-5917-8646-A3FB-2A6248D3D642}" destId="{BDDB41DB-F175-9F40-BD50-5E5942AC24E0}" srcOrd="0" destOrd="0" presId="urn:microsoft.com/office/officeart/2018/2/layout/IconVerticalSolidList"/>
    <dgm:cxn modelId="{08D22CD5-831A-8540-A9FE-B3A4ED005419}" type="presOf" srcId="{02972E0F-1482-4E3F-BDF4-BEB7615A2693}" destId="{BDD96D1E-07AF-452F-94CD-F4271AB52F3F}" srcOrd="0" destOrd="0" presId="urn:microsoft.com/office/officeart/2018/2/layout/IconVerticalSolidList"/>
    <dgm:cxn modelId="{447DC1E4-9D2C-DB40-A53C-6B9D255E56C8}" type="presOf" srcId="{6438424D-7676-468E-B7F3-FC124CD68133}" destId="{C07D3D10-2920-4E09-AE27-262E1960DE6F}" srcOrd="0" destOrd="0" presId="urn:microsoft.com/office/officeart/2018/2/layout/IconVerticalSolidList"/>
    <dgm:cxn modelId="{97A42FF7-0B19-5440-9ED7-A4F84471ABD1}" srcId="{6438424D-7676-468E-B7F3-FC124CD68133}" destId="{E899FCA5-5917-8646-A3FB-2A6248D3D642}" srcOrd="3" destOrd="0" parTransId="{0ECC4B11-5A70-7040-9BD6-8F03235C87B6}" sibTransId="{F2737D8F-4657-5A45-8E74-A3B9812FB279}"/>
    <dgm:cxn modelId="{50039944-6BB7-A94E-9901-A057BB749B5A}" type="presParOf" srcId="{C07D3D10-2920-4E09-AE27-262E1960DE6F}" destId="{45A7AA04-DF32-4942-9353-68FF4CCCF825}" srcOrd="0" destOrd="0" presId="urn:microsoft.com/office/officeart/2018/2/layout/IconVerticalSolidList"/>
    <dgm:cxn modelId="{D1A9B18D-67FE-884F-84BD-9BAE83A4C882}" type="presParOf" srcId="{45A7AA04-DF32-4942-9353-68FF4CCCF825}" destId="{CBBD3B56-8076-7848-8870-C98BAEBF3D10}" srcOrd="0" destOrd="0" presId="urn:microsoft.com/office/officeart/2018/2/layout/IconVerticalSolidList"/>
    <dgm:cxn modelId="{DF1AFABC-4EF0-D04C-8355-EAA489049B9E}" type="presParOf" srcId="{45A7AA04-DF32-4942-9353-68FF4CCCF825}" destId="{29732B47-204A-0C47-AFD9-3D2EA6575480}" srcOrd="1" destOrd="0" presId="urn:microsoft.com/office/officeart/2018/2/layout/IconVerticalSolidList"/>
    <dgm:cxn modelId="{A4FBF7BA-3BC0-D540-A6D5-4F73A7F354BD}" type="presParOf" srcId="{45A7AA04-DF32-4942-9353-68FF4CCCF825}" destId="{3115A99F-20E8-9144-8C95-FF308A3FA398}" srcOrd="2" destOrd="0" presId="urn:microsoft.com/office/officeart/2018/2/layout/IconVerticalSolidList"/>
    <dgm:cxn modelId="{AEB6FE7B-0CF2-BA4E-8766-87E999322AD8}" type="presParOf" srcId="{45A7AA04-DF32-4942-9353-68FF4CCCF825}" destId="{832D9B27-94CC-4F49-8E15-27BD057B4201}" srcOrd="3" destOrd="0" presId="urn:microsoft.com/office/officeart/2018/2/layout/IconVerticalSolidList"/>
    <dgm:cxn modelId="{34E3033D-3ECE-8849-95F9-AA89F5704F29}" type="presParOf" srcId="{C07D3D10-2920-4E09-AE27-262E1960DE6F}" destId="{5B8301F4-F11F-794C-8D0B-00C8F89CA89D}" srcOrd="1" destOrd="0" presId="urn:microsoft.com/office/officeart/2018/2/layout/IconVerticalSolidList"/>
    <dgm:cxn modelId="{6076B6EB-C0AE-4548-9262-B9CCCF1D26EA}" type="presParOf" srcId="{C07D3D10-2920-4E09-AE27-262E1960DE6F}" destId="{D60CC6E5-9EDF-4A78-BD0F-C57F44653FED}" srcOrd="2" destOrd="0" presId="urn:microsoft.com/office/officeart/2018/2/layout/IconVerticalSolidList"/>
    <dgm:cxn modelId="{B4E05A3B-9403-004A-BED8-23EB67FAA97C}" type="presParOf" srcId="{D60CC6E5-9EDF-4A78-BD0F-C57F44653FED}" destId="{37AF4D56-F016-4E2F-905C-5A52A3EABAC5}" srcOrd="0" destOrd="0" presId="urn:microsoft.com/office/officeart/2018/2/layout/IconVerticalSolidList"/>
    <dgm:cxn modelId="{5E1747B6-D7C0-EA46-9316-68C314C22094}" type="presParOf" srcId="{D60CC6E5-9EDF-4A78-BD0F-C57F44653FED}" destId="{8E8D1F25-0C89-4852-A7D7-FC787F32B944}" srcOrd="1" destOrd="0" presId="urn:microsoft.com/office/officeart/2018/2/layout/IconVerticalSolidList"/>
    <dgm:cxn modelId="{5221CED9-C36C-B34A-A970-9C6A3916B8F4}" type="presParOf" srcId="{D60CC6E5-9EDF-4A78-BD0F-C57F44653FED}" destId="{03AB2419-4EA9-4E7E-A425-0A73B5F875C7}" srcOrd="2" destOrd="0" presId="urn:microsoft.com/office/officeart/2018/2/layout/IconVerticalSolidList"/>
    <dgm:cxn modelId="{282963C3-B5F8-D84F-9BC9-B6D40B53DFE4}" type="presParOf" srcId="{D60CC6E5-9EDF-4A78-BD0F-C57F44653FED}" destId="{A4F04F91-6504-40E7-9168-7682AEF9FB9F}" srcOrd="3" destOrd="0" presId="urn:microsoft.com/office/officeart/2018/2/layout/IconVerticalSolidList"/>
    <dgm:cxn modelId="{43FEA948-8F29-1D49-8C00-C4FB9F0CD394}" type="presParOf" srcId="{D60CC6E5-9EDF-4A78-BD0F-C57F44653FED}" destId="{BDD96D1E-07AF-452F-94CD-F4271AB52F3F}" srcOrd="4" destOrd="0" presId="urn:microsoft.com/office/officeart/2018/2/layout/IconVerticalSolidList"/>
    <dgm:cxn modelId="{5B337344-903B-9444-B954-3E40B890F6C8}" type="presParOf" srcId="{C07D3D10-2920-4E09-AE27-262E1960DE6F}" destId="{B74FC284-6A2C-4B57-9BE8-D8C5270790E2}" srcOrd="3" destOrd="0" presId="urn:microsoft.com/office/officeart/2018/2/layout/IconVerticalSolidList"/>
    <dgm:cxn modelId="{0346ADA8-2DDD-5E47-A2FF-FBD6ABB340BA}" type="presParOf" srcId="{C07D3D10-2920-4E09-AE27-262E1960DE6F}" destId="{36086178-D5E9-49A1-B9DF-170A7CA69300}" srcOrd="4" destOrd="0" presId="urn:microsoft.com/office/officeart/2018/2/layout/IconVerticalSolidList"/>
    <dgm:cxn modelId="{66E853F3-174B-774E-8A47-ABBDC71A4AF6}" type="presParOf" srcId="{36086178-D5E9-49A1-B9DF-170A7CA69300}" destId="{47C6860A-DD19-4D87-8688-1A2722737DC3}" srcOrd="0" destOrd="0" presId="urn:microsoft.com/office/officeart/2018/2/layout/IconVerticalSolidList"/>
    <dgm:cxn modelId="{470432E1-CAA2-6C4F-95A8-DD7E67FC3E3D}" type="presParOf" srcId="{36086178-D5E9-49A1-B9DF-170A7CA69300}" destId="{682904D4-275F-4782-9FF5-75547BFE9964}" srcOrd="1" destOrd="0" presId="urn:microsoft.com/office/officeart/2018/2/layout/IconVerticalSolidList"/>
    <dgm:cxn modelId="{0E62453B-FD2A-D543-9F90-BEEF7F062100}" type="presParOf" srcId="{36086178-D5E9-49A1-B9DF-170A7CA69300}" destId="{3943AA01-6B35-4463-A806-7943E8A4FA7C}" srcOrd="2" destOrd="0" presId="urn:microsoft.com/office/officeart/2018/2/layout/IconVerticalSolidList"/>
    <dgm:cxn modelId="{84474975-7875-4D4A-81BB-22686FE8CF00}" type="presParOf" srcId="{36086178-D5E9-49A1-B9DF-170A7CA69300}" destId="{B8469713-DE20-43D1-9080-0B37AE5E268B}" srcOrd="3" destOrd="0" presId="urn:microsoft.com/office/officeart/2018/2/layout/IconVerticalSolidList"/>
    <dgm:cxn modelId="{EE74043B-42E2-C14F-879C-41D82E8B0960}" type="presParOf" srcId="{C07D3D10-2920-4E09-AE27-262E1960DE6F}" destId="{45B376D4-D29F-3F41-B5CD-2BED7070048E}" srcOrd="5" destOrd="0" presId="urn:microsoft.com/office/officeart/2018/2/layout/IconVerticalSolidList"/>
    <dgm:cxn modelId="{80D0DB12-8250-DA48-9D8C-5B841036E9C3}" type="presParOf" srcId="{C07D3D10-2920-4E09-AE27-262E1960DE6F}" destId="{2FA8F753-440F-254D-80EB-AD6313FF3CC8}" srcOrd="6" destOrd="0" presId="urn:microsoft.com/office/officeart/2018/2/layout/IconVerticalSolidList"/>
    <dgm:cxn modelId="{9BF2625F-DA25-2B4D-B954-FCA6AC00EED7}" type="presParOf" srcId="{2FA8F753-440F-254D-80EB-AD6313FF3CC8}" destId="{7BC60830-CDB6-0D46-AB2D-CE1FD626B9CD}" srcOrd="0" destOrd="0" presId="urn:microsoft.com/office/officeart/2018/2/layout/IconVerticalSolidList"/>
    <dgm:cxn modelId="{EA246B6E-E0B5-9A42-AAAB-4DF123CE576E}" type="presParOf" srcId="{2FA8F753-440F-254D-80EB-AD6313FF3CC8}" destId="{90DDA344-1E66-1F47-8DE8-3E2E5218179F}" srcOrd="1" destOrd="0" presId="urn:microsoft.com/office/officeart/2018/2/layout/IconVerticalSolidList"/>
    <dgm:cxn modelId="{14A4C47E-0281-5C47-8FC1-2FAC6CF4C020}" type="presParOf" srcId="{2FA8F753-440F-254D-80EB-AD6313FF3CC8}" destId="{9FAC8B8C-B81B-D845-8167-9E9D0A0A6B0F}" srcOrd="2" destOrd="0" presId="urn:microsoft.com/office/officeart/2018/2/layout/IconVerticalSolidList"/>
    <dgm:cxn modelId="{BE5D275A-91C4-8B4C-A030-DB5D83BC20AF}" type="presParOf" srcId="{2FA8F753-440F-254D-80EB-AD6313FF3CC8}" destId="{BDDB41DB-F175-9F40-BD50-5E5942AC24E0}" srcOrd="3" destOrd="0" presId="urn:microsoft.com/office/officeart/2018/2/layout/IconVerticalSolidList"/>
    <dgm:cxn modelId="{60AEB183-E9B3-E440-B4C4-8990999D6059}" type="presParOf" srcId="{2FA8F753-440F-254D-80EB-AD6313FF3CC8}" destId="{FDD790AC-9FAC-774B-B2DA-7814AC7A506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38424D-7676-468E-B7F3-FC124CD6813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9DA386-3014-4BDF-A2E3-17B6D1C8A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GetOldTweets</a:t>
          </a:r>
          <a:r>
            <a:rPr lang="en-US" dirty="0"/>
            <a:t> library</a:t>
          </a:r>
        </a:p>
      </dgm:t>
    </dgm:pt>
    <dgm:pt modelId="{A06F936E-B0E9-44C3-858A-FFFCD4C1DC82}" type="parTrans" cxnId="{F5359926-D181-49B4-9BCF-011FA661B60C}">
      <dgm:prSet/>
      <dgm:spPr/>
      <dgm:t>
        <a:bodyPr/>
        <a:lstStyle/>
        <a:p>
          <a:endParaRPr lang="en-US"/>
        </a:p>
      </dgm:t>
    </dgm:pt>
    <dgm:pt modelId="{6987B0E2-1425-451C-B56A-7C44DBFB45A5}" type="sibTrans" cxnId="{F5359926-D181-49B4-9BCF-011FA661B60C}">
      <dgm:prSet/>
      <dgm:spPr/>
      <dgm:t>
        <a:bodyPr/>
        <a:lstStyle/>
        <a:p>
          <a:endParaRPr lang="en-US"/>
        </a:p>
      </dgm:t>
    </dgm:pt>
    <dgm:pt modelId="{02972E0F-1482-4E3F-BDF4-BEB7615A269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24F94A9-53D1-487C-9FAE-B05762B6D7D3}" type="parTrans" cxnId="{F7B5E366-06C3-4EF2-ACE2-475289A69548}">
      <dgm:prSet/>
      <dgm:spPr/>
      <dgm:t>
        <a:bodyPr/>
        <a:lstStyle/>
        <a:p>
          <a:endParaRPr lang="en-US"/>
        </a:p>
      </dgm:t>
    </dgm:pt>
    <dgm:pt modelId="{3A590C0B-5A6A-4109-B2A1-0311E9C0BE5A}" type="sibTrans" cxnId="{F7B5E366-06C3-4EF2-ACE2-475289A69548}">
      <dgm:prSet/>
      <dgm:spPr/>
      <dgm:t>
        <a:bodyPr/>
        <a:lstStyle/>
        <a:p>
          <a:endParaRPr lang="en-US"/>
        </a:p>
      </dgm:t>
    </dgm:pt>
    <dgm:pt modelId="{73F72EE4-B607-B94C-8528-0DE9434DC8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Tweets @ Senators</a:t>
          </a:r>
        </a:p>
      </dgm:t>
    </dgm:pt>
    <dgm:pt modelId="{4DA30D2C-4C9B-A84F-8368-85C8DB566288}" type="parTrans" cxnId="{9EF8FAA2-AFD3-D949-87DE-70C55D4628DB}">
      <dgm:prSet/>
      <dgm:spPr/>
      <dgm:t>
        <a:bodyPr/>
        <a:lstStyle/>
        <a:p>
          <a:endParaRPr lang="en-US"/>
        </a:p>
      </dgm:t>
    </dgm:pt>
    <dgm:pt modelId="{3E4B5319-5287-BC40-A9C2-945C5602CFD0}" type="sibTrans" cxnId="{9EF8FAA2-AFD3-D949-87DE-70C55D4628DB}">
      <dgm:prSet/>
      <dgm:spPr/>
      <dgm:t>
        <a:bodyPr/>
        <a:lstStyle/>
        <a:p>
          <a:endParaRPr lang="en-US"/>
        </a:p>
      </dgm:t>
    </dgm:pt>
    <dgm:pt modelId="{E899FCA5-5917-8646-A3FB-2A6248D3D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Senators voted </a:t>
          </a:r>
        </a:p>
      </dgm:t>
    </dgm:pt>
    <dgm:pt modelId="{0ECC4B11-5A70-7040-9BD6-8F03235C87B6}" type="parTrans" cxnId="{97A42FF7-0B19-5440-9ED7-A4F84471ABD1}">
      <dgm:prSet/>
      <dgm:spPr/>
      <dgm:t>
        <a:bodyPr/>
        <a:lstStyle/>
        <a:p>
          <a:endParaRPr lang="en-US"/>
        </a:p>
      </dgm:t>
    </dgm:pt>
    <dgm:pt modelId="{F2737D8F-4657-5A45-8E74-A3B9812FB279}" type="sibTrans" cxnId="{97A42FF7-0B19-5440-9ED7-A4F84471ABD1}">
      <dgm:prSet/>
      <dgm:spPr/>
      <dgm:t>
        <a:bodyPr/>
        <a:lstStyle/>
        <a:p>
          <a:endParaRPr lang="en-US"/>
        </a:p>
      </dgm:t>
    </dgm:pt>
    <dgm:pt modelId="{0D5EEFEB-1122-45C1-A106-10091C042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Complement Naïve Bayes Classifier</a:t>
          </a:r>
        </a:p>
      </dgm:t>
    </dgm:pt>
    <dgm:pt modelId="{909DC78A-A51F-4500-82A9-3707BFA93992}" type="sibTrans" cxnId="{AD98DF12-A9CF-464D-A3A5-E740FFD403C1}">
      <dgm:prSet/>
      <dgm:spPr/>
      <dgm:t>
        <a:bodyPr/>
        <a:lstStyle/>
        <a:p>
          <a:endParaRPr lang="en-US"/>
        </a:p>
      </dgm:t>
    </dgm:pt>
    <dgm:pt modelId="{658C9B92-C90D-4AED-B1B0-AFA77ED51962}" type="parTrans" cxnId="{AD98DF12-A9CF-464D-A3A5-E740FFD403C1}">
      <dgm:prSet/>
      <dgm:spPr/>
      <dgm:t>
        <a:bodyPr/>
        <a:lstStyle/>
        <a:p>
          <a:endParaRPr lang="en-US"/>
        </a:p>
      </dgm:t>
    </dgm:pt>
    <dgm:pt modelId="{EFE6E2B7-931D-8E46-92EF-DEACD43B145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44ACD21-EE92-534D-9958-31B5B6C2D2C2}" type="parTrans" cxnId="{87BDFC7F-1EF6-5B45-8A5B-25CD8D714D13}">
      <dgm:prSet/>
      <dgm:spPr/>
      <dgm:t>
        <a:bodyPr/>
        <a:lstStyle/>
        <a:p>
          <a:endParaRPr lang="en-US"/>
        </a:p>
      </dgm:t>
    </dgm:pt>
    <dgm:pt modelId="{E7558E32-1542-2D46-B389-E3887B7A074D}" type="sibTrans" cxnId="{87BDFC7F-1EF6-5B45-8A5B-25CD8D714D13}">
      <dgm:prSet/>
      <dgm:spPr/>
      <dgm:t>
        <a:bodyPr/>
        <a:lstStyle/>
        <a:p>
          <a:endParaRPr lang="en-US"/>
        </a:p>
      </dgm:t>
    </dgm:pt>
    <dgm:pt modelId="{C07D3D10-2920-4E09-AE27-262E1960DE6F}" type="pres">
      <dgm:prSet presAssocID="{6438424D-7676-468E-B7F3-FC124CD68133}" presName="root" presStyleCnt="0">
        <dgm:presLayoutVars>
          <dgm:dir/>
          <dgm:resizeHandles val="exact"/>
        </dgm:presLayoutVars>
      </dgm:prSet>
      <dgm:spPr/>
    </dgm:pt>
    <dgm:pt modelId="{45A7AA04-DF32-4942-9353-68FF4CCCF825}" type="pres">
      <dgm:prSet presAssocID="{73F72EE4-B607-B94C-8528-0DE9434DC825}" presName="compNode" presStyleCnt="0"/>
      <dgm:spPr/>
    </dgm:pt>
    <dgm:pt modelId="{CBBD3B56-8076-7848-8870-C98BAEBF3D10}" type="pres">
      <dgm:prSet presAssocID="{73F72EE4-B607-B94C-8528-0DE9434DC825}" presName="bgRect" presStyleLbl="bgShp" presStyleIdx="0" presStyleCnt="4"/>
      <dgm:spPr/>
    </dgm:pt>
    <dgm:pt modelId="{29732B47-204A-0C47-AFD9-3D2EA6575480}" type="pres">
      <dgm:prSet presAssocID="{73F72EE4-B607-B94C-8528-0DE9434DC825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115A99F-20E8-9144-8C95-FF308A3FA398}" type="pres">
      <dgm:prSet presAssocID="{73F72EE4-B607-B94C-8528-0DE9434DC825}" presName="spaceRect" presStyleCnt="0"/>
      <dgm:spPr/>
    </dgm:pt>
    <dgm:pt modelId="{832D9B27-94CC-4F49-8E15-27BD057B4201}" type="pres">
      <dgm:prSet presAssocID="{73F72EE4-B607-B94C-8528-0DE9434DC825}" presName="parTx" presStyleLbl="revTx" presStyleIdx="0" presStyleCnt="6">
        <dgm:presLayoutVars>
          <dgm:chMax val="0"/>
          <dgm:chPref val="0"/>
        </dgm:presLayoutVars>
      </dgm:prSet>
      <dgm:spPr/>
    </dgm:pt>
    <dgm:pt modelId="{5B8301F4-F11F-794C-8D0B-00C8F89CA89D}" type="pres">
      <dgm:prSet presAssocID="{3E4B5319-5287-BC40-A9C2-945C5602CFD0}" presName="sibTrans" presStyleCnt="0"/>
      <dgm:spPr/>
    </dgm:pt>
    <dgm:pt modelId="{D60CC6E5-9EDF-4A78-BD0F-C57F44653FED}" type="pres">
      <dgm:prSet presAssocID="{159DA386-3014-4BDF-A2E3-17B6D1C8A19A}" presName="compNode" presStyleCnt="0"/>
      <dgm:spPr/>
    </dgm:pt>
    <dgm:pt modelId="{37AF4D56-F016-4E2F-905C-5A52A3EABAC5}" type="pres">
      <dgm:prSet presAssocID="{159DA386-3014-4BDF-A2E3-17B6D1C8A19A}" presName="bgRect" presStyleLbl="bgShp" presStyleIdx="1" presStyleCnt="4"/>
      <dgm:spPr/>
    </dgm:pt>
    <dgm:pt modelId="{8E8D1F25-0C89-4852-A7D7-FC787F32B944}" type="pres">
      <dgm:prSet presAssocID="{159DA386-3014-4BDF-A2E3-17B6D1C8A19A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/>
    </dgm:pt>
    <dgm:pt modelId="{03AB2419-4EA9-4E7E-A425-0A73B5F875C7}" type="pres">
      <dgm:prSet presAssocID="{159DA386-3014-4BDF-A2E3-17B6D1C8A19A}" presName="spaceRect" presStyleCnt="0"/>
      <dgm:spPr/>
    </dgm:pt>
    <dgm:pt modelId="{A4F04F91-6504-40E7-9168-7682AEF9FB9F}" type="pres">
      <dgm:prSet presAssocID="{159DA386-3014-4BDF-A2E3-17B6D1C8A19A}" presName="parTx" presStyleLbl="revTx" presStyleIdx="1" presStyleCnt="6">
        <dgm:presLayoutVars>
          <dgm:chMax val="0"/>
          <dgm:chPref val="0"/>
        </dgm:presLayoutVars>
      </dgm:prSet>
      <dgm:spPr/>
    </dgm:pt>
    <dgm:pt modelId="{BDD96D1E-07AF-452F-94CD-F4271AB52F3F}" type="pres">
      <dgm:prSet presAssocID="{159DA386-3014-4BDF-A2E3-17B6D1C8A19A}" presName="desTx" presStyleLbl="revTx" presStyleIdx="2" presStyleCnt="6">
        <dgm:presLayoutVars/>
      </dgm:prSet>
      <dgm:spPr/>
    </dgm:pt>
    <dgm:pt modelId="{B74FC284-6A2C-4B57-9BE8-D8C5270790E2}" type="pres">
      <dgm:prSet presAssocID="{6987B0E2-1425-451C-B56A-7C44DBFB45A5}" presName="sibTrans" presStyleCnt="0"/>
      <dgm:spPr/>
    </dgm:pt>
    <dgm:pt modelId="{36086178-D5E9-49A1-B9DF-170A7CA69300}" type="pres">
      <dgm:prSet presAssocID="{0D5EEFEB-1122-45C1-A106-10091C0422A2}" presName="compNode" presStyleCnt="0"/>
      <dgm:spPr/>
    </dgm:pt>
    <dgm:pt modelId="{47C6860A-DD19-4D87-8688-1A2722737DC3}" type="pres">
      <dgm:prSet presAssocID="{0D5EEFEB-1122-45C1-A106-10091C0422A2}" presName="bgRect" presStyleLbl="bgShp" presStyleIdx="2" presStyleCnt="4"/>
      <dgm:spPr/>
    </dgm:pt>
    <dgm:pt modelId="{682904D4-275F-4782-9FF5-75547BFE9964}" type="pres">
      <dgm:prSet presAssocID="{0D5EEFEB-1122-45C1-A106-10091C0422A2}" presName="iconRect" presStyleLbl="node1" presStyleIdx="2" presStyleCnt="4"/>
      <dgm:spPr/>
      <dgm:extLst/>
    </dgm:pt>
    <dgm:pt modelId="{3943AA01-6B35-4463-A806-7943E8A4FA7C}" type="pres">
      <dgm:prSet presAssocID="{0D5EEFEB-1122-45C1-A106-10091C0422A2}" presName="spaceRect" presStyleCnt="0"/>
      <dgm:spPr/>
    </dgm:pt>
    <dgm:pt modelId="{B8469713-DE20-43D1-9080-0B37AE5E268B}" type="pres">
      <dgm:prSet presAssocID="{0D5EEFEB-1122-45C1-A106-10091C0422A2}" presName="parTx" presStyleLbl="revTx" presStyleIdx="3" presStyleCnt="6">
        <dgm:presLayoutVars>
          <dgm:chMax val="0"/>
          <dgm:chPref val="0"/>
        </dgm:presLayoutVars>
      </dgm:prSet>
      <dgm:spPr/>
    </dgm:pt>
    <dgm:pt modelId="{45B376D4-D29F-3F41-B5CD-2BED7070048E}" type="pres">
      <dgm:prSet presAssocID="{909DC78A-A51F-4500-82A9-3707BFA93992}" presName="sibTrans" presStyleCnt="0"/>
      <dgm:spPr/>
    </dgm:pt>
    <dgm:pt modelId="{2FA8F753-440F-254D-80EB-AD6313FF3CC8}" type="pres">
      <dgm:prSet presAssocID="{E899FCA5-5917-8646-A3FB-2A6248D3D642}" presName="compNode" presStyleCnt="0"/>
      <dgm:spPr/>
    </dgm:pt>
    <dgm:pt modelId="{7BC60830-CDB6-0D46-AB2D-CE1FD626B9CD}" type="pres">
      <dgm:prSet presAssocID="{E899FCA5-5917-8646-A3FB-2A6248D3D642}" presName="bgRect" presStyleLbl="bgShp" presStyleIdx="3" presStyleCnt="4"/>
      <dgm:spPr/>
    </dgm:pt>
    <dgm:pt modelId="{90DDA344-1E66-1F47-8DE8-3E2E5218179F}" type="pres">
      <dgm:prSet presAssocID="{E899FCA5-5917-8646-A3FB-2A6248D3D642}" presName="iconRect" presStyleLbl="nod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AC8B8C-B81B-D845-8167-9E9D0A0A6B0F}" type="pres">
      <dgm:prSet presAssocID="{E899FCA5-5917-8646-A3FB-2A6248D3D642}" presName="spaceRect" presStyleCnt="0"/>
      <dgm:spPr/>
    </dgm:pt>
    <dgm:pt modelId="{BDDB41DB-F175-9F40-BD50-5E5942AC24E0}" type="pres">
      <dgm:prSet presAssocID="{E899FCA5-5917-8646-A3FB-2A6248D3D642}" presName="parTx" presStyleLbl="revTx" presStyleIdx="4" presStyleCnt="6">
        <dgm:presLayoutVars>
          <dgm:chMax val="0"/>
          <dgm:chPref val="0"/>
        </dgm:presLayoutVars>
      </dgm:prSet>
      <dgm:spPr/>
    </dgm:pt>
    <dgm:pt modelId="{FDD790AC-9FAC-774B-B2DA-7814AC7A506B}" type="pres">
      <dgm:prSet presAssocID="{E899FCA5-5917-8646-A3FB-2A6248D3D642}" presName="desTx" presStyleLbl="revTx" presStyleIdx="5" presStyleCnt="6">
        <dgm:presLayoutVars/>
      </dgm:prSet>
      <dgm:spPr/>
    </dgm:pt>
  </dgm:ptLst>
  <dgm:cxnLst>
    <dgm:cxn modelId="{1D4ED906-9EFD-6A4B-952A-E55FA4E2E690}" type="presOf" srcId="{159DA386-3014-4BDF-A2E3-17B6D1C8A19A}" destId="{A4F04F91-6504-40E7-9168-7682AEF9FB9F}" srcOrd="0" destOrd="0" presId="urn:microsoft.com/office/officeart/2018/2/layout/IconVerticalSolidList"/>
    <dgm:cxn modelId="{AD98DF12-A9CF-464D-A3A5-E740FFD403C1}" srcId="{6438424D-7676-468E-B7F3-FC124CD68133}" destId="{0D5EEFEB-1122-45C1-A106-10091C0422A2}" srcOrd="2" destOrd="0" parTransId="{658C9B92-C90D-4AED-B1B0-AFA77ED51962}" sibTransId="{909DC78A-A51F-4500-82A9-3707BFA93992}"/>
    <dgm:cxn modelId="{F5359926-D181-49B4-9BCF-011FA661B60C}" srcId="{6438424D-7676-468E-B7F3-FC124CD68133}" destId="{159DA386-3014-4BDF-A2E3-17B6D1C8A19A}" srcOrd="1" destOrd="0" parTransId="{A06F936E-B0E9-44C3-858A-FFFCD4C1DC82}" sibTransId="{6987B0E2-1425-451C-B56A-7C44DBFB45A5}"/>
    <dgm:cxn modelId="{BFD9632F-3224-B34A-A894-4F9688CDA8EB}" type="presOf" srcId="{0D5EEFEB-1122-45C1-A106-10091C0422A2}" destId="{B8469713-DE20-43D1-9080-0B37AE5E268B}" srcOrd="0" destOrd="0" presId="urn:microsoft.com/office/officeart/2018/2/layout/IconVerticalSolidList"/>
    <dgm:cxn modelId="{4EE85130-B7DF-5446-8114-7EB9EFFC82A5}" type="presOf" srcId="{EFE6E2B7-931D-8E46-92EF-DEACD43B1458}" destId="{FDD790AC-9FAC-774B-B2DA-7814AC7A506B}" srcOrd="0" destOrd="0" presId="urn:microsoft.com/office/officeart/2018/2/layout/IconVerticalSolidList"/>
    <dgm:cxn modelId="{F7B5E366-06C3-4EF2-ACE2-475289A69548}" srcId="{159DA386-3014-4BDF-A2E3-17B6D1C8A19A}" destId="{02972E0F-1482-4E3F-BDF4-BEB7615A2693}" srcOrd="0" destOrd="0" parTransId="{824F94A9-53D1-487C-9FAE-B05762B6D7D3}" sibTransId="{3A590C0B-5A6A-4109-B2A1-0311E9C0BE5A}"/>
    <dgm:cxn modelId="{7575EE73-9076-6243-9CC9-332DFE2B39F2}" type="presOf" srcId="{73F72EE4-B607-B94C-8528-0DE9434DC825}" destId="{832D9B27-94CC-4F49-8E15-27BD057B4201}" srcOrd="0" destOrd="0" presId="urn:microsoft.com/office/officeart/2018/2/layout/IconVerticalSolidList"/>
    <dgm:cxn modelId="{87BDFC7F-1EF6-5B45-8A5B-25CD8D714D13}" srcId="{E899FCA5-5917-8646-A3FB-2A6248D3D642}" destId="{EFE6E2B7-931D-8E46-92EF-DEACD43B1458}" srcOrd="0" destOrd="0" parTransId="{F44ACD21-EE92-534D-9958-31B5B6C2D2C2}" sibTransId="{E7558E32-1542-2D46-B389-E3887B7A074D}"/>
    <dgm:cxn modelId="{9EF8FAA2-AFD3-D949-87DE-70C55D4628DB}" srcId="{6438424D-7676-468E-B7F3-FC124CD68133}" destId="{73F72EE4-B607-B94C-8528-0DE9434DC825}" srcOrd="0" destOrd="0" parTransId="{4DA30D2C-4C9B-A84F-8368-85C8DB566288}" sibTransId="{3E4B5319-5287-BC40-A9C2-945C5602CFD0}"/>
    <dgm:cxn modelId="{3F15A7C9-8A50-254A-99F6-230F97682BD4}" type="presOf" srcId="{E899FCA5-5917-8646-A3FB-2A6248D3D642}" destId="{BDDB41DB-F175-9F40-BD50-5E5942AC24E0}" srcOrd="0" destOrd="0" presId="urn:microsoft.com/office/officeart/2018/2/layout/IconVerticalSolidList"/>
    <dgm:cxn modelId="{08D22CD5-831A-8540-A9FE-B3A4ED005419}" type="presOf" srcId="{02972E0F-1482-4E3F-BDF4-BEB7615A2693}" destId="{BDD96D1E-07AF-452F-94CD-F4271AB52F3F}" srcOrd="0" destOrd="0" presId="urn:microsoft.com/office/officeart/2018/2/layout/IconVerticalSolidList"/>
    <dgm:cxn modelId="{447DC1E4-9D2C-DB40-A53C-6B9D255E56C8}" type="presOf" srcId="{6438424D-7676-468E-B7F3-FC124CD68133}" destId="{C07D3D10-2920-4E09-AE27-262E1960DE6F}" srcOrd="0" destOrd="0" presId="urn:microsoft.com/office/officeart/2018/2/layout/IconVerticalSolidList"/>
    <dgm:cxn modelId="{97A42FF7-0B19-5440-9ED7-A4F84471ABD1}" srcId="{6438424D-7676-468E-B7F3-FC124CD68133}" destId="{E899FCA5-5917-8646-A3FB-2A6248D3D642}" srcOrd="3" destOrd="0" parTransId="{0ECC4B11-5A70-7040-9BD6-8F03235C87B6}" sibTransId="{F2737D8F-4657-5A45-8E74-A3B9812FB279}"/>
    <dgm:cxn modelId="{50039944-6BB7-A94E-9901-A057BB749B5A}" type="presParOf" srcId="{C07D3D10-2920-4E09-AE27-262E1960DE6F}" destId="{45A7AA04-DF32-4942-9353-68FF4CCCF825}" srcOrd="0" destOrd="0" presId="urn:microsoft.com/office/officeart/2018/2/layout/IconVerticalSolidList"/>
    <dgm:cxn modelId="{D1A9B18D-67FE-884F-84BD-9BAE83A4C882}" type="presParOf" srcId="{45A7AA04-DF32-4942-9353-68FF4CCCF825}" destId="{CBBD3B56-8076-7848-8870-C98BAEBF3D10}" srcOrd="0" destOrd="0" presId="urn:microsoft.com/office/officeart/2018/2/layout/IconVerticalSolidList"/>
    <dgm:cxn modelId="{DF1AFABC-4EF0-D04C-8355-EAA489049B9E}" type="presParOf" srcId="{45A7AA04-DF32-4942-9353-68FF4CCCF825}" destId="{29732B47-204A-0C47-AFD9-3D2EA6575480}" srcOrd="1" destOrd="0" presId="urn:microsoft.com/office/officeart/2018/2/layout/IconVerticalSolidList"/>
    <dgm:cxn modelId="{A4FBF7BA-3BC0-D540-A6D5-4F73A7F354BD}" type="presParOf" srcId="{45A7AA04-DF32-4942-9353-68FF4CCCF825}" destId="{3115A99F-20E8-9144-8C95-FF308A3FA398}" srcOrd="2" destOrd="0" presId="urn:microsoft.com/office/officeart/2018/2/layout/IconVerticalSolidList"/>
    <dgm:cxn modelId="{AEB6FE7B-0CF2-BA4E-8766-87E999322AD8}" type="presParOf" srcId="{45A7AA04-DF32-4942-9353-68FF4CCCF825}" destId="{832D9B27-94CC-4F49-8E15-27BD057B4201}" srcOrd="3" destOrd="0" presId="urn:microsoft.com/office/officeart/2018/2/layout/IconVerticalSolidList"/>
    <dgm:cxn modelId="{34E3033D-3ECE-8849-95F9-AA89F5704F29}" type="presParOf" srcId="{C07D3D10-2920-4E09-AE27-262E1960DE6F}" destId="{5B8301F4-F11F-794C-8D0B-00C8F89CA89D}" srcOrd="1" destOrd="0" presId="urn:microsoft.com/office/officeart/2018/2/layout/IconVerticalSolidList"/>
    <dgm:cxn modelId="{6076B6EB-C0AE-4548-9262-B9CCCF1D26EA}" type="presParOf" srcId="{C07D3D10-2920-4E09-AE27-262E1960DE6F}" destId="{D60CC6E5-9EDF-4A78-BD0F-C57F44653FED}" srcOrd="2" destOrd="0" presId="urn:microsoft.com/office/officeart/2018/2/layout/IconVerticalSolidList"/>
    <dgm:cxn modelId="{B4E05A3B-9403-004A-BED8-23EB67FAA97C}" type="presParOf" srcId="{D60CC6E5-9EDF-4A78-BD0F-C57F44653FED}" destId="{37AF4D56-F016-4E2F-905C-5A52A3EABAC5}" srcOrd="0" destOrd="0" presId="urn:microsoft.com/office/officeart/2018/2/layout/IconVerticalSolidList"/>
    <dgm:cxn modelId="{5E1747B6-D7C0-EA46-9316-68C314C22094}" type="presParOf" srcId="{D60CC6E5-9EDF-4A78-BD0F-C57F44653FED}" destId="{8E8D1F25-0C89-4852-A7D7-FC787F32B944}" srcOrd="1" destOrd="0" presId="urn:microsoft.com/office/officeart/2018/2/layout/IconVerticalSolidList"/>
    <dgm:cxn modelId="{5221CED9-C36C-B34A-A970-9C6A3916B8F4}" type="presParOf" srcId="{D60CC6E5-9EDF-4A78-BD0F-C57F44653FED}" destId="{03AB2419-4EA9-4E7E-A425-0A73B5F875C7}" srcOrd="2" destOrd="0" presId="urn:microsoft.com/office/officeart/2018/2/layout/IconVerticalSolidList"/>
    <dgm:cxn modelId="{282963C3-B5F8-D84F-9BC9-B6D40B53DFE4}" type="presParOf" srcId="{D60CC6E5-9EDF-4A78-BD0F-C57F44653FED}" destId="{A4F04F91-6504-40E7-9168-7682AEF9FB9F}" srcOrd="3" destOrd="0" presId="urn:microsoft.com/office/officeart/2018/2/layout/IconVerticalSolidList"/>
    <dgm:cxn modelId="{43FEA948-8F29-1D49-8C00-C4FB9F0CD394}" type="presParOf" srcId="{D60CC6E5-9EDF-4A78-BD0F-C57F44653FED}" destId="{BDD96D1E-07AF-452F-94CD-F4271AB52F3F}" srcOrd="4" destOrd="0" presId="urn:microsoft.com/office/officeart/2018/2/layout/IconVerticalSolidList"/>
    <dgm:cxn modelId="{5B337344-903B-9444-B954-3E40B890F6C8}" type="presParOf" srcId="{C07D3D10-2920-4E09-AE27-262E1960DE6F}" destId="{B74FC284-6A2C-4B57-9BE8-D8C5270790E2}" srcOrd="3" destOrd="0" presId="urn:microsoft.com/office/officeart/2018/2/layout/IconVerticalSolidList"/>
    <dgm:cxn modelId="{0346ADA8-2DDD-5E47-A2FF-FBD6ABB340BA}" type="presParOf" srcId="{C07D3D10-2920-4E09-AE27-262E1960DE6F}" destId="{36086178-D5E9-49A1-B9DF-170A7CA69300}" srcOrd="4" destOrd="0" presId="urn:microsoft.com/office/officeart/2018/2/layout/IconVerticalSolidList"/>
    <dgm:cxn modelId="{66E853F3-174B-774E-8A47-ABBDC71A4AF6}" type="presParOf" srcId="{36086178-D5E9-49A1-B9DF-170A7CA69300}" destId="{47C6860A-DD19-4D87-8688-1A2722737DC3}" srcOrd="0" destOrd="0" presId="urn:microsoft.com/office/officeart/2018/2/layout/IconVerticalSolidList"/>
    <dgm:cxn modelId="{470432E1-CAA2-6C4F-95A8-DD7E67FC3E3D}" type="presParOf" srcId="{36086178-D5E9-49A1-B9DF-170A7CA69300}" destId="{682904D4-275F-4782-9FF5-75547BFE9964}" srcOrd="1" destOrd="0" presId="urn:microsoft.com/office/officeart/2018/2/layout/IconVerticalSolidList"/>
    <dgm:cxn modelId="{0E62453B-FD2A-D543-9F90-BEEF7F062100}" type="presParOf" srcId="{36086178-D5E9-49A1-B9DF-170A7CA69300}" destId="{3943AA01-6B35-4463-A806-7943E8A4FA7C}" srcOrd="2" destOrd="0" presId="urn:microsoft.com/office/officeart/2018/2/layout/IconVerticalSolidList"/>
    <dgm:cxn modelId="{84474975-7875-4D4A-81BB-22686FE8CF00}" type="presParOf" srcId="{36086178-D5E9-49A1-B9DF-170A7CA69300}" destId="{B8469713-DE20-43D1-9080-0B37AE5E268B}" srcOrd="3" destOrd="0" presId="urn:microsoft.com/office/officeart/2018/2/layout/IconVerticalSolidList"/>
    <dgm:cxn modelId="{EE74043B-42E2-C14F-879C-41D82E8B0960}" type="presParOf" srcId="{C07D3D10-2920-4E09-AE27-262E1960DE6F}" destId="{45B376D4-D29F-3F41-B5CD-2BED7070048E}" srcOrd="5" destOrd="0" presId="urn:microsoft.com/office/officeart/2018/2/layout/IconVerticalSolidList"/>
    <dgm:cxn modelId="{80D0DB12-8250-DA48-9D8C-5B841036E9C3}" type="presParOf" srcId="{C07D3D10-2920-4E09-AE27-262E1960DE6F}" destId="{2FA8F753-440F-254D-80EB-AD6313FF3CC8}" srcOrd="6" destOrd="0" presId="urn:microsoft.com/office/officeart/2018/2/layout/IconVerticalSolidList"/>
    <dgm:cxn modelId="{9BF2625F-DA25-2B4D-B954-FCA6AC00EED7}" type="presParOf" srcId="{2FA8F753-440F-254D-80EB-AD6313FF3CC8}" destId="{7BC60830-CDB6-0D46-AB2D-CE1FD626B9CD}" srcOrd="0" destOrd="0" presId="urn:microsoft.com/office/officeart/2018/2/layout/IconVerticalSolidList"/>
    <dgm:cxn modelId="{EA246B6E-E0B5-9A42-AAAB-4DF123CE576E}" type="presParOf" srcId="{2FA8F753-440F-254D-80EB-AD6313FF3CC8}" destId="{90DDA344-1E66-1F47-8DE8-3E2E5218179F}" srcOrd="1" destOrd="0" presId="urn:microsoft.com/office/officeart/2018/2/layout/IconVerticalSolidList"/>
    <dgm:cxn modelId="{14A4C47E-0281-5C47-8FC1-2FAC6CF4C020}" type="presParOf" srcId="{2FA8F753-440F-254D-80EB-AD6313FF3CC8}" destId="{9FAC8B8C-B81B-D845-8167-9E9D0A0A6B0F}" srcOrd="2" destOrd="0" presId="urn:microsoft.com/office/officeart/2018/2/layout/IconVerticalSolidList"/>
    <dgm:cxn modelId="{BE5D275A-91C4-8B4C-A030-DB5D83BC20AF}" type="presParOf" srcId="{2FA8F753-440F-254D-80EB-AD6313FF3CC8}" destId="{BDDB41DB-F175-9F40-BD50-5E5942AC24E0}" srcOrd="3" destOrd="0" presId="urn:microsoft.com/office/officeart/2018/2/layout/IconVerticalSolidList"/>
    <dgm:cxn modelId="{60AEB183-E9B3-E440-B4C4-8990999D6059}" type="presParOf" srcId="{2FA8F753-440F-254D-80EB-AD6313FF3CC8}" destId="{FDD790AC-9FAC-774B-B2DA-7814AC7A506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118B91-D5B3-42AD-9EF2-80943349259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FBAE3D8-84C0-4304-9664-D5FD17171F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collection and processing</a:t>
          </a:r>
        </a:p>
      </dgm:t>
    </dgm:pt>
    <dgm:pt modelId="{B6BFBEEB-7391-4299-8DE8-FA1BCB8E0A46}" type="parTrans" cxnId="{31A046B9-E36E-45F9-9B46-8C0857E4AA1D}">
      <dgm:prSet/>
      <dgm:spPr/>
      <dgm:t>
        <a:bodyPr/>
        <a:lstStyle/>
        <a:p>
          <a:endParaRPr lang="en-US"/>
        </a:p>
      </dgm:t>
    </dgm:pt>
    <dgm:pt modelId="{C7C36ECC-4BF7-4F33-8FFD-0924E434D47B}" type="sibTrans" cxnId="{31A046B9-E36E-45F9-9B46-8C0857E4AA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D22047-DEE6-4687-8FE8-8AFF6C34D0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Learned how to use various classification models</a:t>
          </a:r>
        </a:p>
      </dgm:t>
    </dgm:pt>
    <dgm:pt modelId="{DF6440BF-7603-4509-9050-140C200A6E9F}" type="parTrans" cxnId="{C54C7324-CA9E-4CEA-BE5C-850986238A72}">
      <dgm:prSet/>
      <dgm:spPr/>
      <dgm:t>
        <a:bodyPr/>
        <a:lstStyle/>
        <a:p>
          <a:endParaRPr lang="en-US"/>
        </a:p>
      </dgm:t>
    </dgm:pt>
    <dgm:pt modelId="{360E380A-C86C-4E8D-BE6C-608C5E9CD385}" type="sibTrans" cxnId="{C54C7324-CA9E-4CEA-BE5C-850986238A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17EED6-D22E-4E0D-99DF-697D4A42DC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Latex and creating an academic paper</a:t>
          </a:r>
        </a:p>
      </dgm:t>
    </dgm:pt>
    <dgm:pt modelId="{D20202A7-7716-4F89-983A-514817334D70}" type="parTrans" cxnId="{79DD0908-EA94-4ABA-B0AD-41871C5AA59E}">
      <dgm:prSet/>
      <dgm:spPr/>
      <dgm:t>
        <a:bodyPr/>
        <a:lstStyle/>
        <a:p>
          <a:endParaRPr lang="en-US"/>
        </a:p>
      </dgm:t>
    </dgm:pt>
    <dgm:pt modelId="{350225F3-90DB-4591-9CBA-643FEDF8971B}" type="sibTrans" cxnId="{79DD0908-EA94-4ABA-B0AD-41871C5AA5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DF63BD-064F-47A9-BDD4-C8E49E97CF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Twitter is insightful, but only tells a part of the story</a:t>
          </a:r>
        </a:p>
      </dgm:t>
    </dgm:pt>
    <dgm:pt modelId="{A66B4070-F279-47EA-A240-B94D12C3FCD9}" type="parTrans" cxnId="{A4145AE6-D50C-496D-896F-1583EB4D6329}">
      <dgm:prSet/>
      <dgm:spPr/>
      <dgm:t>
        <a:bodyPr/>
        <a:lstStyle/>
        <a:p>
          <a:endParaRPr lang="en-US"/>
        </a:p>
      </dgm:t>
    </dgm:pt>
    <dgm:pt modelId="{E30BC5DA-C3CF-49ED-818B-088181E73207}" type="sibTrans" cxnId="{A4145AE6-D50C-496D-896F-1583EB4D6329}">
      <dgm:prSet/>
      <dgm:spPr/>
      <dgm:t>
        <a:bodyPr/>
        <a:lstStyle/>
        <a:p>
          <a:endParaRPr lang="en-US"/>
        </a:p>
      </dgm:t>
    </dgm:pt>
    <dgm:pt modelId="{2B6CDA95-7474-4E13-8BEC-26A9F4301EF1}" type="pres">
      <dgm:prSet presAssocID="{AE118B91-D5B3-42AD-9EF2-80943349259D}" presName="root" presStyleCnt="0">
        <dgm:presLayoutVars>
          <dgm:dir/>
          <dgm:resizeHandles val="exact"/>
        </dgm:presLayoutVars>
      </dgm:prSet>
      <dgm:spPr/>
    </dgm:pt>
    <dgm:pt modelId="{73758219-6A7C-4831-96BE-D1649401D90D}" type="pres">
      <dgm:prSet presAssocID="{AE118B91-D5B3-42AD-9EF2-80943349259D}" presName="container" presStyleCnt="0">
        <dgm:presLayoutVars>
          <dgm:dir/>
          <dgm:resizeHandles val="exact"/>
        </dgm:presLayoutVars>
      </dgm:prSet>
      <dgm:spPr/>
    </dgm:pt>
    <dgm:pt modelId="{F9238106-2E92-43F4-924C-5C45931CD8F2}" type="pres">
      <dgm:prSet presAssocID="{EFBAE3D8-84C0-4304-9664-D5FD17171F11}" presName="compNode" presStyleCnt="0"/>
      <dgm:spPr/>
    </dgm:pt>
    <dgm:pt modelId="{5624111C-3650-4BDF-ABC4-F15EB7F30C9D}" type="pres">
      <dgm:prSet presAssocID="{EFBAE3D8-84C0-4304-9664-D5FD17171F11}" presName="iconBgRect" presStyleLbl="bgShp" presStyleIdx="0" presStyleCnt="4"/>
      <dgm:spPr/>
    </dgm:pt>
    <dgm:pt modelId="{3AF941D3-8585-44EA-AAC6-61C029881703}" type="pres">
      <dgm:prSet presAssocID="{EFBAE3D8-84C0-4304-9664-D5FD17171F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08471E5-F435-4843-8B62-31DB29F6007B}" type="pres">
      <dgm:prSet presAssocID="{EFBAE3D8-84C0-4304-9664-D5FD17171F11}" presName="spaceRect" presStyleCnt="0"/>
      <dgm:spPr/>
    </dgm:pt>
    <dgm:pt modelId="{FC57AE17-95AA-4E76-BF0E-352534253620}" type="pres">
      <dgm:prSet presAssocID="{EFBAE3D8-84C0-4304-9664-D5FD17171F11}" presName="textRect" presStyleLbl="revTx" presStyleIdx="0" presStyleCnt="4">
        <dgm:presLayoutVars>
          <dgm:chMax val="1"/>
          <dgm:chPref val="1"/>
        </dgm:presLayoutVars>
      </dgm:prSet>
      <dgm:spPr/>
    </dgm:pt>
    <dgm:pt modelId="{37995806-4387-462A-9D5B-3B0E82591634}" type="pres">
      <dgm:prSet presAssocID="{C7C36ECC-4BF7-4F33-8FFD-0924E434D47B}" presName="sibTrans" presStyleLbl="sibTrans2D1" presStyleIdx="0" presStyleCnt="0"/>
      <dgm:spPr/>
    </dgm:pt>
    <dgm:pt modelId="{DF854F72-738A-40B3-9120-2B37DA214E8A}" type="pres">
      <dgm:prSet presAssocID="{22D22047-DEE6-4687-8FE8-8AFF6C34D009}" presName="compNode" presStyleCnt="0"/>
      <dgm:spPr/>
    </dgm:pt>
    <dgm:pt modelId="{45BC56DA-95FE-47AC-9C65-901506010BB6}" type="pres">
      <dgm:prSet presAssocID="{22D22047-DEE6-4687-8FE8-8AFF6C34D009}" presName="iconBgRect" presStyleLbl="bgShp" presStyleIdx="1" presStyleCnt="4"/>
      <dgm:spPr/>
    </dgm:pt>
    <dgm:pt modelId="{C0F087E1-C0CA-4491-A4C5-1CB7B9324E89}" type="pres">
      <dgm:prSet presAssocID="{22D22047-DEE6-4687-8FE8-8AFF6C34D0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123423A2-ECCA-4898-85A6-FC3F8012FC50}" type="pres">
      <dgm:prSet presAssocID="{22D22047-DEE6-4687-8FE8-8AFF6C34D009}" presName="spaceRect" presStyleCnt="0"/>
      <dgm:spPr/>
    </dgm:pt>
    <dgm:pt modelId="{FACE2985-9E96-48C2-B424-22578CEB5FF2}" type="pres">
      <dgm:prSet presAssocID="{22D22047-DEE6-4687-8FE8-8AFF6C34D009}" presName="textRect" presStyleLbl="revTx" presStyleIdx="1" presStyleCnt="4">
        <dgm:presLayoutVars>
          <dgm:chMax val="1"/>
          <dgm:chPref val="1"/>
        </dgm:presLayoutVars>
      </dgm:prSet>
      <dgm:spPr/>
    </dgm:pt>
    <dgm:pt modelId="{AF3FBD0E-687F-46A8-8CAB-9D450226BC4F}" type="pres">
      <dgm:prSet presAssocID="{360E380A-C86C-4E8D-BE6C-608C5E9CD385}" presName="sibTrans" presStyleLbl="sibTrans2D1" presStyleIdx="0" presStyleCnt="0"/>
      <dgm:spPr/>
    </dgm:pt>
    <dgm:pt modelId="{CE7238EC-4B90-46DE-828E-6EC169672D2B}" type="pres">
      <dgm:prSet presAssocID="{C217EED6-D22E-4E0D-99DF-697D4A42DCE3}" presName="compNode" presStyleCnt="0"/>
      <dgm:spPr/>
    </dgm:pt>
    <dgm:pt modelId="{60A49CC1-F103-4885-A93A-94369124E572}" type="pres">
      <dgm:prSet presAssocID="{C217EED6-D22E-4E0D-99DF-697D4A42DCE3}" presName="iconBgRect" presStyleLbl="bgShp" presStyleIdx="2" presStyleCnt="4"/>
      <dgm:spPr/>
    </dgm:pt>
    <dgm:pt modelId="{AE85E23E-5F30-4CED-B73C-835CF6385C49}" type="pres">
      <dgm:prSet presAssocID="{C217EED6-D22E-4E0D-99DF-697D4A42DC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200E584-28D6-447A-B674-ADA2B8A8A4E5}" type="pres">
      <dgm:prSet presAssocID="{C217EED6-D22E-4E0D-99DF-697D4A42DCE3}" presName="spaceRect" presStyleCnt="0"/>
      <dgm:spPr/>
    </dgm:pt>
    <dgm:pt modelId="{494283A5-78F5-49FF-B205-5EAA450643A3}" type="pres">
      <dgm:prSet presAssocID="{C217EED6-D22E-4E0D-99DF-697D4A42DCE3}" presName="textRect" presStyleLbl="revTx" presStyleIdx="2" presStyleCnt="4">
        <dgm:presLayoutVars>
          <dgm:chMax val="1"/>
          <dgm:chPref val="1"/>
        </dgm:presLayoutVars>
      </dgm:prSet>
      <dgm:spPr/>
    </dgm:pt>
    <dgm:pt modelId="{D935336D-4A55-43BC-89BF-82EC888C7E33}" type="pres">
      <dgm:prSet presAssocID="{350225F3-90DB-4591-9CBA-643FEDF8971B}" presName="sibTrans" presStyleLbl="sibTrans2D1" presStyleIdx="0" presStyleCnt="0"/>
      <dgm:spPr/>
    </dgm:pt>
    <dgm:pt modelId="{C85E7223-3812-462C-B2B3-80EC0DF14ABF}" type="pres">
      <dgm:prSet presAssocID="{37DF63BD-064F-47A9-BDD4-C8E49E97CFC2}" presName="compNode" presStyleCnt="0"/>
      <dgm:spPr/>
    </dgm:pt>
    <dgm:pt modelId="{C6409F6E-091E-455A-8021-78D205EDC677}" type="pres">
      <dgm:prSet presAssocID="{37DF63BD-064F-47A9-BDD4-C8E49E97CFC2}" presName="iconBgRect" presStyleLbl="bgShp" presStyleIdx="3" presStyleCnt="4"/>
      <dgm:spPr/>
    </dgm:pt>
    <dgm:pt modelId="{D011C4A0-96D7-4631-B50A-011DD852B116}" type="pres">
      <dgm:prSet presAssocID="{37DF63BD-064F-47A9-BDD4-C8E49E97CF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A1D8F1-00C4-4849-A7BE-884A7DFFD4DF}" type="pres">
      <dgm:prSet presAssocID="{37DF63BD-064F-47A9-BDD4-C8E49E97CFC2}" presName="spaceRect" presStyleCnt="0"/>
      <dgm:spPr/>
    </dgm:pt>
    <dgm:pt modelId="{9EDBF29C-A849-4196-8881-2BC552A99C5C}" type="pres">
      <dgm:prSet presAssocID="{37DF63BD-064F-47A9-BDD4-C8E49E97CF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9DD0908-EA94-4ABA-B0AD-41871C5AA59E}" srcId="{AE118B91-D5B3-42AD-9EF2-80943349259D}" destId="{C217EED6-D22E-4E0D-99DF-697D4A42DCE3}" srcOrd="2" destOrd="0" parTransId="{D20202A7-7716-4F89-983A-514817334D70}" sibTransId="{350225F3-90DB-4591-9CBA-643FEDF8971B}"/>
    <dgm:cxn modelId="{8653B708-E844-451C-A21D-451CBBFBEACD}" type="presOf" srcId="{22D22047-DEE6-4687-8FE8-8AFF6C34D009}" destId="{FACE2985-9E96-48C2-B424-22578CEB5FF2}" srcOrd="0" destOrd="0" presId="urn:microsoft.com/office/officeart/2018/2/layout/IconCircleList"/>
    <dgm:cxn modelId="{AB62CB0D-A336-475D-8857-A1AA1BC6DAF3}" type="presOf" srcId="{37DF63BD-064F-47A9-BDD4-C8E49E97CFC2}" destId="{9EDBF29C-A849-4196-8881-2BC552A99C5C}" srcOrd="0" destOrd="0" presId="urn:microsoft.com/office/officeart/2018/2/layout/IconCircleList"/>
    <dgm:cxn modelId="{672DAD10-7CCB-4E09-8B38-E8BEAA72C75C}" type="presOf" srcId="{C7C36ECC-4BF7-4F33-8FFD-0924E434D47B}" destId="{37995806-4387-462A-9D5B-3B0E82591634}" srcOrd="0" destOrd="0" presId="urn:microsoft.com/office/officeart/2018/2/layout/IconCircleList"/>
    <dgm:cxn modelId="{C54C7324-CA9E-4CEA-BE5C-850986238A72}" srcId="{AE118B91-D5B3-42AD-9EF2-80943349259D}" destId="{22D22047-DEE6-4687-8FE8-8AFF6C34D009}" srcOrd="1" destOrd="0" parTransId="{DF6440BF-7603-4509-9050-140C200A6E9F}" sibTransId="{360E380A-C86C-4E8D-BE6C-608C5E9CD385}"/>
    <dgm:cxn modelId="{C673C82F-19C7-4693-9915-3B7D09A7D6E5}" type="presOf" srcId="{AE118B91-D5B3-42AD-9EF2-80943349259D}" destId="{2B6CDA95-7474-4E13-8BEC-26A9F4301EF1}" srcOrd="0" destOrd="0" presId="urn:microsoft.com/office/officeart/2018/2/layout/IconCircleList"/>
    <dgm:cxn modelId="{974B8C7B-B04F-466E-BD8C-BE470A8F0B16}" type="presOf" srcId="{350225F3-90DB-4591-9CBA-643FEDF8971B}" destId="{D935336D-4A55-43BC-89BF-82EC888C7E33}" srcOrd="0" destOrd="0" presId="urn:microsoft.com/office/officeart/2018/2/layout/IconCircleList"/>
    <dgm:cxn modelId="{79664D91-B51E-46C8-8453-8C7B7D06FE13}" type="presOf" srcId="{EFBAE3D8-84C0-4304-9664-D5FD17171F11}" destId="{FC57AE17-95AA-4E76-BF0E-352534253620}" srcOrd="0" destOrd="0" presId="urn:microsoft.com/office/officeart/2018/2/layout/IconCircleList"/>
    <dgm:cxn modelId="{22672F9E-FF9D-43FE-92D6-4A464D440759}" type="presOf" srcId="{C217EED6-D22E-4E0D-99DF-697D4A42DCE3}" destId="{494283A5-78F5-49FF-B205-5EAA450643A3}" srcOrd="0" destOrd="0" presId="urn:microsoft.com/office/officeart/2018/2/layout/IconCircleList"/>
    <dgm:cxn modelId="{31A046B9-E36E-45F9-9B46-8C0857E4AA1D}" srcId="{AE118B91-D5B3-42AD-9EF2-80943349259D}" destId="{EFBAE3D8-84C0-4304-9664-D5FD17171F11}" srcOrd="0" destOrd="0" parTransId="{B6BFBEEB-7391-4299-8DE8-FA1BCB8E0A46}" sibTransId="{C7C36ECC-4BF7-4F33-8FFD-0924E434D47B}"/>
    <dgm:cxn modelId="{A4145AE6-D50C-496D-896F-1583EB4D6329}" srcId="{AE118B91-D5B3-42AD-9EF2-80943349259D}" destId="{37DF63BD-064F-47A9-BDD4-C8E49E97CFC2}" srcOrd="3" destOrd="0" parTransId="{A66B4070-F279-47EA-A240-B94D12C3FCD9}" sibTransId="{E30BC5DA-C3CF-49ED-818B-088181E73207}"/>
    <dgm:cxn modelId="{7D7004FE-8CA4-4140-9285-58EBFC4226C6}" type="presOf" srcId="{360E380A-C86C-4E8D-BE6C-608C5E9CD385}" destId="{AF3FBD0E-687F-46A8-8CAB-9D450226BC4F}" srcOrd="0" destOrd="0" presId="urn:microsoft.com/office/officeart/2018/2/layout/IconCircleList"/>
    <dgm:cxn modelId="{B32CA828-76DE-4541-BAD4-6ED9075ADAD6}" type="presParOf" srcId="{2B6CDA95-7474-4E13-8BEC-26A9F4301EF1}" destId="{73758219-6A7C-4831-96BE-D1649401D90D}" srcOrd="0" destOrd="0" presId="urn:microsoft.com/office/officeart/2018/2/layout/IconCircleList"/>
    <dgm:cxn modelId="{EFF531FC-7026-4C52-8CCD-C89F5B6156DD}" type="presParOf" srcId="{73758219-6A7C-4831-96BE-D1649401D90D}" destId="{F9238106-2E92-43F4-924C-5C45931CD8F2}" srcOrd="0" destOrd="0" presId="urn:microsoft.com/office/officeart/2018/2/layout/IconCircleList"/>
    <dgm:cxn modelId="{95C24C63-72FD-4957-A605-7E7548F8369C}" type="presParOf" srcId="{F9238106-2E92-43F4-924C-5C45931CD8F2}" destId="{5624111C-3650-4BDF-ABC4-F15EB7F30C9D}" srcOrd="0" destOrd="0" presId="urn:microsoft.com/office/officeart/2018/2/layout/IconCircleList"/>
    <dgm:cxn modelId="{A942B057-105B-4FC6-B428-64ED72B2163B}" type="presParOf" srcId="{F9238106-2E92-43F4-924C-5C45931CD8F2}" destId="{3AF941D3-8585-44EA-AAC6-61C029881703}" srcOrd="1" destOrd="0" presId="urn:microsoft.com/office/officeart/2018/2/layout/IconCircleList"/>
    <dgm:cxn modelId="{2D5CC3A4-8723-428E-8212-6C89F4B4FCF9}" type="presParOf" srcId="{F9238106-2E92-43F4-924C-5C45931CD8F2}" destId="{A08471E5-F435-4843-8B62-31DB29F6007B}" srcOrd="2" destOrd="0" presId="urn:microsoft.com/office/officeart/2018/2/layout/IconCircleList"/>
    <dgm:cxn modelId="{381CA96A-3464-4DC4-9F90-B07DA14AD90D}" type="presParOf" srcId="{F9238106-2E92-43F4-924C-5C45931CD8F2}" destId="{FC57AE17-95AA-4E76-BF0E-352534253620}" srcOrd="3" destOrd="0" presId="urn:microsoft.com/office/officeart/2018/2/layout/IconCircleList"/>
    <dgm:cxn modelId="{2FAA5F1A-E335-4686-BDD9-F2FCB7BFC910}" type="presParOf" srcId="{73758219-6A7C-4831-96BE-D1649401D90D}" destId="{37995806-4387-462A-9D5B-3B0E82591634}" srcOrd="1" destOrd="0" presId="urn:microsoft.com/office/officeart/2018/2/layout/IconCircleList"/>
    <dgm:cxn modelId="{434DF4C6-BD98-44C8-A5CF-4A7C2FBF0659}" type="presParOf" srcId="{73758219-6A7C-4831-96BE-D1649401D90D}" destId="{DF854F72-738A-40B3-9120-2B37DA214E8A}" srcOrd="2" destOrd="0" presId="urn:microsoft.com/office/officeart/2018/2/layout/IconCircleList"/>
    <dgm:cxn modelId="{999DC1FD-1D4E-46B8-8E90-7716DCBD7BD0}" type="presParOf" srcId="{DF854F72-738A-40B3-9120-2B37DA214E8A}" destId="{45BC56DA-95FE-47AC-9C65-901506010BB6}" srcOrd="0" destOrd="0" presId="urn:microsoft.com/office/officeart/2018/2/layout/IconCircleList"/>
    <dgm:cxn modelId="{3F5AAEED-212B-4D72-AAD1-79A829E92FA5}" type="presParOf" srcId="{DF854F72-738A-40B3-9120-2B37DA214E8A}" destId="{C0F087E1-C0CA-4491-A4C5-1CB7B9324E89}" srcOrd="1" destOrd="0" presId="urn:microsoft.com/office/officeart/2018/2/layout/IconCircleList"/>
    <dgm:cxn modelId="{215284C1-5452-4F66-A824-6ED82C71FE24}" type="presParOf" srcId="{DF854F72-738A-40B3-9120-2B37DA214E8A}" destId="{123423A2-ECCA-4898-85A6-FC3F8012FC50}" srcOrd="2" destOrd="0" presId="urn:microsoft.com/office/officeart/2018/2/layout/IconCircleList"/>
    <dgm:cxn modelId="{58349492-31E3-4A1E-BC7D-83283F0187A4}" type="presParOf" srcId="{DF854F72-738A-40B3-9120-2B37DA214E8A}" destId="{FACE2985-9E96-48C2-B424-22578CEB5FF2}" srcOrd="3" destOrd="0" presId="urn:microsoft.com/office/officeart/2018/2/layout/IconCircleList"/>
    <dgm:cxn modelId="{933C3C64-A29D-46A6-9DA5-AD141550B5AC}" type="presParOf" srcId="{73758219-6A7C-4831-96BE-D1649401D90D}" destId="{AF3FBD0E-687F-46A8-8CAB-9D450226BC4F}" srcOrd="3" destOrd="0" presId="urn:microsoft.com/office/officeart/2018/2/layout/IconCircleList"/>
    <dgm:cxn modelId="{1307D7C6-4BFA-402B-AEF3-8B03A9BA7EDC}" type="presParOf" srcId="{73758219-6A7C-4831-96BE-D1649401D90D}" destId="{CE7238EC-4B90-46DE-828E-6EC169672D2B}" srcOrd="4" destOrd="0" presId="urn:microsoft.com/office/officeart/2018/2/layout/IconCircleList"/>
    <dgm:cxn modelId="{041DB053-BCA4-4A6C-92E7-6B4EE425833B}" type="presParOf" srcId="{CE7238EC-4B90-46DE-828E-6EC169672D2B}" destId="{60A49CC1-F103-4885-A93A-94369124E572}" srcOrd="0" destOrd="0" presId="urn:microsoft.com/office/officeart/2018/2/layout/IconCircleList"/>
    <dgm:cxn modelId="{F10D5CCA-7DF0-4D51-8774-6C0F7426DCDC}" type="presParOf" srcId="{CE7238EC-4B90-46DE-828E-6EC169672D2B}" destId="{AE85E23E-5F30-4CED-B73C-835CF6385C49}" srcOrd="1" destOrd="0" presId="urn:microsoft.com/office/officeart/2018/2/layout/IconCircleList"/>
    <dgm:cxn modelId="{7F3C6628-A54E-4EC4-99F5-6855ED69C4BF}" type="presParOf" srcId="{CE7238EC-4B90-46DE-828E-6EC169672D2B}" destId="{B200E584-28D6-447A-B674-ADA2B8A8A4E5}" srcOrd="2" destOrd="0" presId="urn:microsoft.com/office/officeart/2018/2/layout/IconCircleList"/>
    <dgm:cxn modelId="{6FA4BA72-F8FB-40A2-B7E6-25CFB7F66F5D}" type="presParOf" srcId="{CE7238EC-4B90-46DE-828E-6EC169672D2B}" destId="{494283A5-78F5-49FF-B205-5EAA450643A3}" srcOrd="3" destOrd="0" presId="urn:microsoft.com/office/officeart/2018/2/layout/IconCircleList"/>
    <dgm:cxn modelId="{75BB2B62-2C24-4625-B64A-34FAA71F5F4A}" type="presParOf" srcId="{73758219-6A7C-4831-96BE-D1649401D90D}" destId="{D935336D-4A55-43BC-89BF-82EC888C7E33}" srcOrd="5" destOrd="0" presId="urn:microsoft.com/office/officeart/2018/2/layout/IconCircleList"/>
    <dgm:cxn modelId="{1B78AC61-C7D1-45A1-8048-013F2E7F060B}" type="presParOf" srcId="{73758219-6A7C-4831-96BE-D1649401D90D}" destId="{C85E7223-3812-462C-B2B3-80EC0DF14ABF}" srcOrd="6" destOrd="0" presId="urn:microsoft.com/office/officeart/2018/2/layout/IconCircleList"/>
    <dgm:cxn modelId="{19609845-3D37-4FC5-8B80-3932015017A6}" type="presParOf" srcId="{C85E7223-3812-462C-B2B3-80EC0DF14ABF}" destId="{C6409F6E-091E-455A-8021-78D205EDC677}" srcOrd="0" destOrd="0" presId="urn:microsoft.com/office/officeart/2018/2/layout/IconCircleList"/>
    <dgm:cxn modelId="{3C8431A2-7BD5-4CE3-8726-D8B594D7B485}" type="presParOf" srcId="{C85E7223-3812-462C-B2B3-80EC0DF14ABF}" destId="{D011C4A0-96D7-4631-B50A-011DD852B116}" srcOrd="1" destOrd="0" presId="urn:microsoft.com/office/officeart/2018/2/layout/IconCircleList"/>
    <dgm:cxn modelId="{7ACFE02E-0E0B-414E-876A-A01D1A58D0F8}" type="presParOf" srcId="{C85E7223-3812-462C-B2B3-80EC0DF14ABF}" destId="{B8A1D8F1-00C4-4849-A7BE-884A7DFFD4DF}" srcOrd="2" destOrd="0" presId="urn:microsoft.com/office/officeart/2018/2/layout/IconCircleList"/>
    <dgm:cxn modelId="{7F468490-5095-487B-9420-E4A8D0C12964}" type="presParOf" srcId="{C85E7223-3812-462C-B2B3-80EC0DF14ABF}" destId="{9EDBF29C-A849-4196-8881-2BC552A99C5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4946AC-7571-6649-8E03-C4D25CE2C99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BAE9C-EF85-A243-8797-9A970BBDD180}">
      <dgm:prSet/>
      <dgm:spPr/>
      <dgm:t>
        <a:bodyPr/>
        <a:lstStyle/>
        <a:p>
          <a:r>
            <a:rPr lang="en-US" dirty="0"/>
            <a:t>Lack of geo-location</a:t>
          </a:r>
        </a:p>
      </dgm:t>
    </dgm:pt>
    <dgm:pt modelId="{7A6D9657-AAAA-A24D-8F44-FB7AF75C4353}" type="parTrans" cxnId="{71CFD440-B649-1346-A30A-B49D79A47F32}">
      <dgm:prSet/>
      <dgm:spPr/>
      <dgm:t>
        <a:bodyPr/>
        <a:lstStyle/>
        <a:p>
          <a:endParaRPr lang="en-US"/>
        </a:p>
      </dgm:t>
    </dgm:pt>
    <dgm:pt modelId="{FFE99C76-675F-8F4E-A078-7645943CCC7D}" type="sibTrans" cxnId="{71CFD440-B649-1346-A30A-B49D79A47F32}">
      <dgm:prSet/>
      <dgm:spPr/>
      <dgm:t>
        <a:bodyPr/>
        <a:lstStyle/>
        <a:p>
          <a:endParaRPr lang="en-US"/>
        </a:p>
      </dgm:t>
    </dgm:pt>
    <dgm:pt modelId="{9DED8200-BF2D-B74A-872D-13C331B39A01}">
      <dgm:prSet/>
      <dgm:spPr/>
      <dgm:t>
        <a:bodyPr/>
        <a:lstStyle/>
        <a:p>
          <a:r>
            <a:rPr lang="en-US" dirty="0"/>
            <a:t>Voting on party lines</a:t>
          </a:r>
        </a:p>
      </dgm:t>
    </dgm:pt>
    <dgm:pt modelId="{2DA981E9-76F7-184C-AFD1-004CC3FFBB1E}" type="parTrans" cxnId="{E80E1E5A-5C68-554A-876C-B49AC0FE2D67}">
      <dgm:prSet/>
      <dgm:spPr/>
      <dgm:t>
        <a:bodyPr/>
        <a:lstStyle/>
        <a:p>
          <a:endParaRPr lang="en-US"/>
        </a:p>
      </dgm:t>
    </dgm:pt>
    <dgm:pt modelId="{D6115442-99CC-A64B-A9F1-3CE226CBCC89}" type="sibTrans" cxnId="{E80E1E5A-5C68-554A-876C-B49AC0FE2D67}">
      <dgm:prSet/>
      <dgm:spPr/>
      <dgm:t>
        <a:bodyPr/>
        <a:lstStyle/>
        <a:p>
          <a:endParaRPr lang="en-US"/>
        </a:p>
      </dgm:t>
    </dgm:pt>
    <dgm:pt modelId="{68D445DE-062D-9340-97F3-0DD02DC3AE92}">
      <dgm:prSet/>
      <dgm:spPr/>
      <dgm:t>
        <a:bodyPr/>
        <a:lstStyle/>
        <a:p>
          <a:r>
            <a:rPr lang="en-US" dirty="0" err="1"/>
            <a:t>Amdt</a:t>
          </a:r>
          <a:r>
            <a:rPr lang="en-US" dirty="0"/>
            <a:t>. 270 – Vote to repeal Obamacare  </a:t>
          </a:r>
        </a:p>
      </dgm:t>
    </dgm:pt>
    <dgm:pt modelId="{6758FDDF-B8BE-A848-BE7C-CCA88D5AB3DA}" type="parTrans" cxnId="{C01CC112-EE6F-6740-B802-A5CD8405451D}">
      <dgm:prSet/>
      <dgm:spPr/>
      <dgm:t>
        <a:bodyPr/>
        <a:lstStyle/>
        <a:p>
          <a:endParaRPr lang="en-US"/>
        </a:p>
      </dgm:t>
    </dgm:pt>
    <dgm:pt modelId="{4B5DB6DA-C68D-9F41-A1E0-624CAD08967C}" type="sibTrans" cxnId="{C01CC112-EE6F-6740-B802-A5CD8405451D}">
      <dgm:prSet/>
      <dgm:spPr/>
      <dgm:t>
        <a:bodyPr/>
        <a:lstStyle/>
        <a:p>
          <a:endParaRPr lang="en-US"/>
        </a:p>
      </dgm:t>
    </dgm:pt>
    <dgm:pt modelId="{A248D470-B415-3041-8D4E-38AFF0490841}">
      <dgm:prSet/>
      <dgm:spPr/>
      <dgm:t>
        <a:bodyPr/>
        <a:lstStyle/>
        <a:p>
          <a:r>
            <a:rPr lang="en-US" dirty="0"/>
            <a:t>July 25, 2017</a:t>
          </a:r>
        </a:p>
      </dgm:t>
    </dgm:pt>
    <dgm:pt modelId="{C033F716-64E5-E744-9B26-1F94DE5A9105}" type="parTrans" cxnId="{8750C96A-E964-444A-9AF1-D5E513009256}">
      <dgm:prSet/>
      <dgm:spPr/>
      <dgm:t>
        <a:bodyPr/>
        <a:lstStyle/>
        <a:p>
          <a:endParaRPr lang="en-US"/>
        </a:p>
      </dgm:t>
    </dgm:pt>
    <dgm:pt modelId="{05A9E52F-3DE9-C347-AC7D-5217A8DBF14A}" type="sibTrans" cxnId="{8750C96A-E964-444A-9AF1-D5E513009256}">
      <dgm:prSet/>
      <dgm:spPr/>
      <dgm:t>
        <a:bodyPr/>
        <a:lstStyle/>
        <a:p>
          <a:endParaRPr lang="en-US"/>
        </a:p>
      </dgm:t>
    </dgm:pt>
    <dgm:pt modelId="{D25A1A7A-4DCA-0144-A877-67770C4CC2A3}">
      <dgm:prSet/>
      <dgm:spPr/>
      <dgm:t>
        <a:bodyPr/>
        <a:lstStyle/>
        <a:p>
          <a:r>
            <a:rPr lang="en-US"/>
            <a:t>Sentiment analysis</a:t>
          </a:r>
        </a:p>
      </dgm:t>
    </dgm:pt>
    <dgm:pt modelId="{C768C231-02C7-8048-B0F2-DC618405C270}" type="parTrans" cxnId="{23C3C63E-0FEA-EB47-B9A4-185E43DEC40F}">
      <dgm:prSet/>
      <dgm:spPr/>
      <dgm:t>
        <a:bodyPr/>
        <a:lstStyle/>
        <a:p>
          <a:endParaRPr lang="en-US"/>
        </a:p>
      </dgm:t>
    </dgm:pt>
    <dgm:pt modelId="{7E7D65A5-CF56-E04D-B4D0-15F6A361F942}" type="sibTrans" cxnId="{23C3C63E-0FEA-EB47-B9A4-185E43DEC40F}">
      <dgm:prSet/>
      <dgm:spPr/>
      <dgm:t>
        <a:bodyPr/>
        <a:lstStyle/>
        <a:p>
          <a:endParaRPr lang="en-US"/>
        </a:p>
      </dgm:t>
    </dgm:pt>
    <dgm:pt modelId="{CBCF1947-3FD1-3D4D-9286-C336F80E26CD}">
      <dgm:prSet/>
      <dgm:spPr/>
      <dgm:t>
        <a:bodyPr/>
        <a:lstStyle/>
        <a:p>
          <a:r>
            <a:rPr lang="en-US"/>
            <a:t>“Obamacare is death”</a:t>
          </a:r>
        </a:p>
      </dgm:t>
    </dgm:pt>
    <dgm:pt modelId="{5C49159A-0B4F-3543-9F9B-40918589988F}" type="parTrans" cxnId="{54B70365-F2C7-2A4E-8F77-DE6DF32F9DA3}">
      <dgm:prSet/>
      <dgm:spPr/>
      <dgm:t>
        <a:bodyPr/>
        <a:lstStyle/>
        <a:p>
          <a:endParaRPr lang="en-US"/>
        </a:p>
      </dgm:t>
    </dgm:pt>
    <dgm:pt modelId="{224967FC-6E30-BB47-81A8-9792DF026C15}" type="sibTrans" cxnId="{54B70365-F2C7-2A4E-8F77-DE6DF32F9DA3}">
      <dgm:prSet/>
      <dgm:spPr/>
      <dgm:t>
        <a:bodyPr/>
        <a:lstStyle/>
        <a:p>
          <a:endParaRPr lang="en-US"/>
        </a:p>
      </dgm:t>
    </dgm:pt>
    <dgm:pt modelId="{0DE9EC1A-877A-D446-8F70-C02CAEBD4CBB}">
      <dgm:prSet/>
      <dgm:spPr/>
      <dgm:t>
        <a:bodyPr/>
        <a:lstStyle/>
        <a:p>
          <a:r>
            <a:rPr lang="en-US"/>
            <a:t>"We can do better than Obamacare”</a:t>
          </a:r>
        </a:p>
      </dgm:t>
    </dgm:pt>
    <dgm:pt modelId="{144351A2-DD2B-2446-9E8C-294CB376292A}" type="parTrans" cxnId="{581E1F9C-D2B2-1B4D-B4BC-3D9DC5F222C5}">
      <dgm:prSet/>
      <dgm:spPr/>
      <dgm:t>
        <a:bodyPr/>
        <a:lstStyle/>
        <a:p>
          <a:endParaRPr lang="en-US"/>
        </a:p>
      </dgm:t>
    </dgm:pt>
    <dgm:pt modelId="{DE11D93D-E13B-0E44-B48E-78E2644ADF77}" type="sibTrans" cxnId="{581E1F9C-D2B2-1B4D-B4BC-3D9DC5F222C5}">
      <dgm:prSet/>
      <dgm:spPr/>
      <dgm:t>
        <a:bodyPr/>
        <a:lstStyle/>
        <a:p>
          <a:endParaRPr lang="en-US"/>
        </a:p>
      </dgm:t>
    </dgm:pt>
    <dgm:pt modelId="{A0010986-11C9-8047-ABC4-D9CFA2F3719D}">
      <dgm:prSet/>
      <dgm:spPr/>
      <dgm:t>
        <a:bodyPr/>
        <a:lstStyle/>
        <a:p>
          <a:r>
            <a:rPr lang="en-US" dirty="0"/>
            <a:t>Mapping Twitter user to corresponding Senator </a:t>
          </a:r>
        </a:p>
      </dgm:t>
    </dgm:pt>
    <dgm:pt modelId="{8568B15F-EF86-F141-A651-BC56FF48AD33}" type="parTrans" cxnId="{148CB80F-E917-8F4B-8ADF-ED4C7BB90283}">
      <dgm:prSet/>
      <dgm:spPr/>
      <dgm:t>
        <a:bodyPr/>
        <a:lstStyle/>
        <a:p>
          <a:endParaRPr lang="en-US"/>
        </a:p>
      </dgm:t>
    </dgm:pt>
    <dgm:pt modelId="{689915A1-9A92-2F49-87CF-9764A0B263FB}" type="sibTrans" cxnId="{148CB80F-E917-8F4B-8ADF-ED4C7BB90283}">
      <dgm:prSet/>
      <dgm:spPr/>
      <dgm:t>
        <a:bodyPr/>
        <a:lstStyle/>
        <a:p>
          <a:endParaRPr lang="en-US"/>
        </a:p>
      </dgm:t>
    </dgm:pt>
    <dgm:pt modelId="{3BE25C23-0859-4A46-B35C-F75BF487149A}" type="pres">
      <dgm:prSet presAssocID="{B84946AC-7571-6649-8E03-C4D25CE2C995}" presName="Name0" presStyleCnt="0">
        <dgm:presLayoutVars>
          <dgm:dir/>
          <dgm:animLvl val="lvl"/>
          <dgm:resizeHandles val="exact"/>
        </dgm:presLayoutVars>
      </dgm:prSet>
      <dgm:spPr/>
    </dgm:pt>
    <dgm:pt modelId="{146E238E-8A56-DA47-91E2-31D91ECA579F}" type="pres">
      <dgm:prSet presAssocID="{BEBBAE9C-EF85-A243-8797-9A970BBDD180}" presName="composite" presStyleCnt="0"/>
      <dgm:spPr/>
    </dgm:pt>
    <dgm:pt modelId="{AFB41298-295A-8047-BFFF-6A81B37692A1}" type="pres">
      <dgm:prSet presAssocID="{BEBBAE9C-EF85-A243-8797-9A970BBDD18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87A1EED-A925-DE45-BCF3-E3EB439063DD}" type="pres">
      <dgm:prSet presAssocID="{BEBBAE9C-EF85-A243-8797-9A970BBDD180}" presName="desTx" presStyleLbl="alignAccFollowNode1" presStyleIdx="0" presStyleCnt="3">
        <dgm:presLayoutVars>
          <dgm:bulletEnabled val="1"/>
        </dgm:presLayoutVars>
      </dgm:prSet>
      <dgm:spPr/>
    </dgm:pt>
    <dgm:pt modelId="{A6D331B0-C644-6E46-8735-17E18F3391DB}" type="pres">
      <dgm:prSet presAssocID="{FFE99C76-675F-8F4E-A078-7645943CCC7D}" presName="space" presStyleCnt="0"/>
      <dgm:spPr/>
    </dgm:pt>
    <dgm:pt modelId="{11F17C42-B69B-7F46-BA62-50377F14CDCD}" type="pres">
      <dgm:prSet presAssocID="{9DED8200-BF2D-B74A-872D-13C331B39A01}" presName="composite" presStyleCnt="0"/>
      <dgm:spPr/>
    </dgm:pt>
    <dgm:pt modelId="{9DF4B634-54D4-3044-B111-A5B858EBB1BB}" type="pres">
      <dgm:prSet presAssocID="{9DED8200-BF2D-B74A-872D-13C331B39A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2E83172-6276-7D4F-93D7-4F61596AD8E8}" type="pres">
      <dgm:prSet presAssocID="{9DED8200-BF2D-B74A-872D-13C331B39A01}" presName="desTx" presStyleLbl="alignAccFollowNode1" presStyleIdx="1" presStyleCnt="3">
        <dgm:presLayoutVars>
          <dgm:bulletEnabled val="1"/>
        </dgm:presLayoutVars>
      </dgm:prSet>
      <dgm:spPr/>
    </dgm:pt>
    <dgm:pt modelId="{462869F4-6581-E040-A71E-9C25C3B8EA57}" type="pres">
      <dgm:prSet presAssocID="{D6115442-99CC-A64B-A9F1-3CE226CBCC89}" presName="space" presStyleCnt="0"/>
      <dgm:spPr/>
    </dgm:pt>
    <dgm:pt modelId="{A90C135A-95C5-0C4B-B88C-D55D4A8C3C91}" type="pres">
      <dgm:prSet presAssocID="{D25A1A7A-4DCA-0144-A877-67770C4CC2A3}" presName="composite" presStyleCnt="0"/>
      <dgm:spPr/>
    </dgm:pt>
    <dgm:pt modelId="{5DB0B61A-785A-7E40-8702-B69FB2B89AB8}" type="pres">
      <dgm:prSet presAssocID="{D25A1A7A-4DCA-0144-A877-67770C4CC2A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CDDB0F4-F47E-AE41-BC12-20AD8122FF33}" type="pres">
      <dgm:prSet presAssocID="{D25A1A7A-4DCA-0144-A877-67770C4CC2A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48CB80F-E917-8F4B-8ADF-ED4C7BB90283}" srcId="{BEBBAE9C-EF85-A243-8797-9A970BBDD180}" destId="{A0010986-11C9-8047-ABC4-D9CFA2F3719D}" srcOrd="0" destOrd="0" parTransId="{8568B15F-EF86-F141-A651-BC56FF48AD33}" sibTransId="{689915A1-9A92-2F49-87CF-9764A0B263FB}"/>
    <dgm:cxn modelId="{C01CC112-EE6F-6740-B802-A5CD8405451D}" srcId="{9DED8200-BF2D-B74A-872D-13C331B39A01}" destId="{68D445DE-062D-9340-97F3-0DD02DC3AE92}" srcOrd="0" destOrd="0" parTransId="{6758FDDF-B8BE-A848-BE7C-CCA88D5AB3DA}" sibTransId="{4B5DB6DA-C68D-9F41-A1E0-624CAD08967C}"/>
    <dgm:cxn modelId="{526A7730-0B30-AF44-880D-3029885213E7}" type="presOf" srcId="{68D445DE-062D-9340-97F3-0DD02DC3AE92}" destId="{A2E83172-6276-7D4F-93D7-4F61596AD8E8}" srcOrd="0" destOrd="0" presId="urn:microsoft.com/office/officeart/2005/8/layout/hList1"/>
    <dgm:cxn modelId="{22E06C35-3D05-744A-A614-7CAC3F5558B2}" type="presOf" srcId="{A0010986-11C9-8047-ABC4-D9CFA2F3719D}" destId="{C87A1EED-A925-DE45-BCF3-E3EB439063DD}" srcOrd="0" destOrd="0" presId="urn:microsoft.com/office/officeart/2005/8/layout/hList1"/>
    <dgm:cxn modelId="{23C3C63E-0FEA-EB47-B9A4-185E43DEC40F}" srcId="{B84946AC-7571-6649-8E03-C4D25CE2C995}" destId="{D25A1A7A-4DCA-0144-A877-67770C4CC2A3}" srcOrd="2" destOrd="0" parTransId="{C768C231-02C7-8048-B0F2-DC618405C270}" sibTransId="{7E7D65A5-CF56-E04D-B4D0-15F6A361F942}"/>
    <dgm:cxn modelId="{71CFD440-B649-1346-A30A-B49D79A47F32}" srcId="{B84946AC-7571-6649-8E03-C4D25CE2C995}" destId="{BEBBAE9C-EF85-A243-8797-9A970BBDD180}" srcOrd="0" destOrd="0" parTransId="{7A6D9657-AAAA-A24D-8F44-FB7AF75C4353}" sibTransId="{FFE99C76-675F-8F4E-A078-7645943CCC7D}"/>
    <dgm:cxn modelId="{54B70365-F2C7-2A4E-8F77-DE6DF32F9DA3}" srcId="{D25A1A7A-4DCA-0144-A877-67770C4CC2A3}" destId="{CBCF1947-3FD1-3D4D-9286-C336F80E26CD}" srcOrd="0" destOrd="0" parTransId="{5C49159A-0B4F-3543-9F9B-40918589988F}" sibTransId="{224967FC-6E30-BB47-81A8-9792DF026C15}"/>
    <dgm:cxn modelId="{89521545-1C14-0B4D-B07D-D291D046F66A}" type="presOf" srcId="{B84946AC-7571-6649-8E03-C4D25CE2C995}" destId="{3BE25C23-0859-4A46-B35C-F75BF487149A}" srcOrd="0" destOrd="0" presId="urn:microsoft.com/office/officeart/2005/8/layout/hList1"/>
    <dgm:cxn modelId="{0C236A4A-ED8C-1845-8D66-6A5A423F4DAC}" type="presOf" srcId="{CBCF1947-3FD1-3D4D-9286-C336F80E26CD}" destId="{2CDDB0F4-F47E-AE41-BC12-20AD8122FF33}" srcOrd="0" destOrd="0" presId="urn:microsoft.com/office/officeart/2005/8/layout/hList1"/>
    <dgm:cxn modelId="{8750C96A-E964-444A-9AF1-D5E513009256}" srcId="{9DED8200-BF2D-B74A-872D-13C331B39A01}" destId="{A248D470-B415-3041-8D4E-38AFF0490841}" srcOrd="1" destOrd="0" parTransId="{C033F716-64E5-E744-9B26-1F94DE5A9105}" sibTransId="{05A9E52F-3DE9-C347-AC7D-5217A8DBF14A}"/>
    <dgm:cxn modelId="{257A7C50-F998-CE4C-BBCA-33CC29C6451C}" type="presOf" srcId="{9DED8200-BF2D-B74A-872D-13C331B39A01}" destId="{9DF4B634-54D4-3044-B111-A5B858EBB1BB}" srcOrd="0" destOrd="0" presId="urn:microsoft.com/office/officeart/2005/8/layout/hList1"/>
    <dgm:cxn modelId="{E80E1E5A-5C68-554A-876C-B49AC0FE2D67}" srcId="{B84946AC-7571-6649-8E03-C4D25CE2C995}" destId="{9DED8200-BF2D-B74A-872D-13C331B39A01}" srcOrd="1" destOrd="0" parTransId="{2DA981E9-76F7-184C-AFD1-004CC3FFBB1E}" sibTransId="{D6115442-99CC-A64B-A9F1-3CE226CBCC89}"/>
    <dgm:cxn modelId="{9F3BEF99-C5FD-C841-BA91-0BCCB7E91464}" type="presOf" srcId="{D25A1A7A-4DCA-0144-A877-67770C4CC2A3}" destId="{5DB0B61A-785A-7E40-8702-B69FB2B89AB8}" srcOrd="0" destOrd="0" presId="urn:microsoft.com/office/officeart/2005/8/layout/hList1"/>
    <dgm:cxn modelId="{581E1F9C-D2B2-1B4D-B4BC-3D9DC5F222C5}" srcId="{D25A1A7A-4DCA-0144-A877-67770C4CC2A3}" destId="{0DE9EC1A-877A-D446-8F70-C02CAEBD4CBB}" srcOrd="1" destOrd="0" parTransId="{144351A2-DD2B-2446-9E8C-294CB376292A}" sibTransId="{DE11D93D-E13B-0E44-B48E-78E2644ADF77}"/>
    <dgm:cxn modelId="{9B91D79C-30BF-8B41-BCD1-9ABBFF2FF937}" type="presOf" srcId="{0DE9EC1A-877A-D446-8F70-C02CAEBD4CBB}" destId="{2CDDB0F4-F47E-AE41-BC12-20AD8122FF33}" srcOrd="0" destOrd="1" presId="urn:microsoft.com/office/officeart/2005/8/layout/hList1"/>
    <dgm:cxn modelId="{9B7907BE-3CA1-3E4A-A642-45D56B56C63B}" type="presOf" srcId="{BEBBAE9C-EF85-A243-8797-9A970BBDD180}" destId="{AFB41298-295A-8047-BFFF-6A81B37692A1}" srcOrd="0" destOrd="0" presId="urn:microsoft.com/office/officeart/2005/8/layout/hList1"/>
    <dgm:cxn modelId="{269441DE-74F9-8E43-962D-EA568E85EF30}" type="presOf" srcId="{A248D470-B415-3041-8D4E-38AFF0490841}" destId="{A2E83172-6276-7D4F-93D7-4F61596AD8E8}" srcOrd="0" destOrd="1" presId="urn:microsoft.com/office/officeart/2005/8/layout/hList1"/>
    <dgm:cxn modelId="{AF38E72E-A170-AC48-A5C2-5D11397674D9}" type="presParOf" srcId="{3BE25C23-0859-4A46-B35C-F75BF487149A}" destId="{146E238E-8A56-DA47-91E2-31D91ECA579F}" srcOrd="0" destOrd="0" presId="urn:microsoft.com/office/officeart/2005/8/layout/hList1"/>
    <dgm:cxn modelId="{B2C5C7FC-1206-B647-B101-DD4C7AC93703}" type="presParOf" srcId="{146E238E-8A56-DA47-91E2-31D91ECA579F}" destId="{AFB41298-295A-8047-BFFF-6A81B37692A1}" srcOrd="0" destOrd="0" presId="urn:microsoft.com/office/officeart/2005/8/layout/hList1"/>
    <dgm:cxn modelId="{E6B63A0A-FA85-3743-9C38-C0D7D3D8ECD1}" type="presParOf" srcId="{146E238E-8A56-DA47-91E2-31D91ECA579F}" destId="{C87A1EED-A925-DE45-BCF3-E3EB439063DD}" srcOrd="1" destOrd="0" presId="urn:microsoft.com/office/officeart/2005/8/layout/hList1"/>
    <dgm:cxn modelId="{A2603C96-B9A9-0E44-B40A-DD88CEAF02B5}" type="presParOf" srcId="{3BE25C23-0859-4A46-B35C-F75BF487149A}" destId="{A6D331B0-C644-6E46-8735-17E18F3391DB}" srcOrd="1" destOrd="0" presId="urn:microsoft.com/office/officeart/2005/8/layout/hList1"/>
    <dgm:cxn modelId="{1DE664EF-756E-5042-BA5D-E353679BB5CA}" type="presParOf" srcId="{3BE25C23-0859-4A46-B35C-F75BF487149A}" destId="{11F17C42-B69B-7F46-BA62-50377F14CDCD}" srcOrd="2" destOrd="0" presId="urn:microsoft.com/office/officeart/2005/8/layout/hList1"/>
    <dgm:cxn modelId="{48CF55E9-CFF6-5A4A-B505-1D538EC4DE9B}" type="presParOf" srcId="{11F17C42-B69B-7F46-BA62-50377F14CDCD}" destId="{9DF4B634-54D4-3044-B111-A5B858EBB1BB}" srcOrd="0" destOrd="0" presId="urn:microsoft.com/office/officeart/2005/8/layout/hList1"/>
    <dgm:cxn modelId="{4B93F345-128A-6A48-8963-9F3964B66042}" type="presParOf" srcId="{11F17C42-B69B-7F46-BA62-50377F14CDCD}" destId="{A2E83172-6276-7D4F-93D7-4F61596AD8E8}" srcOrd="1" destOrd="0" presId="urn:microsoft.com/office/officeart/2005/8/layout/hList1"/>
    <dgm:cxn modelId="{0E483C41-BDD1-AD41-A2D0-B830F999E729}" type="presParOf" srcId="{3BE25C23-0859-4A46-B35C-F75BF487149A}" destId="{462869F4-6581-E040-A71E-9C25C3B8EA57}" srcOrd="3" destOrd="0" presId="urn:microsoft.com/office/officeart/2005/8/layout/hList1"/>
    <dgm:cxn modelId="{03BF92EB-9A6F-A542-B750-216DE686C92B}" type="presParOf" srcId="{3BE25C23-0859-4A46-B35C-F75BF487149A}" destId="{A90C135A-95C5-0C4B-B88C-D55D4A8C3C91}" srcOrd="4" destOrd="0" presId="urn:microsoft.com/office/officeart/2005/8/layout/hList1"/>
    <dgm:cxn modelId="{1A103CCE-0850-A747-8B64-7D9D3F3D5CE4}" type="presParOf" srcId="{A90C135A-95C5-0C4B-B88C-D55D4A8C3C91}" destId="{5DB0B61A-785A-7E40-8702-B69FB2B89AB8}" srcOrd="0" destOrd="0" presId="urn:microsoft.com/office/officeart/2005/8/layout/hList1"/>
    <dgm:cxn modelId="{260854A4-4593-B940-9C37-6EE46D1E145A}" type="presParOf" srcId="{A90C135A-95C5-0C4B-B88C-D55D4A8C3C91}" destId="{2CDDB0F4-F47E-AE41-BC12-20AD8122FF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D3B56-8076-7848-8870-C98BAEBF3D10}">
      <dsp:nvSpPr>
        <dsp:cNvPr id="0" name=""/>
        <dsp:cNvSpPr/>
      </dsp:nvSpPr>
      <dsp:spPr>
        <a:xfrm>
          <a:off x="0" y="2045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32B47-204A-0C47-AFD9-3D2EA6575480}">
      <dsp:nvSpPr>
        <dsp:cNvPr id="0" name=""/>
        <dsp:cNvSpPr/>
      </dsp:nvSpPr>
      <dsp:spPr>
        <a:xfrm>
          <a:off x="313549" y="235264"/>
          <a:ext cx="570090" cy="57009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D9B27-94CC-4F49-8E15-27BD057B4201}">
      <dsp:nvSpPr>
        <dsp:cNvPr id="0" name=""/>
        <dsp:cNvSpPr/>
      </dsp:nvSpPr>
      <dsp:spPr>
        <a:xfrm>
          <a:off x="1197190" y="2045"/>
          <a:ext cx="4911997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Tweets @ Senators</a:t>
          </a:r>
        </a:p>
      </dsp:txBody>
      <dsp:txXfrm>
        <a:off x="1197190" y="2045"/>
        <a:ext cx="4911997" cy="1036528"/>
      </dsp:txXfrm>
    </dsp:sp>
    <dsp:sp modelId="{37AF4D56-F016-4E2F-905C-5A52A3EABAC5}">
      <dsp:nvSpPr>
        <dsp:cNvPr id="0" name=""/>
        <dsp:cNvSpPr/>
      </dsp:nvSpPr>
      <dsp:spPr>
        <a:xfrm>
          <a:off x="0" y="1297705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8D1F25-0C89-4852-A7D7-FC787F32B944}">
      <dsp:nvSpPr>
        <dsp:cNvPr id="0" name=""/>
        <dsp:cNvSpPr/>
      </dsp:nvSpPr>
      <dsp:spPr>
        <a:xfrm>
          <a:off x="313549" y="1530924"/>
          <a:ext cx="570090" cy="57009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04F91-6504-40E7-9168-7682AEF9FB9F}">
      <dsp:nvSpPr>
        <dsp:cNvPr id="0" name=""/>
        <dsp:cNvSpPr/>
      </dsp:nvSpPr>
      <dsp:spPr>
        <a:xfrm>
          <a:off x="1197190" y="1297705"/>
          <a:ext cx="2749134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GetOldTweets</a:t>
          </a:r>
          <a:r>
            <a:rPr lang="en-US" sz="2200" kern="1200" dirty="0"/>
            <a:t> library</a:t>
          </a:r>
        </a:p>
      </dsp:txBody>
      <dsp:txXfrm>
        <a:off x="1197190" y="1297705"/>
        <a:ext cx="2749134" cy="1036528"/>
      </dsp:txXfrm>
    </dsp:sp>
    <dsp:sp modelId="{BDD96D1E-07AF-452F-94CD-F4271AB52F3F}">
      <dsp:nvSpPr>
        <dsp:cNvPr id="0" name=""/>
        <dsp:cNvSpPr/>
      </dsp:nvSpPr>
      <dsp:spPr>
        <a:xfrm>
          <a:off x="3946324" y="1297705"/>
          <a:ext cx="2162863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6324" y="1297705"/>
        <a:ext cx="2162863" cy="1036528"/>
      </dsp:txXfrm>
    </dsp:sp>
    <dsp:sp modelId="{47C6860A-DD19-4D87-8688-1A2722737DC3}">
      <dsp:nvSpPr>
        <dsp:cNvPr id="0" name=""/>
        <dsp:cNvSpPr/>
      </dsp:nvSpPr>
      <dsp:spPr>
        <a:xfrm>
          <a:off x="0" y="2593366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2904D4-275F-4782-9FF5-75547BFE9964}">
      <dsp:nvSpPr>
        <dsp:cNvPr id="0" name=""/>
        <dsp:cNvSpPr/>
      </dsp:nvSpPr>
      <dsp:spPr>
        <a:xfrm>
          <a:off x="313549" y="2826584"/>
          <a:ext cx="570090" cy="57009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5000" r="-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469713-DE20-43D1-9080-0B37AE5E268B}">
      <dsp:nvSpPr>
        <dsp:cNvPr id="0" name=""/>
        <dsp:cNvSpPr/>
      </dsp:nvSpPr>
      <dsp:spPr>
        <a:xfrm>
          <a:off x="1197190" y="2593366"/>
          <a:ext cx="4911997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TextBlob</a:t>
          </a:r>
          <a:r>
            <a:rPr lang="en-US" sz="2200" kern="1200" dirty="0"/>
            <a:t> for sentiment analysis</a:t>
          </a:r>
        </a:p>
      </dsp:txBody>
      <dsp:txXfrm>
        <a:off x="1197190" y="2593366"/>
        <a:ext cx="4911997" cy="1036528"/>
      </dsp:txXfrm>
    </dsp:sp>
    <dsp:sp modelId="{7BC60830-CDB6-0D46-AB2D-CE1FD626B9CD}">
      <dsp:nvSpPr>
        <dsp:cNvPr id="0" name=""/>
        <dsp:cNvSpPr/>
      </dsp:nvSpPr>
      <dsp:spPr>
        <a:xfrm>
          <a:off x="0" y="3889026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DDA344-1E66-1F47-8DE8-3E2E5218179F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B41DB-F175-9F40-BD50-5E5942AC24E0}">
      <dsp:nvSpPr>
        <dsp:cNvPr id="0" name=""/>
        <dsp:cNvSpPr/>
      </dsp:nvSpPr>
      <dsp:spPr>
        <a:xfrm>
          <a:off x="1197190" y="3889026"/>
          <a:ext cx="2749134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Senators voted </a:t>
          </a:r>
        </a:p>
      </dsp:txBody>
      <dsp:txXfrm>
        <a:off x="1197190" y="3889026"/>
        <a:ext cx="2749134" cy="1036528"/>
      </dsp:txXfrm>
    </dsp:sp>
    <dsp:sp modelId="{FDD790AC-9FAC-774B-B2DA-7814AC7A506B}">
      <dsp:nvSpPr>
        <dsp:cNvPr id="0" name=""/>
        <dsp:cNvSpPr/>
      </dsp:nvSpPr>
      <dsp:spPr>
        <a:xfrm>
          <a:off x="3946324" y="3889026"/>
          <a:ext cx="2162863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6324" y="3889026"/>
        <a:ext cx="2162863" cy="1036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D3B56-8076-7848-8870-C98BAEBF3D10}">
      <dsp:nvSpPr>
        <dsp:cNvPr id="0" name=""/>
        <dsp:cNvSpPr/>
      </dsp:nvSpPr>
      <dsp:spPr>
        <a:xfrm>
          <a:off x="0" y="2045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32B47-204A-0C47-AFD9-3D2EA6575480}">
      <dsp:nvSpPr>
        <dsp:cNvPr id="0" name=""/>
        <dsp:cNvSpPr/>
      </dsp:nvSpPr>
      <dsp:spPr>
        <a:xfrm>
          <a:off x="313549" y="235264"/>
          <a:ext cx="570090" cy="57009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D9B27-94CC-4F49-8E15-27BD057B4201}">
      <dsp:nvSpPr>
        <dsp:cNvPr id="0" name=""/>
        <dsp:cNvSpPr/>
      </dsp:nvSpPr>
      <dsp:spPr>
        <a:xfrm>
          <a:off x="1197190" y="2045"/>
          <a:ext cx="4911997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Tweets @ Senators</a:t>
          </a:r>
        </a:p>
      </dsp:txBody>
      <dsp:txXfrm>
        <a:off x="1197190" y="2045"/>
        <a:ext cx="4911997" cy="1036528"/>
      </dsp:txXfrm>
    </dsp:sp>
    <dsp:sp modelId="{37AF4D56-F016-4E2F-905C-5A52A3EABAC5}">
      <dsp:nvSpPr>
        <dsp:cNvPr id="0" name=""/>
        <dsp:cNvSpPr/>
      </dsp:nvSpPr>
      <dsp:spPr>
        <a:xfrm>
          <a:off x="0" y="1297705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8D1F25-0C89-4852-A7D7-FC787F32B944}">
      <dsp:nvSpPr>
        <dsp:cNvPr id="0" name=""/>
        <dsp:cNvSpPr/>
      </dsp:nvSpPr>
      <dsp:spPr>
        <a:xfrm>
          <a:off x="313549" y="1530924"/>
          <a:ext cx="570090" cy="57009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04F91-6504-40E7-9168-7682AEF9FB9F}">
      <dsp:nvSpPr>
        <dsp:cNvPr id="0" name=""/>
        <dsp:cNvSpPr/>
      </dsp:nvSpPr>
      <dsp:spPr>
        <a:xfrm>
          <a:off x="1197190" y="1297705"/>
          <a:ext cx="2749134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GetOldTweets</a:t>
          </a:r>
          <a:r>
            <a:rPr lang="en-US" sz="2200" kern="1200" dirty="0"/>
            <a:t> library</a:t>
          </a:r>
        </a:p>
      </dsp:txBody>
      <dsp:txXfrm>
        <a:off x="1197190" y="1297705"/>
        <a:ext cx="2749134" cy="1036528"/>
      </dsp:txXfrm>
    </dsp:sp>
    <dsp:sp modelId="{BDD96D1E-07AF-452F-94CD-F4271AB52F3F}">
      <dsp:nvSpPr>
        <dsp:cNvPr id="0" name=""/>
        <dsp:cNvSpPr/>
      </dsp:nvSpPr>
      <dsp:spPr>
        <a:xfrm>
          <a:off x="3946324" y="1297705"/>
          <a:ext cx="2162863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6324" y="1297705"/>
        <a:ext cx="2162863" cy="1036528"/>
      </dsp:txXfrm>
    </dsp:sp>
    <dsp:sp modelId="{47C6860A-DD19-4D87-8688-1A2722737DC3}">
      <dsp:nvSpPr>
        <dsp:cNvPr id="0" name=""/>
        <dsp:cNvSpPr/>
      </dsp:nvSpPr>
      <dsp:spPr>
        <a:xfrm>
          <a:off x="0" y="2593366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2904D4-275F-4782-9FF5-75547BFE9964}">
      <dsp:nvSpPr>
        <dsp:cNvPr id="0" name=""/>
        <dsp:cNvSpPr/>
      </dsp:nvSpPr>
      <dsp:spPr>
        <a:xfrm>
          <a:off x="313549" y="2826584"/>
          <a:ext cx="570090" cy="57009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469713-DE20-43D1-9080-0B37AE5E268B}">
      <dsp:nvSpPr>
        <dsp:cNvPr id="0" name=""/>
        <dsp:cNvSpPr/>
      </dsp:nvSpPr>
      <dsp:spPr>
        <a:xfrm>
          <a:off x="1197190" y="2593366"/>
          <a:ext cx="4911997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Complement Naïve Bayes Classifier</a:t>
          </a:r>
        </a:p>
      </dsp:txBody>
      <dsp:txXfrm>
        <a:off x="1197190" y="2593366"/>
        <a:ext cx="4911997" cy="1036528"/>
      </dsp:txXfrm>
    </dsp:sp>
    <dsp:sp modelId="{7BC60830-CDB6-0D46-AB2D-CE1FD626B9CD}">
      <dsp:nvSpPr>
        <dsp:cNvPr id="0" name=""/>
        <dsp:cNvSpPr/>
      </dsp:nvSpPr>
      <dsp:spPr>
        <a:xfrm>
          <a:off x="0" y="3889026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DDA344-1E66-1F47-8DE8-3E2E5218179F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B41DB-F175-9F40-BD50-5E5942AC24E0}">
      <dsp:nvSpPr>
        <dsp:cNvPr id="0" name=""/>
        <dsp:cNvSpPr/>
      </dsp:nvSpPr>
      <dsp:spPr>
        <a:xfrm>
          <a:off x="1197190" y="3889026"/>
          <a:ext cx="2749134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Senators voted </a:t>
          </a:r>
        </a:p>
      </dsp:txBody>
      <dsp:txXfrm>
        <a:off x="1197190" y="3889026"/>
        <a:ext cx="2749134" cy="1036528"/>
      </dsp:txXfrm>
    </dsp:sp>
    <dsp:sp modelId="{FDD790AC-9FAC-774B-B2DA-7814AC7A506B}">
      <dsp:nvSpPr>
        <dsp:cNvPr id="0" name=""/>
        <dsp:cNvSpPr/>
      </dsp:nvSpPr>
      <dsp:spPr>
        <a:xfrm>
          <a:off x="3946324" y="3889026"/>
          <a:ext cx="2162863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6324" y="3889026"/>
        <a:ext cx="2162863" cy="1036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4111C-3650-4BDF-ABC4-F15EB7F30C9D}">
      <dsp:nvSpPr>
        <dsp:cNvPr id="0" name=""/>
        <dsp:cNvSpPr/>
      </dsp:nvSpPr>
      <dsp:spPr>
        <a:xfrm>
          <a:off x="437006" y="46914"/>
          <a:ext cx="1242801" cy="12428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941D3-8585-44EA-AAC6-61C029881703}">
      <dsp:nvSpPr>
        <dsp:cNvPr id="0" name=""/>
        <dsp:cNvSpPr/>
      </dsp:nvSpPr>
      <dsp:spPr>
        <a:xfrm>
          <a:off x="697995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7AE17-95AA-4E76-BF0E-352534253620}">
      <dsp:nvSpPr>
        <dsp:cNvPr id="0" name=""/>
        <dsp:cNvSpPr/>
      </dsp:nvSpPr>
      <dsp:spPr>
        <a:xfrm>
          <a:off x="1946122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collection and processing</a:t>
          </a:r>
        </a:p>
      </dsp:txBody>
      <dsp:txXfrm>
        <a:off x="1946122" y="46914"/>
        <a:ext cx="2929459" cy="1242801"/>
      </dsp:txXfrm>
    </dsp:sp>
    <dsp:sp modelId="{45BC56DA-95FE-47AC-9C65-901506010BB6}">
      <dsp:nvSpPr>
        <dsp:cNvPr id="0" name=""/>
        <dsp:cNvSpPr/>
      </dsp:nvSpPr>
      <dsp:spPr>
        <a:xfrm>
          <a:off x="5386018" y="46914"/>
          <a:ext cx="1242801" cy="12428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087E1-C0CA-4491-A4C5-1CB7B9324E89}">
      <dsp:nvSpPr>
        <dsp:cNvPr id="0" name=""/>
        <dsp:cNvSpPr/>
      </dsp:nvSpPr>
      <dsp:spPr>
        <a:xfrm>
          <a:off x="5647006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2985-9E96-48C2-B424-22578CEB5FF2}">
      <dsp:nvSpPr>
        <dsp:cNvPr id="0" name=""/>
        <dsp:cNvSpPr/>
      </dsp:nvSpPr>
      <dsp:spPr>
        <a:xfrm>
          <a:off x="6895133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Learned how to use various classification models</a:t>
          </a:r>
        </a:p>
      </dsp:txBody>
      <dsp:txXfrm>
        <a:off x="6895133" y="46914"/>
        <a:ext cx="2929459" cy="1242801"/>
      </dsp:txXfrm>
    </dsp:sp>
    <dsp:sp modelId="{60A49CC1-F103-4885-A93A-94369124E572}">
      <dsp:nvSpPr>
        <dsp:cNvPr id="0" name=""/>
        <dsp:cNvSpPr/>
      </dsp:nvSpPr>
      <dsp:spPr>
        <a:xfrm>
          <a:off x="437006" y="1818032"/>
          <a:ext cx="1242801" cy="12428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5E23E-5F30-4CED-B73C-835CF6385C49}">
      <dsp:nvSpPr>
        <dsp:cNvPr id="0" name=""/>
        <dsp:cNvSpPr/>
      </dsp:nvSpPr>
      <dsp:spPr>
        <a:xfrm>
          <a:off x="697995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283A5-78F5-49FF-B205-5EAA450643A3}">
      <dsp:nvSpPr>
        <dsp:cNvPr id="0" name=""/>
        <dsp:cNvSpPr/>
      </dsp:nvSpPr>
      <dsp:spPr>
        <a:xfrm>
          <a:off x="1946122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Latex and creating an academic paper</a:t>
          </a:r>
        </a:p>
      </dsp:txBody>
      <dsp:txXfrm>
        <a:off x="1946122" y="1818032"/>
        <a:ext cx="2929459" cy="1242801"/>
      </dsp:txXfrm>
    </dsp:sp>
    <dsp:sp modelId="{C6409F6E-091E-455A-8021-78D205EDC677}">
      <dsp:nvSpPr>
        <dsp:cNvPr id="0" name=""/>
        <dsp:cNvSpPr/>
      </dsp:nvSpPr>
      <dsp:spPr>
        <a:xfrm>
          <a:off x="5386018" y="1818032"/>
          <a:ext cx="1242801" cy="12428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1C4A0-96D7-4631-B50A-011DD852B116}">
      <dsp:nvSpPr>
        <dsp:cNvPr id="0" name=""/>
        <dsp:cNvSpPr/>
      </dsp:nvSpPr>
      <dsp:spPr>
        <a:xfrm>
          <a:off x="5647006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BF29C-A849-4196-8881-2BC552A99C5C}">
      <dsp:nvSpPr>
        <dsp:cNvPr id="0" name=""/>
        <dsp:cNvSpPr/>
      </dsp:nvSpPr>
      <dsp:spPr>
        <a:xfrm>
          <a:off x="6895133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Twitter is insightful, but only tells a part of the story</a:t>
          </a:r>
        </a:p>
      </dsp:txBody>
      <dsp:txXfrm>
        <a:off x="6895133" y="1818032"/>
        <a:ext cx="2929459" cy="1242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41298-295A-8047-BFFF-6A81B37692A1}">
      <dsp:nvSpPr>
        <dsp:cNvPr id="0" name=""/>
        <dsp:cNvSpPr/>
      </dsp:nvSpPr>
      <dsp:spPr>
        <a:xfrm>
          <a:off x="2415" y="149725"/>
          <a:ext cx="2355151" cy="832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Lack of geo-location</a:t>
          </a:r>
        </a:p>
      </dsp:txBody>
      <dsp:txXfrm>
        <a:off x="2415" y="149725"/>
        <a:ext cx="2355151" cy="832309"/>
      </dsp:txXfrm>
    </dsp:sp>
    <dsp:sp modelId="{C87A1EED-A925-DE45-BCF3-E3EB439063DD}">
      <dsp:nvSpPr>
        <dsp:cNvPr id="0" name=""/>
        <dsp:cNvSpPr/>
      </dsp:nvSpPr>
      <dsp:spPr>
        <a:xfrm>
          <a:off x="2415" y="982034"/>
          <a:ext cx="2355151" cy="19702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Mapping Twitter user to corresponding Senator </a:t>
          </a:r>
        </a:p>
      </dsp:txBody>
      <dsp:txXfrm>
        <a:off x="2415" y="982034"/>
        <a:ext cx="2355151" cy="1970223"/>
      </dsp:txXfrm>
    </dsp:sp>
    <dsp:sp modelId="{9DF4B634-54D4-3044-B111-A5B858EBB1BB}">
      <dsp:nvSpPr>
        <dsp:cNvPr id="0" name=""/>
        <dsp:cNvSpPr/>
      </dsp:nvSpPr>
      <dsp:spPr>
        <a:xfrm>
          <a:off x="2687288" y="149725"/>
          <a:ext cx="2355151" cy="832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Voting on party lines</a:t>
          </a:r>
        </a:p>
      </dsp:txBody>
      <dsp:txXfrm>
        <a:off x="2687288" y="149725"/>
        <a:ext cx="2355151" cy="832309"/>
      </dsp:txXfrm>
    </dsp:sp>
    <dsp:sp modelId="{A2E83172-6276-7D4F-93D7-4F61596AD8E8}">
      <dsp:nvSpPr>
        <dsp:cNvPr id="0" name=""/>
        <dsp:cNvSpPr/>
      </dsp:nvSpPr>
      <dsp:spPr>
        <a:xfrm>
          <a:off x="2687288" y="982034"/>
          <a:ext cx="2355151" cy="19702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Amdt</a:t>
          </a:r>
          <a:r>
            <a:rPr lang="en-US" sz="2400" kern="1200" dirty="0"/>
            <a:t>. 270 – Vote to repeal Obamacare 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July 25, 2017</a:t>
          </a:r>
        </a:p>
      </dsp:txBody>
      <dsp:txXfrm>
        <a:off x="2687288" y="982034"/>
        <a:ext cx="2355151" cy="1970223"/>
      </dsp:txXfrm>
    </dsp:sp>
    <dsp:sp modelId="{5DB0B61A-785A-7E40-8702-B69FB2B89AB8}">
      <dsp:nvSpPr>
        <dsp:cNvPr id="0" name=""/>
        <dsp:cNvSpPr/>
      </dsp:nvSpPr>
      <dsp:spPr>
        <a:xfrm>
          <a:off x="5372160" y="149725"/>
          <a:ext cx="2355151" cy="832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Sentiment analysis</a:t>
          </a:r>
        </a:p>
      </dsp:txBody>
      <dsp:txXfrm>
        <a:off x="5372160" y="149725"/>
        <a:ext cx="2355151" cy="832309"/>
      </dsp:txXfrm>
    </dsp:sp>
    <dsp:sp modelId="{2CDDB0F4-F47E-AE41-BC12-20AD8122FF33}">
      <dsp:nvSpPr>
        <dsp:cNvPr id="0" name=""/>
        <dsp:cNvSpPr/>
      </dsp:nvSpPr>
      <dsp:spPr>
        <a:xfrm>
          <a:off x="5372160" y="982034"/>
          <a:ext cx="2355151" cy="19702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“Obamacare is death”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"We can do better than Obamacare”</a:t>
          </a:r>
        </a:p>
      </dsp:txBody>
      <dsp:txXfrm>
        <a:off x="5372160" y="982034"/>
        <a:ext cx="2355151" cy="1970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872D6-F9DE-D746-BA47-48E20125A7C5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932D-E466-EB4B-AF26-A724B997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7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9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59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9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4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41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8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0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9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5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916E-46E4-0F4C-B855-605E7669B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8" y="2490283"/>
            <a:ext cx="5602383" cy="1877437"/>
          </a:xfrm>
        </p:spPr>
        <p:txBody>
          <a:bodyPr>
            <a:normAutofit/>
          </a:bodyPr>
          <a:lstStyle/>
          <a:p>
            <a:r>
              <a:rPr lang="en-US" sz="3500" cap="none">
                <a:latin typeface="+mn-lt"/>
              </a:rPr>
              <a:t>Correlation between </a:t>
            </a:r>
            <a:br>
              <a:rPr lang="en-US" sz="3500" cap="none">
                <a:latin typeface="+mn-lt"/>
              </a:rPr>
            </a:br>
            <a:r>
              <a:rPr lang="en-US" sz="3500" cap="none">
                <a:latin typeface="+mn-lt"/>
              </a:rPr>
              <a:t>“We The People” and Congress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F4D5C-37F7-4943-A449-27D48DB4E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3" y="2173266"/>
            <a:ext cx="3657119" cy="251146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Tim Blazek, Olivia Roy,  Andy Shin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Social Sensing and Cyber-Physical Systems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82049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Senators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31CF-0941-41B2-8A2A-AE6F558A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26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Senators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31CF-0941-41B2-8A2A-AE6F558A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73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Senators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31CF-0941-41B2-8A2A-AE6F558A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4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4A20F6-CC4B-48A7-90CF-6C337DC8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FC8C9-99C3-4506-9150-DC063A2BA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0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AF3CC-FF2A-46A3-8DF7-E6578876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3C6067-A651-4E04-88A9-AAB6912C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8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1E40-07C0-4BBE-A1C5-885DDA0B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1055-F649-4876-9242-41273409D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8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6823-CAC0-41F6-A9EB-55E3D0B1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AC416-4892-4C0B-BECB-C596DA69EC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60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05B52E-6CDD-455B-B99F-4A7AA1D8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062E016-31F4-43A6-A603-1A6034B20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07364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118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E6BE2-F34F-4B33-A94E-4FF4AEAC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6E9541-C90E-4FC1-81CC-E44AB05E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Create a GUI that is expandable to multiple votes</a:t>
            </a:r>
          </a:p>
          <a:p>
            <a:r>
              <a:rPr lang="en-US" sz="2400" dirty="0"/>
              <a:t>Include House of Representatives</a:t>
            </a:r>
          </a:p>
          <a:p>
            <a:r>
              <a:rPr lang="en-US" sz="2400" dirty="0"/>
              <a:t>Modify and tweak classifier</a:t>
            </a:r>
          </a:p>
          <a:p>
            <a:r>
              <a:rPr lang="en-US" sz="2400" dirty="0"/>
              <a:t>Analyze links, videos, and photos in tweet</a:t>
            </a:r>
          </a:p>
        </p:txBody>
      </p:sp>
    </p:spTree>
    <p:extLst>
      <p:ext uri="{BB962C8B-B14F-4D97-AF65-F5344CB8AC3E}">
        <p14:creationId xmlns:p14="http://schemas.microsoft.com/office/powerpoint/2010/main" val="1275525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28C82-4B9F-5044-9437-068CEB68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70458-C737-5C4C-B40E-DBFF85C33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8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6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A0B68-8F01-3944-9EF8-868CA3D2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E171-2C1A-F84C-9E2D-FECABF2D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Encourage writing and calling to Senators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Tweet political opinions and feelings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Do Senators accurately represent people?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75% of time vote with party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C65D29C2-DC63-DE4E-8F24-1A905EC9C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1445655"/>
            <a:ext cx="4159568" cy="365002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6E90855-2F28-7D48-8BE5-B13235FD441E}"/>
              </a:ext>
            </a:extLst>
          </p:cNvPr>
          <p:cNvSpPr/>
          <p:nvPr/>
        </p:nvSpPr>
        <p:spPr>
          <a:xfrm rot="2713318" flipH="1">
            <a:off x="8329369" y="3267015"/>
            <a:ext cx="437732" cy="9965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D6A9-223E-AC44-8EDC-F22DB58A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83511EF-9D12-A140-869C-56C59656F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886252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20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0DA71-8DFC-AE4E-93A0-100975D0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D69B0D-E99B-4ADE-86C7-38835499A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510326"/>
              </p:ext>
            </p:extLst>
          </p:nvPr>
        </p:nvGraphicFramePr>
        <p:xfrm>
          <a:off x="5368553" y="965200"/>
          <a:ext cx="6109188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E7A73-0E8C-4A42-9FD5-DD572009C58C}"/>
              </a:ext>
            </a:extLst>
          </p:cNvPr>
          <p:cNvCxnSpPr/>
          <p:nvPr/>
        </p:nvCxnSpPr>
        <p:spPr>
          <a:xfrm>
            <a:off x="5368553" y="3579223"/>
            <a:ext cx="6109188" cy="9797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DD6E3C-DCCA-4D22-86D3-8545CFB014B6}"/>
              </a:ext>
            </a:extLst>
          </p:cNvPr>
          <p:cNvCxnSpPr>
            <a:cxnSpLocks/>
          </p:cNvCxnSpPr>
          <p:nvPr/>
        </p:nvCxnSpPr>
        <p:spPr>
          <a:xfrm flipV="1">
            <a:off x="5368553" y="3579223"/>
            <a:ext cx="6009196" cy="9797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7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0DA71-8DFC-AE4E-93A0-100975D0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Methods</a:t>
            </a:r>
          </a:p>
        </p:txBody>
      </p:sp>
      <p:pic>
        <p:nvPicPr>
          <p:cNvPr id="1026" name="Picture 2" descr="Image result for sklearn">
            <a:extLst>
              <a:ext uri="{FF2B5EF4-FFF2-40B4-BE49-F238E27FC236}">
                <a16:creationId xmlns:a16="http://schemas.microsoft.com/office/drawing/2014/main" id="{43299C53-43C9-4F4E-B450-D83FC26E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38" y="3683317"/>
            <a:ext cx="783774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4959D38-FE3B-460D-B7E4-817B00E4F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438187"/>
              </p:ext>
            </p:extLst>
          </p:nvPr>
        </p:nvGraphicFramePr>
        <p:xfrm>
          <a:off x="5364199" y="960846"/>
          <a:ext cx="6109188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0" name="Picture 2" descr="Image result for sklearn">
            <a:extLst>
              <a:ext uri="{FF2B5EF4-FFF2-40B4-BE49-F238E27FC236}">
                <a16:creationId xmlns:a16="http://schemas.microsoft.com/office/drawing/2014/main" id="{0A63A3DA-E4C5-45D2-BA16-0371A3EC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83" y="3746093"/>
            <a:ext cx="783729" cy="62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74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93FE-A347-4168-BBC7-883F6A2C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after Midterm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6D63F-7CBE-424A-8FA8-46E45E308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C47D-095A-4037-A2E7-2975AE57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854C-DC5C-4D58-B92D-A34191C6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5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31CF-0941-41B2-8A2A-AE6F558A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7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5314-032A-494F-9101-A0793BFE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Justifying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ED6F1-82C4-4B4C-811C-5FF2A64D6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1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73866-1394-42CC-AC8A-175AD96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C0CF6-5224-4C0A-94C8-9CEE7406D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67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192</Words>
  <Application>Microsoft Office PowerPoint</Application>
  <PresentationFormat>Widescreen</PresentationFormat>
  <Paragraphs>54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Parcel</vt:lpstr>
      <vt:lpstr>Correlation between  “We The People” and Congress</vt:lpstr>
      <vt:lpstr>Motivation</vt:lpstr>
      <vt:lpstr>Methods</vt:lpstr>
      <vt:lpstr>Methods</vt:lpstr>
      <vt:lpstr>Progress after Midterm</vt:lpstr>
      <vt:lpstr>Language Detection</vt:lpstr>
      <vt:lpstr>Classifier</vt:lpstr>
      <vt:lpstr>Justifying Population</vt:lpstr>
      <vt:lpstr>Evaluation Results</vt:lpstr>
      <vt:lpstr>Senators Results</vt:lpstr>
      <vt:lpstr>Senators Results</vt:lpstr>
      <vt:lpstr>Senators Results</vt:lpstr>
      <vt:lpstr>Discussion</vt:lpstr>
      <vt:lpstr>Limitations</vt:lpstr>
      <vt:lpstr>Challenges</vt:lpstr>
      <vt:lpstr>Takeaways</vt:lpstr>
      <vt:lpstr>Lessons Learned</vt:lpstr>
      <vt:lpstr>Future Work</vt:lpstr>
      <vt:lpstr>Questions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 “We The People” and Congress</dc:title>
  <dc:creator>Timothy Blazek</dc:creator>
  <cp:lastModifiedBy>Timothy Blazek</cp:lastModifiedBy>
  <cp:revision>2</cp:revision>
  <dcterms:created xsi:type="dcterms:W3CDTF">2019-04-19T22:24:26Z</dcterms:created>
  <dcterms:modified xsi:type="dcterms:W3CDTF">2019-04-19T22:25:39Z</dcterms:modified>
</cp:coreProperties>
</file>