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52110-ADE8-42CA-8D07-13DBA7D5133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B04C8-50E4-4CE3-AEAD-7A8579AA1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B04C8-50E4-4CE3-AEAD-7A8579AA18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B04C8-50E4-4CE3-AEAD-7A8579AA18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8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B04C8-50E4-4CE3-AEAD-7A8579AA18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4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B04C8-50E4-4CE3-AEAD-7A8579AA18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B04C8-50E4-4CE3-AEAD-7A8579AA18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5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B04C8-50E4-4CE3-AEAD-7A8579AA18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78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B04C8-50E4-4CE3-AEAD-7A8579AA18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5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B04C8-50E4-4CE3-AEAD-7A8579AA18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16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46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5" Type="http://schemas.openxmlformats.org/officeDocument/2006/relationships/image" Target="../media/image35.png"/><Relationship Id="rId10" Type="http://schemas.openxmlformats.org/officeDocument/2006/relationships/image" Target="../media/image44.png"/><Relationship Id="rId19" Type="http://schemas.openxmlformats.org/officeDocument/2006/relationships/image" Target="../media/image39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51.png"/><Relationship Id="rId5" Type="http://schemas.openxmlformats.org/officeDocument/2006/relationships/image" Target="../media/image41.png"/><Relationship Id="rId15" Type="http://schemas.openxmlformats.org/officeDocument/2006/relationships/image" Target="../media/image39.png"/><Relationship Id="rId10" Type="http://schemas.openxmlformats.org/officeDocument/2006/relationships/image" Target="../media/image50.png"/><Relationship Id="rId19" Type="http://schemas.openxmlformats.org/officeDocument/2006/relationships/image" Target="../media/image58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9.png"/><Relationship Id="rId1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54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53.png"/><Relationship Id="rId5" Type="http://schemas.openxmlformats.org/officeDocument/2006/relationships/image" Target="../media/image41.png"/><Relationship Id="rId15" Type="http://schemas.openxmlformats.org/officeDocument/2006/relationships/image" Target="../media/image59.png"/><Relationship Id="rId10" Type="http://schemas.openxmlformats.org/officeDocument/2006/relationships/image" Target="../media/image60.png"/><Relationship Id="rId19" Type="http://schemas.openxmlformats.org/officeDocument/2006/relationships/image" Target="../media/image65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Relationship Id="rId1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1.png"/><Relationship Id="rId21" Type="http://schemas.openxmlformats.org/officeDocument/2006/relationships/image" Target="../media/image79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73.png"/><Relationship Id="rId10" Type="http://schemas.openxmlformats.org/officeDocument/2006/relationships/image" Target="../media/image69.png"/><Relationship Id="rId19" Type="http://schemas.openxmlformats.org/officeDocument/2006/relationships/image" Target="../media/image77.png"/><Relationship Id="rId4" Type="http://schemas.openxmlformats.org/officeDocument/2006/relationships/image" Target="../media/image19.png"/><Relationship Id="rId9" Type="http://schemas.openxmlformats.org/officeDocument/2006/relationships/image" Target="../media/image68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8" Type="http://schemas.openxmlformats.org/officeDocument/2006/relationships/image" Target="../media/image92.png"/><Relationship Id="rId26" Type="http://schemas.openxmlformats.org/officeDocument/2006/relationships/image" Target="../media/image99.png"/><Relationship Id="rId3" Type="http://schemas.openxmlformats.org/officeDocument/2006/relationships/image" Target="../media/image1.png"/><Relationship Id="rId21" Type="http://schemas.openxmlformats.org/officeDocument/2006/relationships/image" Target="../media/image94.png"/><Relationship Id="rId34" Type="http://schemas.openxmlformats.org/officeDocument/2006/relationships/image" Target="../media/image107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1.png"/><Relationship Id="rId25" Type="http://schemas.openxmlformats.org/officeDocument/2006/relationships/image" Target="../media/image98.png"/><Relationship Id="rId33" Type="http://schemas.openxmlformats.org/officeDocument/2006/relationships/image" Target="../media/image10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7.png"/><Relationship Id="rId32" Type="http://schemas.openxmlformats.org/officeDocument/2006/relationships/image" Target="../media/image105.png"/><Relationship Id="rId5" Type="http://schemas.openxmlformats.org/officeDocument/2006/relationships/image" Target="../media/image20.png"/><Relationship Id="rId15" Type="http://schemas.openxmlformats.org/officeDocument/2006/relationships/image" Target="../media/image90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5.png"/><Relationship Id="rId19" Type="http://schemas.openxmlformats.org/officeDocument/2006/relationships/image" Target="../media/image39.png"/><Relationship Id="rId31" Type="http://schemas.openxmlformats.org/officeDocument/2006/relationships/image" Target="../media/image104.png"/><Relationship Id="rId4" Type="http://schemas.openxmlformats.org/officeDocument/2006/relationships/image" Target="../media/image1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Relationship Id="rId35" Type="http://schemas.openxmlformats.org/officeDocument/2006/relationships/image" Target="../media/image108.png"/><Relationship Id="rId8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114.png"/><Relationship Id="rId5" Type="http://schemas.openxmlformats.org/officeDocument/2006/relationships/image" Target="../media/image67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9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20.png"/><Relationship Id="rId10" Type="http://schemas.openxmlformats.org/officeDocument/2006/relationships/image" Target="../media/image123.png"/><Relationship Id="rId4" Type="http://schemas.openxmlformats.org/officeDocument/2006/relationships/image" Target="../media/image19.png"/><Relationship Id="rId9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92466" y="3780952"/>
            <a:ext cx="1883724" cy="2348317"/>
            <a:chOff x="2392466" y="3780952"/>
            <a:chExt cx="1883724" cy="234831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392466" y="3780952"/>
              <a:ext cx="1883724" cy="2348317"/>
              <a:chOff x="2392466" y="3780952"/>
              <a:chExt cx="1883724" cy="234831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0800000">
                <a:off x="2392466" y="3780952"/>
                <a:ext cx="1883724" cy="234831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48386" y="5284145"/>
              <a:ext cx="1339018" cy="44957"/>
              <a:chOff x="2648386" y="5284145"/>
              <a:chExt cx="1339018" cy="4495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648386" y="5284145"/>
                <a:ext cx="1339018" cy="4495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648386" y="5520657"/>
              <a:ext cx="1121191" cy="44957"/>
              <a:chOff x="2648386" y="5520657"/>
              <a:chExt cx="1121191" cy="4495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48386" y="5520657"/>
                <a:ext cx="1121191" cy="449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648386" y="5757170"/>
              <a:ext cx="748629" cy="44957"/>
              <a:chOff x="2648386" y="5757170"/>
              <a:chExt cx="748629" cy="4495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48386" y="5757170"/>
                <a:ext cx="748629" cy="44957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57164" y="2609287"/>
            <a:ext cx="4571386" cy="291496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22069" y="5890783"/>
            <a:ext cx="5817026" cy="231882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07199" y="8686313"/>
            <a:ext cx="4360765" cy="95737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35122" y="2438095"/>
            <a:ext cx="2137893" cy="2574639"/>
            <a:chOff x="1335122" y="2438095"/>
            <a:chExt cx="2137893" cy="257463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5122" y="2438095"/>
              <a:ext cx="2137893" cy="257463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0457" y="4118263"/>
            <a:ext cx="1147225" cy="396249"/>
            <a:chOff x="1830457" y="4118263"/>
            <a:chExt cx="1147225" cy="3962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30457" y="4118263"/>
              <a:ext cx="1147225" cy="39624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79443" y="4142956"/>
            <a:ext cx="752410" cy="34863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419048" y="4352607"/>
            <a:ext cx="2579322" cy="3391492"/>
            <a:chOff x="14419048" y="4352607"/>
            <a:chExt cx="2579322" cy="339149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419048" y="4352607"/>
              <a:ext cx="2579322" cy="3391492"/>
              <a:chOff x="14419048" y="4352607"/>
              <a:chExt cx="2579322" cy="339149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419048" y="4352607"/>
                <a:ext cx="2579322" cy="339149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783288" y="6374291"/>
              <a:ext cx="1860200" cy="44957"/>
              <a:chOff x="14783288" y="6374291"/>
              <a:chExt cx="1860200" cy="4495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783288" y="6374291"/>
                <a:ext cx="1860200" cy="4495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4783288" y="6614064"/>
              <a:ext cx="1860200" cy="44957"/>
              <a:chOff x="14783288" y="6614064"/>
              <a:chExt cx="1860200" cy="4495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783288" y="6614064"/>
                <a:ext cx="1860200" cy="4495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783288" y="6827612"/>
              <a:ext cx="1375370" cy="44957"/>
              <a:chOff x="14783288" y="6827612"/>
              <a:chExt cx="1375370" cy="4495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783288" y="6827612"/>
                <a:ext cx="1375370" cy="4495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4783288" y="7087089"/>
              <a:ext cx="1001140" cy="44957"/>
              <a:chOff x="14783288" y="7087089"/>
              <a:chExt cx="1001140" cy="4495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783288" y="7087089"/>
                <a:ext cx="1001140" cy="44957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5039598" y="1255688"/>
            <a:ext cx="793401" cy="880820"/>
            <a:chOff x="15039598" y="1255688"/>
            <a:chExt cx="793401" cy="88082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5039598" y="1255688"/>
              <a:ext cx="793401" cy="88082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14689" y="2851445"/>
            <a:ext cx="978761" cy="1036650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854665" y="4838345"/>
            <a:ext cx="1893502" cy="11728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4689" y="1550476"/>
            <a:ext cx="15096336" cy="7409938"/>
            <a:chOff x="1594689" y="1550476"/>
            <a:chExt cx="15096336" cy="74099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689" y="1550476"/>
              <a:ext cx="15096336" cy="74099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4689" y="1428571"/>
            <a:ext cx="15096336" cy="7409938"/>
            <a:chOff x="1594689" y="1428571"/>
            <a:chExt cx="15096336" cy="74099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4689" y="1428571"/>
              <a:ext cx="15096336" cy="74099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3777" y="5255047"/>
            <a:ext cx="3747917" cy="37251"/>
            <a:chOff x="8383777" y="5255047"/>
            <a:chExt cx="3747917" cy="372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383777" y="5255047"/>
              <a:ext cx="3747917" cy="372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87472" y="2974320"/>
            <a:ext cx="1103276" cy="614802"/>
            <a:chOff x="9687472" y="2974320"/>
            <a:chExt cx="1103276" cy="6148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7472" y="2974320"/>
              <a:ext cx="1103276" cy="6148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87472" y="4265328"/>
            <a:ext cx="1103276" cy="614802"/>
            <a:chOff x="9687472" y="4265328"/>
            <a:chExt cx="1103276" cy="6148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7472" y="4265328"/>
              <a:ext cx="1103276" cy="6148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87472" y="5556336"/>
            <a:ext cx="1103276" cy="614802"/>
            <a:chOff x="9687472" y="5556336"/>
            <a:chExt cx="1103276" cy="61480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7472" y="5556336"/>
              <a:ext cx="1103276" cy="61480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87472" y="6847344"/>
            <a:ext cx="1103276" cy="614802"/>
            <a:chOff x="9687472" y="6847344"/>
            <a:chExt cx="1103276" cy="61480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7472" y="6847344"/>
              <a:ext cx="1103276" cy="61480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87472" y="2974320"/>
            <a:ext cx="1103276" cy="614802"/>
            <a:chOff x="9687472" y="2974320"/>
            <a:chExt cx="1103276" cy="6148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7472" y="2974320"/>
              <a:ext cx="1103276" cy="6148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87472" y="4265328"/>
            <a:ext cx="1103276" cy="614802"/>
            <a:chOff x="9687472" y="4265328"/>
            <a:chExt cx="1103276" cy="61480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7472" y="4265328"/>
              <a:ext cx="1103276" cy="6148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87472" y="5556336"/>
            <a:ext cx="1103276" cy="614802"/>
            <a:chOff x="9687472" y="5556336"/>
            <a:chExt cx="1103276" cy="6148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7472" y="5556336"/>
              <a:ext cx="1103276" cy="61480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87472" y="6847344"/>
            <a:ext cx="1103276" cy="614802"/>
            <a:chOff x="9687472" y="6847344"/>
            <a:chExt cx="1103276" cy="61480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7472" y="6847344"/>
              <a:ext cx="1103276" cy="61480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24894" y="5861809"/>
            <a:ext cx="5037883" cy="119114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61294" y="3428937"/>
            <a:ext cx="3683674" cy="234891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13906" y="3048660"/>
            <a:ext cx="1663272" cy="56093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23932" y="2956941"/>
            <a:ext cx="786805" cy="65904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13906" y="4339679"/>
            <a:ext cx="2590367" cy="5609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23925" y="4247950"/>
            <a:ext cx="832938" cy="65904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13906" y="5630679"/>
            <a:ext cx="1370700" cy="5609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23925" y="5538956"/>
            <a:ext cx="832938" cy="65904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213906" y="6921689"/>
            <a:ext cx="479338" cy="51331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23925" y="6829963"/>
            <a:ext cx="852090" cy="65904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25428" y="2136361"/>
            <a:ext cx="1620603" cy="1955703"/>
            <a:chOff x="1325428" y="2136361"/>
            <a:chExt cx="1620603" cy="195570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5428" y="2136361"/>
              <a:ext cx="1620603" cy="195570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80849" y="2641959"/>
            <a:ext cx="1154207" cy="757755"/>
            <a:chOff x="1580849" y="2641959"/>
            <a:chExt cx="1154207" cy="757755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580849" y="2641959"/>
              <a:ext cx="1154207" cy="44957"/>
              <a:chOff x="1580849" y="2641959"/>
              <a:chExt cx="1154207" cy="44957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80849" y="2641959"/>
                <a:ext cx="1154207" cy="4495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580849" y="2879558"/>
              <a:ext cx="1151897" cy="44957"/>
              <a:chOff x="1580849" y="2879558"/>
              <a:chExt cx="1151897" cy="44957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580849" y="2879558"/>
                <a:ext cx="1151897" cy="4495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80849" y="3117157"/>
              <a:ext cx="859072" cy="44957"/>
              <a:chOff x="1580849" y="3117157"/>
              <a:chExt cx="859072" cy="44957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580849" y="3117157"/>
                <a:ext cx="859072" cy="4495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580849" y="3354757"/>
              <a:ext cx="449736" cy="44957"/>
              <a:chOff x="1580849" y="3354757"/>
              <a:chExt cx="449736" cy="44957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580849" y="3354757"/>
                <a:ext cx="449736" cy="44957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978321" y="9262673"/>
            <a:ext cx="2846022" cy="32818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5039598" y="1255688"/>
            <a:ext cx="793401" cy="880820"/>
            <a:chOff x="15039598" y="1255688"/>
            <a:chExt cx="793401" cy="88082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5039598" y="1255688"/>
              <a:ext cx="793401" cy="880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0476" y="6372710"/>
            <a:ext cx="1738674" cy="736352"/>
            <a:chOff x="990476" y="6372710"/>
            <a:chExt cx="1738674" cy="736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476" y="6372710"/>
              <a:ext cx="1738674" cy="736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6190" y="5489447"/>
            <a:ext cx="1738674" cy="722282"/>
            <a:chOff x="1276190" y="5489447"/>
            <a:chExt cx="1738674" cy="722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6190" y="5489447"/>
              <a:ext cx="1738674" cy="722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59813" y="1428571"/>
            <a:ext cx="15096336" cy="7531843"/>
            <a:chOff x="1859813" y="1428571"/>
            <a:chExt cx="15096336" cy="75318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859813" y="1550476"/>
              <a:ext cx="15096336" cy="7409938"/>
              <a:chOff x="1859813" y="1550476"/>
              <a:chExt cx="15096336" cy="740993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59813" y="1550476"/>
                <a:ext cx="15096336" cy="740993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59813" y="1428571"/>
              <a:ext cx="15096336" cy="7409938"/>
              <a:chOff x="1859813" y="1428571"/>
              <a:chExt cx="15096336" cy="740993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859813" y="1428571"/>
                <a:ext cx="15096336" cy="7409938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45527" y="1980051"/>
            <a:ext cx="3330345" cy="350939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572923" y="1980051"/>
            <a:ext cx="1697493" cy="945930"/>
            <a:chOff x="5572923" y="1980051"/>
            <a:chExt cx="1697493" cy="9459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2923" y="1980051"/>
              <a:ext cx="1697493" cy="94593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34352" y="2053727"/>
            <a:ext cx="2246374" cy="87909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82453" y="1953310"/>
            <a:ext cx="882864" cy="103536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78784" y="3590605"/>
            <a:ext cx="5946783" cy="326297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00659" y="7330906"/>
            <a:ext cx="7238566" cy="64399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436299" y="2756898"/>
            <a:ext cx="1737492" cy="1955703"/>
            <a:chOff x="15436299" y="2756898"/>
            <a:chExt cx="1737492" cy="195570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436299" y="2756898"/>
              <a:ext cx="1737492" cy="1955703"/>
              <a:chOff x="15436299" y="2756898"/>
              <a:chExt cx="1737492" cy="195570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436299" y="2756898"/>
                <a:ext cx="1737492" cy="195570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757449" y="3262496"/>
              <a:ext cx="1154207" cy="44957"/>
              <a:chOff x="15757449" y="3262496"/>
              <a:chExt cx="1154207" cy="4495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5757449" y="3262496"/>
                <a:ext cx="1154207" cy="4495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757449" y="3500095"/>
              <a:ext cx="1151897" cy="44957"/>
              <a:chOff x="15757449" y="3500095"/>
              <a:chExt cx="1151897" cy="4495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757449" y="3500095"/>
                <a:ext cx="1151897" cy="4495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5757449" y="3737695"/>
              <a:ext cx="859072" cy="44957"/>
              <a:chOff x="15757449" y="3737695"/>
              <a:chExt cx="859072" cy="4495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5757449" y="3737695"/>
                <a:ext cx="859072" cy="4495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757449" y="3975294"/>
              <a:ext cx="449736" cy="44957"/>
              <a:chOff x="15757449" y="3975294"/>
              <a:chExt cx="449736" cy="4495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5757449" y="3975294"/>
                <a:ext cx="449736" cy="44957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78321" y="9262673"/>
            <a:ext cx="2846022" cy="32818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039598" y="1255688"/>
            <a:ext cx="793401" cy="880820"/>
            <a:chOff x="15039598" y="1255688"/>
            <a:chExt cx="793401" cy="88082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5039598" y="1255688"/>
              <a:ext cx="793401" cy="880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83918" y="7115106"/>
            <a:ext cx="1738674" cy="736352"/>
            <a:chOff x="15283918" y="7115106"/>
            <a:chExt cx="1738674" cy="736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3918" y="7115106"/>
              <a:ext cx="1738674" cy="736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69632" y="6231844"/>
            <a:ext cx="1738674" cy="722282"/>
            <a:chOff x="15569632" y="6231844"/>
            <a:chExt cx="1738674" cy="722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632" y="6231844"/>
              <a:ext cx="1738674" cy="722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4689" y="1428571"/>
            <a:ext cx="15096336" cy="7531843"/>
            <a:chOff x="1594689" y="1428571"/>
            <a:chExt cx="15096336" cy="75318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94689" y="1550476"/>
              <a:ext cx="15096336" cy="7409938"/>
              <a:chOff x="1594689" y="1550476"/>
              <a:chExt cx="15096336" cy="740993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94689" y="1550476"/>
                <a:ext cx="15096336" cy="740993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94689" y="1428571"/>
              <a:ext cx="15096336" cy="7409938"/>
              <a:chOff x="1594689" y="1428571"/>
              <a:chExt cx="15096336" cy="740993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94689" y="1428571"/>
                <a:ext cx="15096336" cy="740993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039598" y="1255688"/>
            <a:ext cx="793401" cy="880820"/>
            <a:chOff x="15039598" y="1255688"/>
            <a:chExt cx="793401" cy="8808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5039598" y="1255688"/>
              <a:ext cx="793401" cy="8808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95758" y="946375"/>
            <a:ext cx="7823289" cy="1208203"/>
            <a:chOff x="2195758" y="946375"/>
            <a:chExt cx="7823289" cy="120820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5758" y="946375"/>
              <a:ext cx="7823289" cy="120820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17527" y="1150919"/>
            <a:ext cx="975902" cy="81747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03811" y="4565669"/>
            <a:ext cx="6907796" cy="105295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88444" y="2528761"/>
            <a:ext cx="3363717" cy="83454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09739" y="2817423"/>
            <a:ext cx="7556927" cy="5158512"/>
            <a:chOff x="1109739" y="2817423"/>
            <a:chExt cx="7556927" cy="515851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9739" y="2817423"/>
              <a:ext cx="7556927" cy="515851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50507" y="6984069"/>
            <a:ext cx="3398894" cy="83516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78321" y="9262673"/>
            <a:ext cx="2846022" cy="32818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35774" y="3277067"/>
            <a:ext cx="6699925" cy="3589541"/>
            <a:chOff x="1535774" y="3277067"/>
            <a:chExt cx="6699925" cy="358954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35774" y="3277067"/>
              <a:ext cx="6699925" cy="358954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95972" y="3204499"/>
            <a:ext cx="4421374" cy="81549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103811" y="5845006"/>
            <a:ext cx="7012939" cy="100414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38772" y="3653992"/>
            <a:ext cx="2975967" cy="50499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51821" y="1183116"/>
            <a:ext cx="3005183" cy="796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83918" y="7115106"/>
            <a:ext cx="1738674" cy="736352"/>
            <a:chOff x="15283918" y="7115106"/>
            <a:chExt cx="1738674" cy="736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3918" y="7115106"/>
              <a:ext cx="1738674" cy="736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69632" y="6231844"/>
            <a:ext cx="1738674" cy="722282"/>
            <a:chOff x="15569632" y="6231844"/>
            <a:chExt cx="1738674" cy="722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632" y="6231844"/>
              <a:ext cx="1738674" cy="722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4689" y="1428571"/>
            <a:ext cx="15096336" cy="7531843"/>
            <a:chOff x="1594689" y="1428571"/>
            <a:chExt cx="15096336" cy="75318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94689" y="1550476"/>
              <a:ext cx="15096336" cy="7409938"/>
              <a:chOff x="1594689" y="1550476"/>
              <a:chExt cx="15096336" cy="740993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94689" y="1550476"/>
                <a:ext cx="15096336" cy="740993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94689" y="1428571"/>
              <a:ext cx="15096336" cy="7409938"/>
              <a:chOff x="1594689" y="1428571"/>
              <a:chExt cx="15096336" cy="740993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94689" y="1428571"/>
                <a:ext cx="15096336" cy="740993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039598" y="1255688"/>
            <a:ext cx="793401" cy="880820"/>
            <a:chOff x="15039598" y="1255688"/>
            <a:chExt cx="793401" cy="8808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5039598" y="1255688"/>
              <a:ext cx="793401" cy="8808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95758" y="946375"/>
            <a:ext cx="7823289" cy="1208203"/>
            <a:chOff x="2195758" y="946375"/>
            <a:chExt cx="7823289" cy="120820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5758" y="946375"/>
              <a:ext cx="7823289" cy="120820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17527" y="1150917"/>
            <a:ext cx="1281245" cy="81719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09739" y="2817423"/>
            <a:ext cx="7556927" cy="5158512"/>
            <a:chOff x="1109739" y="2817423"/>
            <a:chExt cx="7556927" cy="515851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9739" y="2817423"/>
              <a:ext cx="7556927" cy="515851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50507" y="6984069"/>
            <a:ext cx="3398894" cy="83516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78321" y="9262673"/>
            <a:ext cx="2846022" cy="32818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35774" y="3277067"/>
            <a:ext cx="6699925" cy="3589541"/>
            <a:chOff x="1535774" y="3277067"/>
            <a:chExt cx="6699925" cy="358954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5774" y="3277067"/>
              <a:ext cx="6699925" cy="358954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51821" y="1183116"/>
            <a:ext cx="3005183" cy="79677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09739" y="2817423"/>
            <a:ext cx="7556927" cy="5294706"/>
            <a:chOff x="1109739" y="2817423"/>
            <a:chExt cx="7556927" cy="529470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9739" y="2817423"/>
              <a:ext cx="7556927" cy="529470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35774" y="3277067"/>
            <a:ext cx="6699925" cy="4206216"/>
            <a:chOff x="1535774" y="3277067"/>
            <a:chExt cx="6699925" cy="42062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35774" y="3277067"/>
              <a:ext cx="6699925" cy="420621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661571" y="2817423"/>
            <a:ext cx="7556927" cy="5294706"/>
            <a:chOff x="9661571" y="2817423"/>
            <a:chExt cx="7556927" cy="529470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61571" y="2817423"/>
              <a:ext cx="7556927" cy="529470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087605" y="3277067"/>
            <a:ext cx="6699925" cy="4206216"/>
            <a:chOff x="10087605" y="3277067"/>
            <a:chExt cx="6699925" cy="420621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87605" y="3277067"/>
              <a:ext cx="6699925" cy="420621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749162" y="5464776"/>
            <a:ext cx="787391" cy="405780"/>
            <a:chOff x="8749162" y="5464776"/>
            <a:chExt cx="787391" cy="40578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49162" y="5464776"/>
              <a:ext cx="787391" cy="4057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4689" y="1428571"/>
            <a:ext cx="15096336" cy="7531843"/>
            <a:chOff x="1594689" y="1428571"/>
            <a:chExt cx="15096336" cy="75318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94689" y="1550476"/>
              <a:ext cx="15096336" cy="7409938"/>
              <a:chOff x="1594689" y="1550476"/>
              <a:chExt cx="15096336" cy="740993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4689" y="1550476"/>
                <a:ext cx="15096336" cy="740993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94689" y="1428571"/>
              <a:ext cx="15096336" cy="7409938"/>
              <a:chOff x="1594689" y="1428571"/>
              <a:chExt cx="15096336" cy="740993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94689" y="1428571"/>
                <a:ext cx="15096336" cy="740993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2849415" y="5791602"/>
            <a:ext cx="1082991" cy="1044770"/>
            <a:chOff x="2849415" y="5791602"/>
            <a:chExt cx="1082991" cy="10447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9415" y="5791602"/>
              <a:ext cx="1082991" cy="10447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039598" y="1255688"/>
            <a:ext cx="793401" cy="880820"/>
            <a:chOff x="15039598" y="1255688"/>
            <a:chExt cx="793401" cy="8808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5039598" y="1255688"/>
              <a:ext cx="793401" cy="8808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95758" y="946375"/>
            <a:ext cx="7823289" cy="1208203"/>
            <a:chOff x="2195758" y="946375"/>
            <a:chExt cx="7823289" cy="12082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5758" y="946375"/>
              <a:ext cx="7823289" cy="120820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90758" y="1156939"/>
            <a:ext cx="4103226" cy="89497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17527" y="1150917"/>
            <a:ext cx="1033140" cy="81747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78321" y="9262673"/>
            <a:ext cx="2846022" cy="32818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849415" y="3331661"/>
            <a:ext cx="1082991" cy="1044770"/>
            <a:chOff x="2849415" y="3331661"/>
            <a:chExt cx="1082991" cy="104477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9415" y="3331661"/>
              <a:ext cx="1082991" cy="104477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76432" y="3328185"/>
            <a:ext cx="1781938" cy="57705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86106" y="3914506"/>
            <a:ext cx="3091434" cy="87426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76442" y="5837166"/>
            <a:ext cx="1781938" cy="54848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186106" y="6423487"/>
            <a:ext cx="4551967" cy="173329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476187" y="3331661"/>
            <a:ext cx="1082991" cy="1044770"/>
            <a:chOff x="9476187" y="3331661"/>
            <a:chExt cx="1082991" cy="10447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76187" y="3331661"/>
              <a:ext cx="1082991" cy="10447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476187" y="5791602"/>
            <a:ext cx="1082991" cy="1044770"/>
            <a:chOff x="9476187" y="5791602"/>
            <a:chExt cx="1082991" cy="10447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76187" y="5791602"/>
              <a:ext cx="1082991" cy="104477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803185" y="3328185"/>
            <a:ext cx="1781938" cy="56752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812858" y="3914506"/>
            <a:ext cx="3880510" cy="87807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803185" y="5837166"/>
            <a:ext cx="2083338" cy="56752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812858" y="6423487"/>
            <a:ext cx="4242606" cy="13333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4689" y="1428571"/>
            <a:ext cx="15096336" cy="7531843"/>
            <a:chOff x="1594689" y="1428571"/>
            <a:chExt cx="15096336" cy="75318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94689" y="1550476"/>
              <a:ext cx="15096336" cy="7409938"/>
              <a:chOff x="1594689" y="1550476"/>
              <a:chExt cx="15096336" cy="740993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4689" y="1550476"/>
                <a:ext cx="15096336" cy="740993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94689" y="1428571"/>
              <a:ext cx="15096336" cy="7409938"/>
              <a:chOff x="1594689" y="1428571"/>
              <a:chExt cx="15096336" cy="740993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94689" y="1428571"/>
                <a:ext cx="15096336" cy="740993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263724" y="4727718"/>
            <a:ext cx="3896618" cy="589446"/>
            <a:chOff x="11263724" y="4727718"/>
            <a:chExt cx="3896618" cy="58944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263724" y="5276962"/>
              <a:ext cx="3571194" cy="37251"/>
              <a:chOff x="11263724" y="5276962"/>
              <a:chExt cx="3571194" cy="3725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11263724" y="5276962"/>
                <a:ext cx="3571194" cy="3725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645380" y="4727718"/>
              <a:ext cx="3514962" cy="589446"/>
              <a:chOff x="11645380" y="4727718"/>
              <a:chExt cx="3514962" cy="58944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45380" y="4727718"/>
                <a:ext cx="3514962" cy="589446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771429" y="908279"/>
            <a:ext cx="5154093" cy="3250451"/>
            <a:chOff x="11771429" y="908279"/>
            <a:chExt cx="5154093" cy="32504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71429" y="908279"/>
              <a:ext cx="5154093" cy="32504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126372" y="3795966"/>
            <a:ext cx="3077096" cy="44957"/>
            <a:chOff x="12126372" y="3795966"/>
            <a:chExt cx="3077096" cy="449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26372" y="3795966"/>
              <a:ext cx="3077096" cy="4495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27239" y="5430963"/>
            <a:ext cx="4441634" cy="88454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831070" y="5619854"/>
            <a:ext cx="4086132" cy="589446"/>
            <a:chOff x="2831070" y="5619854"/>
            <a:chExt cx="4086132" cy="58944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3074529" y="6172049"/>
              <a:ext cx="3842673" cy="37251"/>
              <a:chOff x="3074529" y="6172049"/>
              <a:chExt cx="3842673" cy="3725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0800000">
                <a:off x="3074529" y="6172049"/>
                <a:ext cx="3842673" cy="3725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831070" y="5619854"/>
              <a:ext cx="3514962" cy="589446"/>
              <a:chOff x="2831070" y="5619854"/>
              <a:chExt cx="3514962" cy="58944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831070" y="5619854"/>
                <a:ext cx="3514962" cy="589446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3102772" y="3858711"/>
            <a:ext cx="1470250" cy="37251"/>
            <a:chOff x="3102772" y="3858711"/>
            <a:chExt cx="1470250" cy="3725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680000">
              <a:off x="3102772" y="3858711"/>
              <a:ext cx="1470250" cy="3725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831070" y="3331666"/>
            <a:ext cx="5246859" cy="589903"/>
            <a:chOff x="2831070" y="3331666"/>
            <a:chExt cx="5246859" cy="58990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4572693" y="3884319"/>
              <a:ext cx="3505236" cy="37251"/>
              <a:chOff x="4572693" y="3884319"/>
              <a:chExt cx="3505236" cy="3725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572693" y="3884319"/>
                <a:ext cx="3505236" cy="3725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2831070" y="3331666"/>
              <a:ext cx="3514962" cy="589446"/>
              <a:chOff x="2831070" y="3331666"/>
              <a:chExt cx="3514962" cy="589446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831070" y="3331666"/>
                <a:ext cx="3514962" cy="589446"/>
              </a:xfrm>
              <a:prstGeom prst="rect">
                <a:avLst/>
              </a:prstGeom>
            </p:spPr>
          </p:pic>
        </p:grpSp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32973" y="5669344"/>
            <a:ext cx="3382653" cy="55084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72630" y="6354811"/>
            <a:ext cx="3396377" cy="96664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195758" y="946375"/>
            <a:ext cx="7823289" cy="1208203"/>
            <a:chOff x="2195758" y="946375"/>
            <a:chExt cx="7823289" cy="120820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95758" y="946375"/>
              <a:ext cx="7823289" cy="120820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90758" y="1166462"/>
            <a:ext cx="2165579" cy="860474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84708" y="1150917"/>
            <a:ext cx="1266026" cy="81747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78321" y="9262673"/>
            <a:ext cx="2846022" cy="32818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916996" y="4848240"/>
            <a:ext cx="2605489" cy="2605489"/>
            <a:chOff x="6916996" y="4848240"/>
            <a:chExt cx="2605489" cy="260548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6916996" y="4848240"/>
              <a:ext cx="2605489" cy="260548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029899" y="4848240"/>
            <a:ext cx="2605489" cy="2605489"/>
            <a:chOff x="9029899" y="4848240"/>
            <a:chExt cx="2605489" cy="260548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800000">
              <a:off x="9029899" y="4848240"/>
              <a:ext cx="2605489" cy="260548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973448" y="3098651"/>
            <a:ext cx="2605489" cy="2605489"/>
            <a:chOff x="7973448" y="3098651"/>
            <a:chExt cx="2605489" cy="260548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7973448" y="3098651"/>
              <a:ext cx="2605489" cy="260548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296899" y="6053451"/>
            <a:ext cx="1431890" cy="105887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45108" y="6053451"/>
            <a:ext cx="1969738" cy="1016243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774137" y="4025232"/>
            <a:ext cx="946100" cy="1030300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832973" y="3383449"/>
            <a:ext cx="3015043" cy="541319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072630" y="4034906"/>
            <a:ext cx="3881567" cy="933310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866422" y="3461796"/>
            <a:ext cx="645909" cy="641499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717330" y="5517410"/>
            <a:ext cx="691137" cy="641509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905557" y="5517410"/>
            <a:ext cx="691137" cy="64608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043228" y="4779506"/>
            <a:ext cx="2648948" cy="54131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2043473" y="1187851"/>
            <a:ext cx="4587904" cy="2438767"/>
            <a:chOff x="12043473" y="1187851"/>
            <a:chExt cx="4587904" cy="243876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043473" y="1187851"/>
              <a:ext cx="4587904" cy="243876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949399" y="6577083"/>
            <a:ext cx="5637504" cy="3555316"/>
            <a:chOff x="11949399" y="6577083"/>
            <a:chExt cx="5637504" cy="355531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949399" y="6577083"/>
              <a:ext cx="5637504" cy="355531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337633" y="9735611"/>
            <a:ext cx="3365703" cy="49174"/>
            <a:chOff x="12337633" y="9735611"/>
            <a:chExt cx="3365703" cy="49174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337633" y="9735611"/>
              <a:ext cx="3365703" cy="4917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2246959" y="6882876"/>
            <a:ext cx="5018212" cy="2686931"/>
            <a:chOff x="12246959" y="6882876"/>
            <a:chExt cx="5018212" cy="2686931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246959" y="6882876"/>
              <a:ext cx="5018212" cy="26869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4689" y="1428571"/>
            <a:ext cx="15096336" cy="7531843"/>
            <a:chOff x="1594689" y="1428571"/>
            <a:chExt cx="15096336" cy="75318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4689" y="1428571"/>
              <a:ext cx="15096336" cy="7531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39598" y="1255688"/>
            <a:ext cx="793401" cy="880820"/>
            <a:chOff x="15039598" y="1255688"/>
            <a:chExt cx="793401" cy="8808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5039598" y="1255688"/>
              <a:ext cx="793401" cy="8808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95758" y="946375"/>
            <a:ext cx="7823289" cy="1208203"/>
            <a:chOff x="2195758" y="946375"/>
            <a:chExt cx="7823289" cy="12082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5758" y="946375"/>
              <a:ext cx="7823289" cy="120820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90758" y="1156939"/>
            <a:ext cx="753560" cy="7842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37089" y="1150917"/>
            <a:ext cx="1137435" cy="81747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70472" y="2795484"/>
            <a:ext cx="5080737" cy="6600414"/>
            <a:chOff x="6570472" y="2795484"/>
            <a:chExt cx="5080737" cy="66004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0472" y="2795484"/>
              <a:ext cx="5080737" cy="66004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27808" y="2795484"/>
            <a:ext cx="5080737" cy="6600414"/>
            <a:chOff x="12127808" y="2795484"/>
            <a:chExt cx="5080737" cy="66004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27808" y="2795484"/>
              <a:ext cx="5080737" cy="66004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1976" y="2796160"/>
            <a:ext cx="5080737" cy="4796667"/>
            <a:chOff x="961976" y="2796160"/>
            <a:chExt cx="5080737" cy="47966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1976" y="2796160"/>
              <a:ext cx="5080737" cy="479666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55068" y="8089135"/>
            <a:ext cx="3055528" cy="5787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12404" y="8070042"/>
            <a:ext cx="2423433" cy="5857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46572" y="6528355"/>
            <a:ext cx="2442481" cy="5952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71410" y="3235346"/>
            <a:ext cx="4278860" cy="4356805"/>
            <a:chOff x="6971410" y="3235346"/>
            <a:chExt cx="4278860" cy="43568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71410" y="3235346"/>
              <a:ext cx="4278860" cy="43568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528747" y="3235346"/>
            <a:ext cx="4278860" cy="4356805"/>
            <a:chOff x="12528747" y="3235346"/>
            <a:chExt cx="4278860" cy="43568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28747" y="3235346"/>
              <a:ext cx="4278860" cy="43568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81689" y="3236021"/>
            <a:ext cx="4278860" cy="3017735"/>
            <a:chOff x="1381689" y="3236021"/>
            <a:chExt cx="4278860" cy="30177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81689" y="3236021"/>
              <a:ext cx="4278860" cy="30177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4689" y="1428571"/>
            <a:ext cx="15096336" cy="7531843"/>
            <a:chOff x="1594689" y="1428571"/>
            <a:chExt cx="15096336" cy="75318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94689" y="1550476"/>
              <a:ext cx="15096336" cy="7409938"/>
              <a:chOff x="1594689" y="1550476"/>
              <a:chExt cx="15096336" cy="740993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4689" y="1550476"/>
                <a:ext cx="15096336" cy="740993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94689" y="1428571"/>
              <a:ext cx="15096336" cy="7409938"/>
              <a:chOff x="1594689" y="1428571"/>
              <a:chExt cx="15096336" cy="740993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94689" y="1428571"/>
                <a:ext cx="15096336" cy="740993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87101" y="2136508"/>
            <a:ext cx="3711517" cy="23666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52715" y="1255688"/>
            <a:ext cx="793401" cy="880820"/>
            <a:chOff x="2452715" y="1255688"/>
            <a:chExt cx="793401" cy="8808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2452715" y="1255688"/>
              <a:ext cx="793401" cy="8808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28571" y="7558514"/>
            <a:ext cx="11428571" cy="1708152"/>
            <a:chOff x="3428571" y="7558514"/>
            <a:chExt cx="11428571" cy="17081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8571" y="7558514"/>
              <a:ext cx="11428571" cy="170815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27036" y="7863659"/>
            <a:ext cx="8922733" cy="12589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17690" y="5023622"/>
            <a:ext cx="4581960" cy="1380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Office PowerPoint</Application>
  <PresentationFormat>사용자 지정</PresentationFormat>
  <Paragraphs>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3</cp:revision>
  <dcterms:created xsi:type="dcterms:W3CDTF">2023-01-13T09:17:09Z</dcterms:created>
  <dcterms:modified xsi:type="dcterms:W3CDTF">2023-01-17T08:20:42Z</dcterms:modified>
</cp:coreProperties>
</file>