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9" r:id="rId5"/>
    <p:sldId id="263" r:id="rId6"/>
    <p:sldId id="258" r:id="rId7"/>
    <p:sldId id="262" r:id="rId8"/>
    <p:sldId id="257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D1-15C6-4CE4-BECD-4A27B1A41C4B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BD5-5997-4066-B99C-34315251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3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D1-15C6-4CE4-BECD-4A27B1A41C4B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BD5-5997-4066-B99C-34315251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5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D1-15C6-4CE4-BECD-4A27B1A41C4B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BD5-5997-4066-B99C-34315251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D1-15C6-4CE4-BECD-4A27B1A41C4B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BD5-5997-4066-B99C-34315251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4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D1-15C6-4CE4-BECD-4A27B1A41C4B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BD5-5997-4066-B99C-34315251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D1-15C6-4CE4-BECD-4A27B1A41C4B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BD5-5997-4066-B99C-34315251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5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D1-15C6-4CE4-BECD-4A27B1A41C4B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BD5-5997-4066-B99C-34315251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D1-15C6-4CE4-BECD-4A27B1A41C4B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BD5-5997-4066-B99C-34315251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49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D1-15C6-4CE4-BECD-4A27B1A41C4B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BD5-5997-4066-B99C-34315251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0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D1-15C6-4CE4-BECD-4A27B1A41C4B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BD5-5997-4066-B99C-34315251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1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D1-15C6-4CE4-BECD-4A27B1A41C4B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BD5-5997-4066-B99C-34315251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5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44D1-15C6-4CE4-BECD-4A27B1A41C4B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3BD5-5997-4066-B99C-34315251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6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5400" dirty="0" smtClean="0"/>
          </a:p>
          <a:p>
            <a:pPr marL="0" indent="0" algn="ctr">
              <a:buNone/>
            </a:pPr>
            <a:r>
              <a:rPr lang="en-US" altLang="ko-KR" sz="5400" dirty="0" smtClean="0"/>
              <a:t>A Star Algorithm</a:t>
            </a:r>
            <a:endParaRPr lang="en-US" altLang="ko-KR" sz="54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1400" dirty="0" err="1" smtClean="0"/>
              <a:t>SungJun</a:t>
            </a:r>
            <a:r>
              <a:rPr lang="en-US" altLang="ko-KR" sz="1400" dirty="0" smtClean="0"/>
              <a:t> Hong, Yee </a:t>
            </a:r>
            <a:r>
              <a:rPr lang="en-US" altLang="ko-KR" sz="1400" dirty="0" err="1" smtClean="0"/>
              <a:t>Shien</a:t>
            </a:r>
            <a:r>
              <a:rPr lang="en-US" altLang="ko-KR" sz="1400" dirty="0" smtClean="0"/>
              <a:t> Yeo</a:t>
            </a:r>
            <a:endParaRPr lang="en-US" altLang="ko-KR" sz="1400" dirty="0"/>
          </a:p>
          <a:p>
            <a:r>
              <a:rPr lang="en-US" altLang="ko-KR" sz="2400" dirty="0" smtClean="0"/>
              <a:t>github.com/</a:t>
            </a:r>
            <a:r>
              <a:rPr lang="en-US" altLang="ko-KR" sz="2400" dirty="0" err="1" smtClean="0"/>
              <a:t>TerryYeo</a:t>
            </a:r>
            <a:r>
              <a:rPr lang="en-US" altLang="ko-KR" sz="2400" dirty="0" smtClean="0"/>
              <a:t>/A-Search-Algorithm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61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 star Algorithm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S 0 0 0 0 	  S: start </a:t>
            </a:r>
          </a:p>
          <a:p>
            <a:pPr marL="0" indent="0">
              <a:buNone/>
            </a:pPr>
            <a:r>
              <a:rPr lang="en-US" altLang="ko-KR" dirty="0" smtClean="0"/>
              <a:t>  1 1 1 0 1 	  E: end</a:t>
            </a:r>
          </a:p>
          <a:p>
            <a:pPr marL="0" indent="0">
              <a:buNone/>
            </a:pPr>
            <a:r>
              <a:rPr lang="en-US" altLang="ko-KR" dirty="0" smtClean="0"/>
              <a:t>  0 0 0 0 0 	  1: blocked</a:t>
            </a:r>
          </a:p>
          <a:p>
            <a:pPr marL="0" indent="0">
              <a:buNone/>
            </a:pPr>
            <a:r>
              <a:rPr lang="en-US" altLang="ko-KR" dirty="0" smtClean="0"/>
              <a:t>  0 1 0 1 1   	  0: empty</a:t>
            </a:r>
          </a:p>
          <a:p>
            <a:pPr marL="0" indent="0">
              <a:buNone/>
            </a:pPr>
            <a:r>
              <a:rPr lang="en-US" altLang="ko-KR" dirty="0" smtClean="0"/>
              <a:t>  0 1 0 0 E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6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6858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8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Point* map[7][7];</a:t>
            </a:r>
            <a:endParaRPr lang="ko-KR" altLang="en-US" dirty="0" smtClean="0"/>
          </a:p>
          <a:p>
            <a:endParaRPr lang="en-US" altLang="ko-KR" dirty="0"/>
          </a:p>
          <a:p>
            <a:r>
              <a:rPr lang="en-US" altLang="ko-KR" dirty="0" smtClean="0"/>
              <a:t>list&lt;Point</a:t>
            </a:r>
            <a:r>
              <a:rPr lang="en-US" altLang="ko-KR" dirty="0"/>
              <a:t>*&gt; </a:t>
            </a:r>
            <a:r>
              <a:rPr lang="en-US" altLang="ko-KR" dirty="0" err="1"/>
              <a:t>openList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list&lt;Point*&gt; </a:t>
            </a:r>
            <a:r>
              <a:rPr lang="en-US" altLang="ko-KR" dirty="0" err="1"/>
              <a:t>closeList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list&lt;Point*&gt;::iterator </a:t>
            </a:r>
            <a:r>
              <a:rPr lang="en-US" altLang="ko-KR" dirty="0" err="1"/>
              <a:t>iter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searchAround</a:t>
            </a:r>
            <a:r>
              <a:rPr lang="en-US" altLang="ko-KR" dirty="0" smtClean="0"/>
              <a:t>(point);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85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7" y="457200"/>
            <a:ext cx="102108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321097"/>
            <a:ext cx="1936642" cy="233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7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                  real step         predicted value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F = G + 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G(p) : how much step we need to go p                     	  from start. </a:t>
            </a:r>
            <a:r>
              <a:rPr lang="en-US" altLang="ko-KR" sz="2000" dirty="0" smtClean="0"/>
              <a:t>(changeable during the progress)</a:t>
            </a:r>
          </a:p>
          <a:p>
            <a:pPr marL="0" indent="0">
              <a:buNone/>
            </a:pPr>
            <a:r>
              <a:rPr lang="en-US" altLang="ko-KR" dirty="0" smtClean="0"/>
              <a:t>H(p) : (</a:t>
            </a:r>
            <a:r>
              <a:rPr lang="en-US" altLang="ko-KR" dirty="0" err="1" smtClean="0"/>
              <a:t>des.x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now.x</a:t>
            </a:r>
            <a:r>
              <a:rPr lang="en-US" altLang="ko-KR" dirty="0" smtClean="0"/>
              <a:t>) + (</a:t>
            </a:r>
            <a:r>
              <a:rPr lang="en-US" altLang="ko-KR" dirty="0" err="1" smtClean="0"/>
              <a:t>des.y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now.y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66800" y="607254"/>
            <a:ext cx="12192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start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5715000" y="607254"/>
            <a:ext cx="12192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end</a:t>
            </a:r>
            <a:endParaRPr lang="ko-KR" altLang="en-US" sz="2400" dirty="0"/>
          </a:p>
        </p:txBody>
      </p:sp>
      <p:sp>
        <p:nvSpPr>
          <p:cNvPr id="7" name="타원 6"/>
          <p:cNvSpPr/>
          <p:nvPr/>
        </p:nvSpPr>
        <p:spPr>
          <a:xfrm>
            <a:off x="3446585" y="416754"/>
            <a:ext cx="1371600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</a:t>
            </a:r>
            <a:endParaRPr lang="ko-KR" altLang="en-US" sz="3200" dirty="0"/>
          </a:p>
        </p:txBody>
      </p:sp>
      <p:cxnSp>
        <p:nvCxnSpPr>
          <p:cNvPr id="9" name="직선 화살표 연결선 8"/>
          <p:cNvCxnSpPr>
            <a:stCxn id="4" idx="3"/>
            <a:endCxn id="7" idx="2"/>
          </p:cNvCxnSpPr>
          <p:nvPr/>
        </p:nvCxnSpPr>
        <p:spPr>
          <a:xfrm>
            <a:off x="2286000" y="912054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6"/>
            <a:endCxn id="5" idx="1"/>
          </p:cNvCxnSpPr>
          <p:nvPr/>
        </p:nvCxnSpPr>
        <p:spPr>
          <a:xfrm>
            <a:off x="4818185" y="912054"/>
            <a:ext cx="896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288"/>
            <a:ext cx="1263015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 1 1 1 1              1: passed </a:t>
            </a:r>
          </a:p>
          <a:p>
            <a:pPr marL="0" indent="0">
              <a:buNone/>
            </a:pPr>
            <a:r>
              <a:rPr lang="en-US" altLang="ko-KR" dirty="0" smtClean="0"/>
              <a:t>X 0 X !! X              0: empty</a:t>
            </a:r>
          </a:p>
          <a:p>
            <a:pPr marL="0" indent="0">
              <a:buNone/>
            </a:pPr>
            <a:r>
              <a:rPr lang="en-US" altLang="ko-KR" dirty="0" smtClean="0"/>
              <a:t>X 0 X </a:t>
            </a:r>
            <a:r>
              <a:rPr lang="en-US" altLang="ko-KR" dirty="0" err="1" smtClean="0"/>
              <a:t>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</a:t>
            </a:r>
            <a:r>
              <a:rPr lang="en-US" altLang="ko-KR" dirty="0" smtClean="0"/>
              <a:t>              x: blocked</a:t>
            </a:r>
          </a:p>
          <a:p>
            <a:pPr marL="0" indent="0">
              <a:buNone/>
            </a:pPr>
            <a:r>
              <a:rPr lang="en-US" altLang="ko-KR" dirty="0" smtClean="0"/>
              <a:t>X 0 0 0 0               !!: now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/>
              <a:t>Case 1: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4000"/>
            <a:ext cx="11330589" cy="437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/>
              <a:t>Case 2: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8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101</Words>
  <Application>Microsoft Office PowerPoint</Application>
  <PresentationFormat>화면 슬라이드 쇼(4:3)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Case 1:</vt:lpstr>
      <vt:lpstr>Case 2: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23</cp:revision>
  <dcterms:created xsi:type="dcterms:W3CDTF">2016-01-11T12:08:58Z</dcterms:created>
  <dcterms:modified xsi:type="dcterms:W3CDTF">2016-01-11T15:46:38Z</dcterms:modified>
</cp:coreProperties>
</file>