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288" r:id="rId2"/>
    <p:sldId id="619" r:id="rId3"/>
    <p:sldId id="630" r:id="rId4"/>
    <p:sldId id="807" r:id="rId5"/>
    <p:sldId id="809" r:id="rId6"/>
    <p:sldId id="806" r:id="rId7"/>
    <p:sldId id="810" r:id="rId8"/>
    <p:sldId id="811" r:id="rId9"/>
    <p:sldId id="812" r:id="rId10"/>
    <p:sldId id="813" r:id="rId11"/>
    <p:sldId id="814" r:id="rId12"/>
    <p:sldId id="815" r:id="rId13"/>
    <p:sldId id="817" r:id="rId14"/>
    <p:sldId id="818" r:id="rId15"/>
    <p:sldId id="819" r:id="rId16"/>
    <p:sldId id="803" r:id="rId17"/>
    <p:sldId id="808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16" r:id="rId28"/>
    <p:sldId id="829" r:id="rId29"/>
    <p:sldId id="830" r:id="rId30"/>
    <p:sldId id="831" r:id="rId31"/>
    <p:sldId id="832" r:id="rId32"/>
    <p:sldId id="833" r:id="rId33"/>
    <p:sldId id="83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94600" autoAdjust="0"/>
  </p:normalViewPr>
  <p:slideViewPr>
    <p:cSldViewPr snapToGrid="0">
      <p:cViewPr varScale="1">
        <p:scale>
          <a:sx n="109" d="100"/>
          <a:sy n="109" d="100"/>
        </p:scale>
        <p:origin x="1494" y="102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1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193090" y="6373813"/>
            <a:ext cx="2616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2017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13" name="Picture 12" descr="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807" y="3639063"/>
            <a:ext cx="3482681" cy="3000919"/>
          </a:xfrm>
          <a:prstGeom prst="rect">
            <a:avLst/>
          </a:prstGeom>
        </p:spPr>
      </p:pic>
      <p:pic>
        <p:nvPicPr>
          <p:cNvPr id="14" name="Picture 13" descr="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" y="506575"/>
            <a:ext cx="5946616" cy="1702191"/>
          </a:xfrm>
          <a:prstGeom prst="rect">
            <a:avLst/>
          </a:prstGeom>
        </p:spPr>
      </p:pic>
      <p:sp>
        <p:nvSpPr>
          <p:cNvPr id="15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rgbClr val="60B4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294312" y="6457890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sp>
        <p:nvSpPr>
          <p:cNvPr id="20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1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4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5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6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sp>
        <p:nvSpPr>
          <p:cNvPr id="18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9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838786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서비스와 </a:t>
            </a:r>
            <a:r>
              <a:rPr lang="ko-KR" altLang="en-US" sz="4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브로드캐스트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리시버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[7/13]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384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MusicService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클래스에 음악을 시작하고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정지하는 코드 추가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res </a:t>
            </a:r>
            <a:r>
              <a:rPr lang="ko-KR" altLang="en-US" sz="1400" b="1" dirty="0"/>
              <a:t>폴더 아래에 </a:t>
            </a:r>
            <a:r>
              <a:rPr lang="en-US" altLang="ko-KR" sz="1400" b="1" dirty="0"/>
              <a:t>raw </a:t>
            </a:r>
            <a:r>
              <a:rPr lang="ko-KR" altLang="en-US" sz="1400" b="1" dirty="0"/>
              <a:t>폴더를 </a:t>
            </a:r>
            <a:r>
              <a:rPr lang="ko-KR" altLang="en-US" sz="1400" b="1" dirty="0" smtClean="0"/>
              <a:t>생성 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MP3 </a:t>
            </a:r>
            <a:r>
              <a:rPr lang="ko-KR" altLang="en-US" sz="1400" b="1" dirty="0"/>
              <a:t>파일을 하나 </a:t>
            </a:r>
            <a:r>
              <a:rPr lang="ko-KR" altLang="en-US" sz="1400" b="1" dirty="0" smtClean="0"/>
              <a:t>복사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전역변수로 </a:t>
            </a:r>
            <a:r>
              <a:rPr lang="en-US" altLang="ko-KR" sz="1400" b="1" dirty="0" err="1"/>
              <a:t>MediaPlayer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변수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</a:t>
            </a:r>
            <a:r>
              <a:rPr lang="ko-KR" altLang="en-US" sz="1400" b="1" dirty="0" smtClean="0"/>
              <a:t>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onStartCommand</a:t>
            </a:r>
            <a:r>
              <a:rPr lang="en-US" altLang="ko-KR" sz="1400" b="1" dirty="0"/>
              <a:t>( ) </a:t>
            </a:r>
            <a:r>
              <a:rPr lang="ko-KR" altLang="en-US" sz="1400" b="1" dirty="0" err="1"/>
              <a:t>메소드에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MP3 </a:t>
            </a:r>
            <a:r>
              <a:rPr lang="ko-KR" altLang="en-US" sz="1400" b="1" dirty="0"/>
              <a:t>파일을 시작하는 코드를 </a:t>
            </a:r>
            <a:r>
              <a:rPr lang="ko-KR" altLang="en-US" sz="1400" b="1" dirty="0" smtClean="0"/>
              <a:t>추가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onDestroy</a:t>
            </a:r>
            <a:r>
              <a:rPr lang="en-US" altLang="ko-KR" sz="1400" b="1" dirty="0"/>
              <a:t>( ) </a:t>
            </a:r>
            <a:r>
              <a:rPr lang="ko-KR" altLang="en-US" sz="1400" b="1" dirty="0" err="1"/>
              <a:t>메소드에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음악을 </a:t>
            </a:r>
            <a:r>
              <a:rPr lang="ko-KR" altLang="en-US" sz="1400" b="1" dirty="0"/>
              <a:t>중지시키는 코드를 </a:t>
            </a:r>
            <a:r>
              <a:rPr lang="ko-KR" altLang="en-US" sz="1400" b="1" dirty="0" smtClean="0"/>
              <a:t>추가</a:t>
            </a:r>
            <a:endParaRPr lang="en-US" altLang="ko-KR" sz="1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46" y="2499877"/>
            <a:ext cx="4742063" cy="3831222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[8/13]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384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완성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MusicService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클래스를 적용할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인텐트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개와 </a:t>
            </a:r>
            <a:r>
              <a:rPr lang="ko-KR" altLang="en-US" sz="1400" b="1" dirty="0" smtClean="0"/>
              <a:t>버튼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전역변수로 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인텐트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변수를 생성하면서 </a:t>
            </a:r>
            <a:r>
              <a:rPr lang="en-US" altLang="ko-KR" sz="1400" b="1" dirty="0" err="1"/>
              <a:t>MusicService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클래스를 </a:t>
            </a:r>
            <a:r>
              <a:rPr lang="ko-KR" altLang="en-US" sz="1400" b="1" dirty="0" err="1"/>
              <a:t>생성자에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넘김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activity_main.xml</a:t>
            </a:r>
            <a:r>
              <a:rPr lang="ko-KR" altLang="en-US" sz="1400" b="1" dirty="0"/>
              <a:t>의 버튼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버튼 </a:t>
            </a:r>
            <a:r>
              <a:rPr lang="ko-KR" altLang="en-US" sz="1400" b="1" dirty="0"/>
              <a:t>변수에 </a:t>
            </a:r>
            <a:r>
              <a:rPr lang="ko-KR" altLang="en-US" sz="1400" b="1" dirty="0" smtClean="0"/>
              <a:t>적용시킴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&lt; </a:t>
            </a:r>
            <a:r>
              <a:rPr lang="ko-KR" altLang="en-US" sz="1400" b="1" dirty="0"/>
              <a:t>시작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을 클릭하면 </a:t>
            </a:r>
            <a:r>
              <a:rPr lang="en-US" altLang="ko-KR" sz="1400" b="1" dirty="0" err="1"/>
              <a:t>startService</a:t>
            </a:r>
            <a:r>
              <a:rPr lang="en-US" altLang="ko-KR" sz="1400" b="1" dirty="0"/>
              <a:t>( )</a:t>
            </a:r>
            <a:r>
              <a:rPr lang="ko-KR" altLang="en-US" sz="1400" b="1" dirty="0"/>
              <a:t>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호출하고 </a:t>
            </a:r>
            <a:r>
              <a:rPr lang="ko-KR" altLang="en-US" sz="1400" b="1" dirty="0"/>
              <a:t>로그를 </a:t>
            </a:r>
            <a:r>
              <a:rPr lang="ko-KR" altLang="en-US" sz="1400" b="1" dirty="0" smtClean="0"/>
              <a:t>남김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&lt;</a:t>
            </a:r>
            <a:r>
              <a:rPr lang="ko-KR" altLang="en-US" sz="1400" b="1" dirty="0"/>
              <a:t>중지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를 클릭하면 </a:t>
            </a:r>
            <a:r>
              <a:rPr lang="en-US" altLang="ko-KR" sz="1400" b="1" dirty="0" err="1"/>
              <a:t>stopService</a:t>
            </a:r>
            <a:r>
              <a:rPr lang="en-US" altLang="ko-KR" sz="1400" b="1" dirty="0"/>
              <a:t>( )</a:t>
            </a:r>
            <a:r>
              <a:rPr lang="ko-KR" altLang="en-US" sz="1400" b="1" dirty="0"/>
              <a:t>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호출하고 </a:t>
            </a:r>
            <a:r>
              <a:rPr lang="ko-KR" altLang="en-US" sz="1400" b="1" dirty="0"/>
              <a:t>로그를 </a:t>
            </a:r>
            <a:r>
              <a:rPr lang="ko-KR" altLang="en-US" sz="1400" b="1" dirty="0" smtClean="0"/>
              <a:t>남김</a:t>
            </a:r>
            <a:endParaRPr lang="en-US" altLang="ko-KR" sz="1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61" y="2077666"/>
            <a:ext cx="4710701" cy="4298868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[9/13]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을 열고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&lt;application&gt;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안에 서비스 등록</a:t>
            </a: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6" y="2482255"/>
            <a:ext cx="7659708" cy="3999560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[10/13]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로그 화면을 보기 위한 </a:t>
            </a:r>
            <a:r>
              <a:rPr lang="ko-KR" altLang="en-US" sz="1600" b="1" dirty="0" err="1"/>
              <a:t>로그캣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LogCat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화면이 보이지 않으면 </a:t>
            </a:r>
            <a:r>
              <a:rPr lang="en-US" altLang="ko-KR" sz="1600" b="1" dirty="0"/>
              <a:t>Android Studio </a:t>
            </a:r>
            <a:r>
              <a:rPr lang="ko-KR" altLang="en-US" sz="1600" b="1" dirty="0" smtClean="0"/>
              <a:t>아래쪽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[</a:t>
            </a:r>
            <a:r>
              <a:rPr lang="en-US" altLang="ko-KR" sz="1600" b="1" dirty="0"/>
              <a:t>Android </a:t>
            </a:r>
            <a:r>
              <a:rPr lang="en-US" altLang="ko-KR" sz="1600" b="1" dirty="0" smtClean="0"/>
              <a:t>Monitor] </a:t>
            </a:r>
            <a:r>
              <a:rPr lang="ko-KR" altLang="en-US" sz="1600" b="1" dirty="0"/>
              <a:t>탭을 클릭하고 </a:t>
            </a:r>
            <a:r>
              <a:rPr lang="en-US" altLang="ko-KR" sz="1600" b="1" dirty="0"/>
              <a:t>[</a:t>
            </a:r>
            <a:r>
              <a:rPr lang="en-US" altLang="ko-KR" sz="1600" b="1" dirty="0" err="1" smtClean="0"/>
              <a:t>loagcat</a:t>
            </a:r>
            <a:r>
              <a:rPr lang="en-US" altLang="ko-KR" sz="1600" b="1" dirty="0" smtClean="0"/>
              <a:t>]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선택</a:t>
            </a:r>
            <a:endParaRPr lang="en-US" altLang="ko-KR" sz="1600" b="1" dirty="0" smtClean="0"/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6" name="Picture 5" descr="스크린샷 2017-02-28 오후 3.38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" y="3133594"/>
            <a:ext cx="7150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[11/13]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오른쪽 </a:t>
            </a:r>
            <a:r>
              <a:rPr lang="en-US" altLang="ko-KR" sz="1600" b="1" dirty="0" smtClean="0"/>
              <a:t>[</a:t>
            </a:r>
            <a:r>
              <a:rPr lang="en-US" altLang="ko-KR" sz="1600" b="1" dirty="0"/>
              <a:t>Edit Filter </a:t>
            </a:r>
            <a:r>
              <a:rPr lang="en-US" altLang="ko-KR" sz="1600" b="1" dirty="0" smtClean="0"/>
              <a:t>Configuration]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선택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Filter </a:t>
            </a:r>
            <a:r>
              <a:rPr lang="en-US" altLang="ko-KR" sz="1600" b="1" dirty="0"/>
              <a:t>Name</a:t>
            </a:r>
            <a:r>
              <a:rPr lang="ko-KR" altLang="en-US" sz="1600" b="1" dirty="0"/>
              <a:t>에는 </a:t>
            </a:r>
            <a:r>
              <a:rPr lang="ko-KR" altLang="en-US" sz="1600" b="1" dirty="0" smtClean="0"/>
              <a:t>적당한 </a:t>
            </a:r>
            <a:r>
              <a:rPr lang="ko-KR" altLang="en-US" sz="1600" b="1" dirty="0"/>
              <a:t>이름을 </a:t>
            </a:r>
            <a:r>
              <a:rPr lang="ko-KR" altLang="en-US" sz="1600" b="1" dirty="0" smtClean="0"/>
              <a:t>넣고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Log </a:t>
            </a:r>
            <a:r>
              <a:rPr lang="en-US" altLang="ko-KR" sz="1600" b="1" dirty="0"/>
              <a:t>Tag</a:t>
            </a:r>
            <a:r>
              <a:rPr lang="ko-KR" altLang="en-US" sz="1600" b="1" dirty="0"/>
              <a:t>에 “</a:t>
            </a:r>
            <a:r>
              <a:rPr lang="ko-KR" altLang="en-US" sz="1600" b="1" dirty="0" smtClean="0"/>
              <a:t>서비스”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입력한 후 </a:t>
            </a:r>
            <a:r>
              <a:rPr lang="en-US" altLang="ko-KR" sz="1600" b="1" dirty="0" smtClean="0"/>
              <a:t>&lt;OK&gt; </a:t>
            </a:r>
            <a:r>
              <a:rPr lang="ko-KR" altLang="en-US" sz="1600" b="1" dirty="0" smtClean="0"/>
              <a:t>클릭</a:t>
            </a:r>
            <a:endParaRPr lang="en-US" altLang="ko-KR" sz="1600" b="1" dirty="0" smtClean="0"/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2" name="Picture 1" descr="스크린샷 2017-02-28 오후 3.40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7" y="3100191"/>
            <a:ext cx="7175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[12/13]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음악서비스 시작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을 클릭하면 음악이 재생되는지 </a:t>
            </a:r>
            <a:r>
              <a:rPr lang="ko-KR" altLang="en-US" sz="1600" b="1" dirty="0" smtClean="0"/>
              <a:t>확인 후 </a:t>
            </a:r>
            <a:r>
              <a:rPr lang="ko-KR" altLang="en-US" sz="1600" b="1" dirty="0" err="1" smtClean="0"/>
              <a:t>로그캣</a:t>
            </a:r>
            <a:r>
              <a:rPr lang="ko-KR" altLang="en-US" sz="1600" b="1" dirty="0" smtClean="0"/>
              <a:t> 확인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음악서비스 중지</a:t>
            </a:r>
            <a:r>
              <a:rPr lang="en-US" altLang="ko-KR" sz="1600" b="1" dirty="0"/>
              <a:t>&gt;</a:t>
            </a:r>
            <a:r>
              <a:rPr lang="ko-KR" altLang="en-US" sz="1600" b="1" dirty="0" smtClean="0"/>
              <a:t>를 누르고 음악이 중지되면 </a:t>
            </a:r>
            <a:r>
              <a:rPr lang="ko-KR" altLang="en-US" sz="1600" b="1" dirty="0" err="1" smtClean="0"/>
              <a:t>로그캣</a:t>
            </a:r>
            <a:r>
              <a:rPr lang="ko-KR" altLang="en-US" sz="1600" b="1" dirty="0" smtClean="0"/>
              <a:t> 확인</a:t>
            </a:r>
            <a:endParaRPr lang="en-US" altLang="ko-KR" sz="1600" b="1" dirty="0" smtClean="0"/>
          </a:p>
        </p:txBody>
      </p:sp>
      <p:pic>
        <p:nvPicPr>
          <p:cNvPr id="8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6" name="Picture 5" descr="스크린샷 2017-02-28 오후 3.4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5" y="3080957"/>
            <a:ext cx="5152742" cy="2062914"/>
          </a:xfrm>
          <a:prstGeom prst="rect">
            <a:avLst/>
          </a:prstGeom>
        </p:spPr>
      </p:pic>
      <p:pic>
        <p:nvPicPr>
          <p:cNvPr id="10" name="Picture 9" descr="스크린샷 2017-02-28 오후 3.41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46" y="4624335"/>
            <a:ext cx="5158318" cy="20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[13/13]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" y="1206830"/>
            <a:ext cx="7652587" cy="4484772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</a:t>
            </a:r>
            <a:r>
              <a:rPr lang="en-US" altLang="ko-KR" dirty="0" smtClean="0"/>
              <a:t>[1/10]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리시버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(BR, Broadcast Receiver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안드로이드는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문자 메시지 도착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배터리 방전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SD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탈부착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네트워크 환경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변화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등이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발생하면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방송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(Broadcast)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신호를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보내는데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이런 신호를 받아서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처리하는 것이 브로드캐스트 리시버임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리시버의 대표적인 응용은 배터리 상태 확인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0" y="3666791"/>
            <a:ext cx="6981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[2/10]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Project14_2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com.cookandroid.project14_2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디자인 및 편집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배터리 상태에 따라 변하는 이미지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개를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/</a:t>
            </a:r>
            <a:r>
              <a:rPr lang="en-US" altLang="ko-KR" sz="1600" b="1" dirty="0"/>
              <a:t>res/</a:t>
            </a:r>
            <a:r>
              <a:rPr lang="en-US" altLang="ko-KR" sz="1600" b="1" dirty="0" err="1" smtClean="0"/>
              <a:t>drawable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복사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5" name="Picture 4" descr="스크린샷 2017-02-28 오후 3.42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97" y="2032072"/>
            <a:ext cx="26289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[3/10]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이미지뷰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개와 </a:t>
            </a:r>
            <a:r>
              <a:rPr lang="ko-KR" altLang="en-US" sz="1600" b="1" dirty="0" err="1"/>
              <a:t>에디트텍스트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개를 </a:t>
            </a:r>
            <a:r>
              <a:rPr lang="ko-KR" altLang="en-US" sz="1600" b="1" dirty="0" smtClean="0"/>
              <a:t>생성</a:t>
            </a:r>
            <a:r>
              <a:rPr lang="en-US" altLang="ko-KR" sz="1600" b="1" dirty="0"/>
              <a:t>, 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ivBattery</a:t>
            </a:r>
            <a:r>
              <a:rPr lang="en-US" altLang="ko-KR" sz="1600" b="1" dirty="0"/>
              <a:t>, </a:t>
            </a:r>
            <a:r>
              <a:rPr lang="en-US" altLang="ko-KR" sz="1600" b="1" dirty="0" err="1" smtClean="0"/>
              <a:t>edtBattery</a:t>
            </a:r>
            <a:r>
              <a:rPr lang="ko-KR" altLang="en-US" sz="1600" b="1" dirty="0" smtClean="0"/>
              <a:t>로 함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866775" y="2822502"/>
            <a:ext cx="7953375" cy="3366024"/>
            <a:chOff x="866775" y="2745055"/>
            <a:chExt cx="7953375" cy="33660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" y="2745055"/>
              <a:ext cx="7953375" cy="17716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" y="4434679"/>
              <a:ext cx="7953375" cy="1676400"/>
            </a:xfrm>
            <a:prstGeom prst="rect">
              <a:avLst/>
            </a:prstGeom>
          </p:spPr>
        </p:pic>
      </p:grpSp>
      <p:pic>
        <p:nvPicPr>
          <p:cNvPr id="1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서비스의 개념을 파악한다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종료해도 음악이 계속 나오는 서비스를 만든다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브로드캐스트</a:t>
            </a:r>
            <a:r>
              <a:rPr lang="ko-KR" altLang="en-US" sz="2400" b="1" dirty="0" smtClean="0"/>
              <a:t> 리시버의 개념을 파악한다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배터리 방전 시 동작하는 </a:t>
            </a: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작성한다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[4/10]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ImageView 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개와 </a:t>
            </a:r>
            <a:r>
              <a:rPr lang="en-US" altLang="ko-KR" sz="1600" b="1" dirty="0" err="1"/>
              <a:t>EditText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전역변수로 </a:t>
            </a:r>
            <a:r>
              <a:rPr lang="ko-KR" altLang="en-US" sz="1600" b="1" dirty="0" smtClean="0"/>
              <a:t>선언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변수에 </a:t>
            </a:r>
            <a:r>
              <a:rPr lang="ko-KR" altLang="en-US" sz="1600" b="1" dirty="0" smtClean="0"/>
              <a:t>적용시킴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6" y="3093216"/>
            <a:ext cx="5014603" cy="3323074"/>
          </a:xfrm>
          <a:prstGeom prst="rect">
            <a:avLst/>
          </a:prstGeom>
        </p:spPr>
      </p:pic>
      <p:pic>
        <p:nvPicPr>
          <p:cNvPr id="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[5/10]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onCreate( )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밖에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객체 생성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onReceive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인텐트의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액션이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ACTION_BATTERY_CHANGED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다음을 처리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인텐트의 </a:t>
            </a:r>
            <a:r>
              <a:rPr lang="ko-KR" altLang="en-US" sz="1600" b="1" dirty="0" smtClean="0"/>
              <a:t>엑스트라에서 </a:t>
            </a:r>
            <a:r>
              <a:rPr lang="ko-KR" altLang="en-US" sz="1600" b="1" dirty="0"/>
              <a:t>배터리의 잔량을 </a:t>
            </a:r>
            <a:r>
              <a:rPr lang="ko-KR" altLang="en-US" sz="1600" b="1" dirty="0" smtClean="0"/>
              <a:t>추출</a:t>
            </a:r>
            <a:r>
              <a:rPr lang="ko-KR" altLang="ko-KR" sz="1600" b="1" dirty="0" smtClean="0"/>
              <a:t>,</a:t>
            </a:r>
            <a:r>
              <a:rPr lang="ko-KR" altLang="en-US" sz="1600" b="1" dirty="0" smtClean="0"/>
              <a:t> 그에 </a:t>
            </a:r>
            <a:r>
              <a:rPr lang="ko-KR" altLang="en-US" sz="1600" b="1" dirty="0"/>
              <a:t>따라 잔량을 표시하고 배터리 이미지를 </a:t>
            </a:r>
            <a:r>
              <a:rPr lang="ko-KR" altLang="en-US" sz="1600" b="1" dirty="0" smtClean="0"/>
              <a:t>변경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인텐트의 엑스트라에서 </a:t>
            </a:r>
            <a:r>
              <a:rPr lang="ko-KR" altLang="en-US" sz="1600" b="1" dirty="0"/>
              <a:t>배터리의 전원 연결 상태를 추출한 후 </a:t>
            </a:r>
            <a:r>
              <a:rPr lang="ko-KR" altLang="en-US" sz="1600" b="1" dirty="0" smtClean="0"/>
              <a:t>표시</a:t>
            </a:r>
            <a:endParaRPr lang="en-US" altLang="ko-KR" sz="1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9" y="3528605"/>
            <a:ext cx="4156363" cy="25236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42" y="3730493"/>
            <a:ext cx="4156363" cy="2321796"/>
          </a:xfrm>
          <a:prstGeom prst="rect">
            <a:avLst/>
          </a:prstGeom>
        </p:spPr>
      </p:pic>
      <p:pic>
        <p:nvPicPr>
          <p:cNvPr id="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[6/10]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onPause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), onResume( )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자동완성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onResume(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인텐트</a:t>
            </a:r>
            <a:r>
              <a:rPr lang="ko-KR" altLang="en-US" sz="1600" b="1" dirty="0"/>
              <a:t> 필터를 생성하고 </a:t>
            </a:r>
            <a:r>
              <a:rPr lang="en-US" altLang="ko-KR" sz="1600" b="1" dirty="0"/>
              <a:t>ACTION_BATTERY_CHANGED </a:t>
            </a:r>
            <a:r>
              <a:rPr lang="ko-KR" altLang="en-US" sz="1600" b="1" dirty="0"/>
              <a:t>액션을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ko-KR" altLang="en-US" sz="1600" b="1" dirty="0" smtClean="0"/>
              <a:t>추가한 </a:t>
            </a:r>
            <a:r>
              <a:rPr lang="ko-KR" altLang="en-US" sz="1600" b="1" dirty="0"/>
              <a:t>후 </a:t>
            </a:r>
            <a:r>
              <a:rPr lang="en-US" altLang="ko-KR" sz="1600" b="1" dirty="0"/>
              <a:t>BR</a:t>
            </a:r>
            <a:r>
              <a:rPr lang="ko-KR" altLang="en-US" sz="1600" b="1" dirty="0"/>
              <a:t>에 </a:t>
            </a:r>
            <a:r>
              <a:rPr lang="ko-KR" altLang="en-US" sz="1600" b="1" dirty="0" smtClean="0"/>
              <a:t>등록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onPause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등록된 </a:t>
            </a:r>
            <a:r>
              <a:rPr lang="en-US" altLang="ko-KR" sz="1600" b="1" dirty="0"/>
              <a:t>BR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해제</a:t>
            </a: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5" y="3505457"/>
            <a:ext cx="4879213" cy="3050239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[7/10]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명령 프롬프트를 열고 “</a:t>
            </a:r>
            <a:r>
              <a:rPr lang="en-US" altLang="ko-KR" sz="1600" b="1" dirty="0"/>
              <a:t>telnet localhost 5554”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입력한 후‘</a:t>
            </a:r>
            <a:r>
              <a:rPr lang="en-US" altLang="ko-KR" sz="1600" b="1" dirty="0" err="1" smtClean="0"/>
              <a:t>auth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인증 번호</a:t>
            </a:r>
            <a:r>
              <a:rPr lang="en-US" altLang="ko-KR" sz="1600" b="1" dirty="0" smtClean="0"/>
              <a:t>’</a:t>
            </a:r>
            <a:r>
              <a:rPr lang="ko-KR" altLang="en-US" sz="1600" b="1" dirty="0" smtClean="0"/>
              <a:t>를 입력</a:t>
            </a:r>
            <a:endParaRPr lang="en-US" altLang="ko-KR" sz="1600" b="1" dirty="0" smtClean="0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6" name="Picture 5" descr="스크린샷 2017-02-28 오후 3.47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1" y="2768011"/>
            <a:ext cx="5345233" cy="20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[8/10]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power capacity 5 </a:t>
            </a:r>
            <a:r>
              <a:rPr lang="en-US" altLang="ko-KR" sz="1600" b="1" dirty="0" smtClean="0"/>
              <a:t>: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배터리 </a:t>
            </a:r>
            <a:r>
              <a:rPr lang="ko-KR" altLang="en-US" sz="1600" b="1" dirty="0"/>
              <a:t>잔량 </a:t>
            </a:r>
            <a:r>
              <a:rPr lang="ko-KR" altLang="en-US" sz="1600" b="1" dirty="0" smtClean="0"/>
              <a:t>변경을</a:t>
            </a:r>
            <a:r>
              <a:rPr lang="en-US" altLang="ko-KR" sz="1600" b="1" dirty="0" smtClean="0"/>
              <a:t> 5%</a:t>
            </a:r>
            <a:r>
              <a:rPr lang="ko-KR" altLang="en-US" sz="1600" b="1" dirty="0" smtClean="0"/>
              <a:t>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변경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power ac off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어댑터 </a:t>
            </a:r>
            <a:r>
              <a:rPr lang="ko-KR" altLang="en-US" sz="1600" b="1" dirty="0"/>
              <a:t>연결을 뺀 것이므로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배터리 부족 </a:t>
            </a:r>
            <a:r>
              <a:rPr lang="ko-KR" altLang="en-US" sz="1600" b="1" dirty="0" smtClean="0"/>
              <a:t>경고가 나옴</a:t>
            </a:r>
            <a:endParaRPr lang="en-US" altLang="ko-KR" sz="1600" b="1" dirty="0" smtClean="0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5" name="Picture 4" descr="스크린샷 2017-02-28 오후 3.48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2" y="3110830"/>
            <a:ext cx="4758435" cy="36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[9/10]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배터리 관련 명령</a:t>
            </a:r>
            <a:endParaRPr lang="en-US" altLang="ko-KR" sz="1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4" y="2425720"/>
            <a:ext cx="6134100" cy="2600325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[10/10]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8" y="1252137"/>
            <a:ext cx="7621611" cy="445775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" y="120055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프로바이더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(Content Provider)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안드로이드는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보안상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앱에서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사용하는 데이터를 외부에서 접근할 수가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파일이나 데이터베이스를 외부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앱에서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사용하도록 하려면 콘텐트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 Provider 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줄여서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CP)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만들어서 외부로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URI(Uniform Resource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Identifier)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는 콘텐트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프로바이더에서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제공하는 데이터에 접근하기 위한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주소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content://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아이디” 형식으로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[1/6]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제공하는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의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8" y="2066695"/>
            <a:ext cx="7477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[2/6]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안드로이드에서 제공하는 주요한 콘텐트 프로바이더와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URI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8 오후 3.5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6" y="1993016"/>
            <a:ext cx="7657842" cy="38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서비스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브로드캐스트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 리시버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맑은 고딕" panose="020B0503020000020004" pitchFamily="50" charset="-127"/>
              </a:rPr>
              <a:t>03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콘텐트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프로바이더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[3/6]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통화기록을 가져오는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AVD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통화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버튼을 눌러서 통화 기록을 몇 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남겨놓음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통화 기록에 접근하기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application&gt;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다음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코드를 추가하여 접근 권한을 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1" y="3135996"/>
            <a:ext cx="8181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[4/6]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통화기록을 가져오는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9" y="2037178"/>
            <a:ext cx="8191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[5/6]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통화기록을 가져오는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</a:p>
        </p:txBody>
      </p:sp>
      <p:pic>
        <p:nvPicPr>
          <p:cNvPr id="2" name="Picture 1" descr="스크린샷 2017-02-28 오후 3.5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4" y="1963159"/>
            <a:ext cx="6049831" cy="4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[6/6]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통화기록을 가져오는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</a:p>
        </p:txBody>
      </p:sp>
      <p:pic>
        <p:nvPicPr>
          <p:cNvPr id="5" name="Picture 4" descr="스크린샷 2017-02-28 오후 3.53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6" y="2029131"/>
            <a:ext cx="5033750" cy="46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[1/13]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(Service)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일반적으로 화면 없이 동작하는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프로그램을 뜻함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백그라운드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(Background Process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라고도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응용프로그램은 화면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 종료되면 동작하지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않지만 서비스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는 백그라운드에서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실행되므로 화면과 상관없이 계속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동작함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[2/13]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생명 주기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5" y="2067180"/>
            <a:ext cx="4423005" cy="43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[3/13]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Project14_1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com.cookandroid.project14_1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2" name="Picture 1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7" name="Picture 6" descr="스크린샷 2017-02-28 오후 3.32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35" y="3128347"/>
            <a:ext cx="5569688" cy="348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[4/13]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버튼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생성하고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btnStart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btnStop</a:t>
            </a:r>
            <a:r>
              <a:rPr lang="ko-KR" altLang="en-US" sz="1600" b="1" dirty="0" smtClean="0"/>
              <a:t>으로 함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819682"/>
            <a:ext cx="7962900" cy="3057525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[5/13]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Service </a:t>
            </a:r>
            <a:r>
              <a:rPr lang="ko-KR" altLang="en-US" sz="1600" b="1" dirty="0"/>
              <a:t>클래스의 상속을 받는 </a:t>
            </a:r>
            <a:r>
              <a:rPr lang="en-US" altLang="ko-KR" sz="1600" b="1" dirty="0" err="1"/>
              <a:t>MusicService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/>
              <a:t>정의</a:t>
            </a:r>
            <a:endParaRPr lang="en-US" altLang="ko-KR" sz="1600" b="1" dirty="0" smtClean="0"/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  <p:pic>
        <p:nvPicPr>
          <p:cNvPr id="2" name="Picture 1" descr="스크린샷 2017-02-28 오후 3.33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5" y="2743041"/>
            <a:ext cx="6239723" cy="39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[6/13]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onCreate( ), </a:t>
            </a:r>
            <a:r>
              <a:rPr lang="en-US" altLang="ko-KR" sz="1600" b="1" dirty="0" err="1"/>
              <a:t>onDestroy</a:t>
            </a:r>
            <a:r>
              <a:rPr lang="en-US" altLang="ko-KR" sz="1600" b="1" dirty="0"/>
              <a:t>( ), </a:t>
            </a:r>
            <a:r>
              <a:rPr lang="en-US" altLang="ko-KR" sz="1600" b="1" dirty="0" err="1"/>
              <a:t>onStartCommand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안에 로그를 남기도록 코딩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5" y="2837448"/>
            <a:ext cx="5710486" cy="3583586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4" y="1193250"/>
            <a:ext cx="8210550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" y="1123109"/>
            <a:ext cx="781831" cy="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6927</TotalTime>
  <Words>749</Words>
  <Application>Microsoft Office PowerPoint</Application>
  <PresentationFormat>화면 슬라이드 쇼(4:3)</PresentationFormat>
  <Paragraphs>135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HY견고딕</vt:lpstr>
      <vt:lpstr>HY헤드라인M</vt:lpstr>
      <vt:lpstr>굴림</vt:lpstr>
      <vt:lpstr>맑은 고딕</vt:lpstr>
      <vt:lpstr>Arial</vt:lpstr>
      <vt:lpstr>Wingdings</vt:lpstr>
      <vt:lpstr>Wingdings 2</vt:lpstr>
      <vt:lpstr>Standarddesign</vt:lpstr>
      <vt:lpstr>14. 서비스와 브로드캐스트 리시버</vt:lpstr>
      <vt:lpstr>PowerPoint 프레젠테이션</vt:lpstr>
      <vt:lpstr>PowerPoint 프레젠테이션</vt:lpstr>
      <vt:lpstr>1. 서비스[1/13]  </vt:lpstr>
      <vt:lpstr>1. 서비스[2/13]  </vt:lpstr>
      <vt:lpstr>1. 서비스[3/13] </vt:lpstr>
      <vt:lpstr>1. 서비스[4/13] </vt:lpstr>
      <vt:lpstr>1. 서비스[5/13] </vt:lpstr>
      <vt:lpstr>1. 서비스[6/13] </vt:lpstr>
      <vt:lpstr>1. 서비스[7/13] </vt:lpstr>
      <vt:lpstr>1. 서비스[8/13] </vt:lpstr>
      <vt:lpstr>1. 서비스[9/13] </vt:lpstr>
      <vt:lpstr>1. 서비스[10/13] </vt:lpstr>
      <vt:lpstr>1. 서비스[11/13] </vt:lpstr>
      <vt:lpstr>1. 서비스[12/13] </vt:lpstr>
      <vt:lpstr>1. 서비스[13/13] </vt:lpstr>
      <vt:lpstr>2. 브로드캐스트 리시버[1/10]  </vt:lpstr>
      <vt:lpstr>2. 브로드캐스트 리시버[2/10] </vt:lpstr>
      <vt:lpstr>2. 브로드캐스트 리시버[3/10] </vt:lpstr>
      <vt:lpstr>2. 브로드캐스트 리시버[4/10] </vt:lpstr>
      <vt:lpstr>2. 브로드캐스트 리시버[5/10] </vt:lpstr>
      <vt:lpstr>2. 브로드캐스트 리시버[6/10] </vt:lpstr>
      <vt:lpstr>2. 브로드캐스트 리시버[7/10] </vt:lpstr>
      <vt:lpstr>2. 브로드캐스트 리시버[8/10] </vt:lpstr>
      <vt:lpstr>2. 브로드캐스트 리시버[9/10] </vt:lpstr>
      <vt:lpstr>2. 브로드캐스트 리시버[10/10] </vt:lpstr>
      <vt:lpstr>3. 콘텐트 프로바이더  </vt:lpstr>
      <vt:lpstr>3. 콘텐트 프로바이더 ▶ 안드로이드 제공 콘텐트 프로바이더[1/6] </vt:lpstr>
      <vt:lpstr>3. 콘텐트 프로바이더 ▶ 안드로이드 제공 콘텐트 프로바이더[2/6] </vt:lpstr>
      <vt:lpstr>3. 콘텐트 프로바이더 ▶ 안드로이드 제공 콘텐트 프로바이더[3/6] </vt:lpstr>
      <vt:lpstr>3. 콘텐트 프로바이더 ▶ 안드로이드 제공 콘텐트 프로바이더[4/6] </vt:lpstr>
      <vt:lpstr>3. 콘텐트 프로바이더 ▶ 안드로이드 제공 콘텐트 프로바이더[5/6] </vt:lpstr>
      <vt:lpstr>3. 콘텐트 프로바이더 ▶ 안드로이드 제공 콘텐트 프로바이더[6/6]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it</cp:lastModifiedBy>
  <cp:revision>828</cp:revision>
  <dcterms:created xsi:type="dcterms:W3CDTF">2007-11-27T23:54:21Z</dcterms:created>
  <dcterms:modified xsi:type="dcterms:W3CDTF">2020-02-04T03:08:26Z</dcterms:modified>
</cp:coreProperties>
</file>