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8CB8F-1C88-4CEE-B5E4-87869F2885A6}"/>
              </a:ext>
            </a:extLst>
          </p:cNvPr>
          <p:cNvSpPr txBox="1"/>
          <p:nvPr/>
        </p:nvSpPr>
        <p:spPr>
          <a:xfrm>
            <a:off x="861134" y="2512381"/>
            <a:ext cx="3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뉴스 </a:t>
            </a:r>
            <a:r>
              <a:rPr lang="ko-KR" altLang="en-US">
                <a:solidFill>
                  <a:srgbClr val="FF0000"/>
                </a:solidFill>
              </a:rPr>
              <a:t>기사 찾아보기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793798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756865" y="993224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249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KoPub돋움체 Bold</vt:lpstr>
      <vt:lpstr>KoPub돋움체 Medium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권휘성</cp:lastModifiedBy>
  <cp:revision>23</cp:revision>
  <dcterms:created xsi:type="dcterms:W3CDTF">2018-12-02T10:25:36Z</dcterms:created>
  <dcterms:modified xsi:type="dcterms:W3CDTF">2021-11-24T08:25:14Z</dcterms:modified>
</cp:coreProperties>
</file>