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  <p:sldId id="277" r:id="rId23"/>
    <p:sldId id="282" r:id="rId24"/>
    <p:sldId id="286" r:id="rId25"/>
    <p:sldId id="283" r:id="rId26"/>
    <p:sldId id="284" r:id="rId27"/>
    <p:sldId id="288" r:id="rId28"/>
    <p:sldId id="289" r:id="rId29"/>
    <p:sldId id="290" r:id="rId30"/>
    <p:sldId id="291" r:id="rId31"/>
    <p:sldId id="285" r:id="rId32"/>
    <p:sldId id="278" r:id="rId33"/>
    <p:sldId id="279" r:id="rId34"/>
    <p:sldId id="281" r:id="rId35"/>
    <p:sldId id="287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2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37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4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5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0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70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4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4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5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65694D-18AE-4730-B44F-7338E876E40B}" type="datetimeFigureOut">
              <a:rPr lang="ko-KR" altLang="en-US" smtClean="0"/>
              <a:t>2021-03-26(Fri)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9810-5F64-4804-A388-FAF16AD5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5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B766-180B-4026-AB45-E3DEADB3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SCV</a:t>
            </a:r>
            <a:r>
              <a:rPr lang="ko-KR" altLang="en-US"/>
              <a:t> </a:t>
            </a:r>
            <a:r>
              <a:rPr lang="en-US" altLang="ko-KR"/>
              <a:t>24</a:t>
            </a:r>
            <a:r>
              <a:rPr lang="ko-KR" altLang="en-US"/>
              <a:t>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409C2-45F5-4B45-8A9B-268680E3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테란 키우기</a:t>
            </a:r>
          </a:p>
        </p:txBody>
      </p:sp>
    </p:spTree>
    <p:extLst>
      <p:ext uri="{BB962C8B-B14F-4D97-AF65-F5344CB8AC3E}">
        <p14:creationId xmlns:p14="http://schemas.microsoft.com/office/powerpoint/2010/main" val="272501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450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/>
              <a:t>0. </a:t>
            </a:r>
            <a:r>
              <a:rPr lang="ko-KR" altLang="en-US"/>
              <a:t>맵움직이기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광산 캐기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연료채우기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미네랄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보급고 건설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보급고 완성 </a:t>
            </a:r>
            <a:r>
              <a:rPr lang="en-US" altLang="ko-KR"/>
              <a:t>– </a:t>
            </a:r>
            <a:r>
              <a:rPr lang="ko-KR" altLang="en-US"/>
              <a:t>꼬마</a:t>
            </a:r>
            <a:r>
              <a:rPr lang="en-US" altLang="ko-KR"/>
              <a:t>scv </a:t>
            </a:r>
            <a:r>
              <a:rPr lang="ko-KR" altLang="en-US"/>
              <a:t>지급 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연구점수 </a:t>
            </a:r>
            <a:r>
              <a:rPr lang="en-US" altLang="ko-KR"/>
              <a:t>100</a:t>
            </a:r>
            <a:r>
              <a:rPr lang="ko-KR" altLang="en-US"/>
              <a:t>모으기</a:t>
            </a:r>
            <a:r>
              <a:rPr lang="en-US" altLang="ko-KR"/>
              <a:t>. </a:t>
            </a:r>
          </a:p>
          <a:p>
            <a:r>
              <a:rPr lang="en-US" altLang="ko-KR"/>
              <a:t>7. </a:t>
            </a:r>
            <a:r>
              <a:rPr lang="ko-KR" altLang="en-US"/>
              <a:t>공장 잠금해제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공장 건설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꼬마 </a:t>
            </a:r>
            <a:r>
              <a:rPr lang="en-US" altLang="ko-KR"/>
              <a:t>scv </a:t>
            </a:r>
            <a:r>
              <a:rPr lang="ko-KR" altLang="en-US"/>
              <a:t>생산</a:t>
            </a:r>
          </a:p>
        </p:txBody>
      </p:sp>
    </p:spTree>
    <p:extLst>
      <p:ext uri="{BB962C8B-B14F-4D97-AF65-F5344CB8AC3E}">
        <p14:creationId xmlns:p14="http://schemas.microsoft.com/office/powerpoint/2010/main" val="211402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퀘스트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생성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보급고 건설 버튼 클릭</a:t>
            </a:r>
            <a:endParaRPr lang="en-US" altLang="ko-KR"/>
          </a:p>
          <a:p>
            <a:r>
              <a:rPr lang="ko-KR" altLang="en-US"/>
              <a:t>화살표</a:t>
            </a:r>
            <a:r>
              <a:rPr lang="en-US" altLang="ko-KR"/>
              <a:t>,</a:t>
            </a:r>
            <a:r>
              <a:rPr lang="ko-KR" altLang="en-US"/>
              <a:t>알림창 제거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조건</a:t>
            </a:r>
            <a:r>
              <a:rPr lang="en-US" altLang="ko-KR"/>
              <a:t>2 ex) </a:t>
            </a:r>
            <a:r>
              <a:rPr lang="ko-KR" altLang="en-US"/>
              <a:t>보급고 건설완료</a:t>
            </a:r>
            <a:endParaRPr lang="en-US" altLang="ko-KR"/>
          </a:p>
          <a:p>
            <a:r>
              <a:rPr lang="ko-KR" altLang="en-US"/>
              <a:t>퀘스트 완료</a:t>
            </a:r>
            <a:endParaRPr lang="en-US" altLang="ko-KR"/>
          </a:p>
          <a:p>
            <a:r>
              <a:rPr lang="en-US" altLang="ko-KR"/>
              <a:t>---</a:t>
            </a:r>
            <a:r>
              <a:rPr lang="ko-KR" altLang="en-US"/>
              <a:t>액션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ex) </a:t>
            </a:r>
            <a:r>
              <a:rPr lang="ko-KR" altLang="en-US"/>
              <a:t>다음 퀘스트 진행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" y="2740025"/>
            <a:ext cx="12629322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50</a:t>
            </a:r>
            <a:r>
              <a:rPr lang="ko-KR" altLang="en-US" sz="1800"/>
              <a:t>개씩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오토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en-US" altLang="ko-KR" sz="1800"/>
              <a:t>//</a:t>
            </a:r>
            <a:r>
              <a:rPr lang="ko-KR" altLang="en-US" sz="1800"/>
              <a:t>패키지 탭 </a:t>
            </a:r>
            <a:r>
              <a:rPr lang="en-US" altLang="ko-KR" sz="1800"/>
              <a:t>, </a:t>
            </a:r>
            <a:r>
              <a:rPr lang="ko-KR" altLang="en-US" sz="1800"/>
              <a:t>일반 탭</a:t>
            </a:r>
            <a:endParaRPr lang="en-US" altLang="ko-KR" sz="1800"/>
          </a:p>
          <a:p>
            <a:r>
              <a:rPr lang="ko-KR" altLang="en-US" sz="1800"/>
              <a:t>브론즈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10</a:t>
            </a:r>
            <a:r>
              <a:rPr lang="ko-KR" altLang="en-US" sz="1800"/>
              <a:t>개  </a:t>
            </a:r>
            <a:r>
              <a:rPr lang="en-US" altLang="ko-KR" sz="1800"/>
              <a:t>+ </a:t>
            </a:r>
            <a:r>
              <a:rPr lang="ko-KR" altLang="en-US" sz="1800"/>
              <a:t>오토 </a:t>
            </a:r>
            <a:r>
              <a:rPr lang="en-US" altLang="ko-KR" sz="1800"/>
              <a:t>&gt; 3300</a:t>
            </a:r>
            <a:r>
              <a:rPr lang="ko-KR" altLang="en-US" sz="1800"/>
              <a:t>원 </a:t>
            </a:r>
            <a:r>
              <a:rPr lang="en-US" altLang="ko-KR" sz="1800"/>
              <a:t>&gt; 1650</a:t>
            </a:r>
            <a:r>
              <a:rPr lang="ko-KR" altLang="en-US" sz="1800"/>
              <a:t>원 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실버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20</a:t>
            </a:r>
            <a:r>
              <a:rPr lang="ko-KR" altLang="en-US" sz="1800"/>
              <a:t>개  </a:t>
            </a:r>
            <a:r>
              <a:rPr lang="en-US" altLang="ko-KR" sz="1800"/>
              <a:t>&gt; 4400</a:t>
            </a:r>
            <a:r>
              <a:rPr lang="ko-KR" altLang="en-US" sz="1800"/>
              <a:t>원 </a:t>
            </a:r>
            <a:r>
              <a:rPr lang="en-US" altLang="ko-KR" sz="1800"/>
              <a:t>&gt; 3080</a:t>
            </a:r>
            <a:r>
              <a:rPr lang="ko-KR" altLang="en-US" sz="1800"/>
              <a:t>원</a:t>
            </a:r>
            <a:r>
              <a:rPr lang="en-US" altLang="ko-KR" sz="1800"/>
              <a:t>(-30%)</a:t>
            </a:r>
          </a:p>
          <a:p>
            <a:r>
              <a:rPr lang="ko-KR" altLang="en-US" sz="1800"/>
              <a:t>골드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150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30</a:t>
            </a:r>
            <a:r>
              <a:rPr lang="ko-KR" altLang="en-US" sz="1800"/>
              <a:t>개 </a:t>
            </a:r>
            <a:r>
              <a:rPr lang="en-US" altLang="ko-KR" sz="1800"/>
              <a:t>&gt; 6600</a:t>
            </a:r>
            <a:r>
              <a:rPr lang="ko-KR" altLang="en-US" sz="1800"/>
              <a:t>원 </a:t>
            </a:r>
            <a:r>
              <a:rPr lang="en-US" altLang="ko-KR" sz="1800"/>
              <a:t>&gt; 4290</a:t>
            </a:r>
            <a:r>
              <a:rPr lang="ko-KR" altLang="en-US" sz="1800"/>
              <a:t>원</a:t>
            </a:r>
            <a:r>
              <a:rPr lang="en-US" altLang="ko-KR" sz="1800"/>
              <a:t>(-35%)</a:t>
            </a:r>
          </a:p>
          <a:p>
            <a:r>
              <a:rPr lang="ko-KR" altLang="en-US" sz="1800"/>
              <a:t>플레티넘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300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60</a:t>
            </a:r>
            <a:r>
              <a:rPr lang="ko-KR" altLang="en-US" sz="1800"/>
              <a:t>개 </a:t>
            </a:r>
            <a:r>
              <a:rPr lang="en-US" altLang="ko-KR" sz="1800"/>
              <a:t>&gt; 13200</a:t>
            </a:r>
            <a:r>
              <a:rPr lang="ko-KR" altLang="en-US" sz="1800"/>
              <a:t>원 </a:t>
            </a:r>
            <a:r>
              <a:rPr lang="en-US" altLang="ko-KR" sz="1800"/>
              <a:t>&gt; 7920</a:t>
            </a:r>
            <a:r>
              <a:rPr lang="ko-KR" altLang="en-US" sz="1800"/>
              <a:t>원</a:t>
            </a:r>
            <a:r>
              <a:rPr lang="en-US" altLang="ko-KR" sz="1800"/>
              <a:t>(-40%)</a:t>
            </a:r>
          </a:p>
          <a:p>
            <a:r>
              <a:rPr lang="ko-KR" altLang="en-US" sz="1800"/>
              <a:t>다이아 패키지</a:t>
            </a:r>
            <a:r>
              <a:rPr lang="en-US" altLang="ko-KR" sz="1800"/>
              <a:t>(1</a:t>
            </a:r>
            <a:r>
              <a:rPr lang="ko-KR" altLang="en-US" sz="1800"/>
              <a:t>회</a:t>
            </a:r>
            <a:r>
              <a:rPr lang="en-US" altLang="ko-KR" sz="1800"/>
              <a:t>) : </a:t>
            </a:r>
            <a:r>
              <a:rPr lang="ko-KR" altLang="en-US" sz="1800"/>
              <a:t>스팀팩</a:t>
            </a:r>
            <a:r>
              <a:rPr lang="en-US" altLang="ko-KR" sz="1800"/>
              <a:t>600</a:t>
            </a:r>
            <a:r>
              <a:rPr lang="ko-KR" altLang="en-US" sz="1800"/>
              <a:t>개 </a:t>
            </a:r>
            <a:r>
              <a:rPr lang="en-US" altLang="ko-KR" sz="1800"/>
              <a:t>+ </a:t>
            </a:r>
            <a:r>
              <a:rPr lang="ko-KR" altLang="en-US" sz="1800"/>
              <a:t>보급품 </a:t>
            </a:r>
            <a:r>
              <a:rPr lang="en-US" altLang="ko-KR" sz="1800"/>
              <a:t>120</a:t>
            </a:r>
            <a:r>
              <a:rPr lang="ko-KR" altLang="en-US" sz="1800"/>
              <a:t>개 </a:t>
            </a:r>
            <a:r>
              <a:rPr lang="en-US" altLang="ko-KR" sz="1800"/>
              <a:t>&gt; 26400</a:t>
            </a:r>
            <a:r>
              <a:rPr lang="ko-KR" altLang="en-US" sz="1800"/>
              <a:t>원 </a:t>
            </a:r>
            <a:r>
              <a:rPr lang="en-US" altLang="ko-KR" sz="1800"/>
              <a:t>&gt; 13200</a:t>
            </a:r>
            <a:r>
              <a:rPr lang="ko-KR" altLang="en-US" sz="1800"/>
              <a:t>원</a:t>
            </a:r>
            <a:r>
              <a:rPr lang="en-US" altLang="ko-KR" sz="1800"/>
              <a:t>(-50%)</a:t>
            </a:r>
          </a:p>
          <a:p>
            <a:endParaRPr lang="en-US" altLang="ko-KR" sz="1800"/>
          </a:p>
          <a:p>
            <a:r>
              <a:rPr lang="ko-KR" altLang="en-US" sz="1800"/>
              <a:t>스팀팩</a:t>
            </a:r>
            <a:r>
              <a:rPr lang="en-US" altLang="ko-KR" sz="1800"/>
              <a:t> 50</a:t>
            </a:r>
            <a:r>
              <a:rPr lang="ko-KR" altLang="en-US" sz="1800"/>
              <a:t>개 </a:t>
            </a:r>
            <a:r>
              <a:rPr lang="en-US" altLang="ko-KR" sz="1800"/>
              <a:t>: 1100</a:t>
            </a:r>
            <a:r>
              <a:rPr lang="ko-KR" altLang="en-US" sz="1800"/>
              <a:t>원</a:t>
            </a:r>
            <a:endParaRPr lang="en-US" altLang="ko-KR" sz="1800"/>
          </a:p>
          <a:p>
            <a:r>
              <a:rPr lang="ko-KR" altLang="en-US" sz="1800"/>
              <a:t>스팀팩 </a:t>
            </a:r>
            <a:r>
              <a:rPr lang="en-US" altLang="ko-KR" sz="1800"/>
              <a:t>100</a:t>
            </a:r>
            <a:r>
              <a:rPr lang="ko-KR" altLang="en-US" sz="1800"/>
              <a:t>개 </a:t>
            </a:r>
            <a:r>
              <a:rPr lang="en-US" altLang="ko-KR" sz="1800"/>
              <a:t>: 2200</a:t>
            </a:r>
            <a:r>
              <a:rPr lang="ko-KR" altLang="en-US" sz="1800"/>
              <a:t>원 </a:t>
            </a:r>
            <a:r>
              <a:rPr lang="en-US" altLang="ko-KR" sz="1800"/>
              <a:t>&gt;1980</a:t>
            </a:r>
            <a:r>
              <a:rPr lang="ko-KR" altLang="en-US" sz="1800"/>
              <a:t>원</a:t>
            </a:r>
            <a:r>
              <a:rPr lang="en-US" altLang="ko-KR" sz="1800"/>
              <a:t>(-10%)</a:t>
            </a:r>
          </a:p>
          <a:p>
            <a:r>
              <a:rPr lang="ko-KR" altLang="en-US" sz="1800"/>
              <a:t>스팀팩 </a:t>
            </a:r>
            <a:r>
              <a:rPr lang="en-US" altLang="ko-KR" sz="1800"/>
              <a:t>200</a:t>
            </a:r>
            <a:r>
              <a:rPr lang="ko-KR" altLang="en-US" sz="1800"/>
              <a:t>개 </a:t>
            </a:r>
            <a:r>
              <a:rPr lang="en-US" altLang="ko-KR" sz="1800"/>
              <a:t>: 4400</a:t>
            </a:r>
            <a:r>
              <a:rPr lang="ko-KR" altLang="en-US" sz="1800"/>
              <a:t>원 </a:t>
            </a:r>
            <a:r>
              <a:rPr lang="en-US" altLang="ko-KR" sz="1800"/>
              <a:t>&gt; 3520</a:t>
            </a:r>
            <a:r>
              <a:rPr lang="ko-KR" altLang="en-US" sz="1800"/>
              <a:t>원</a:t>
            </a:r>
            <a:r>
              <a:rPr lang="en-US" altLang="ko-KR" sz="1800"/>
              <a:t>(-20%)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4676-5C02-4293-B3DC-20A73A629EE3}"/>
              </a:ext>
            </a:extLst>
          </p:cNvPr>
          <p:cNvSpPr txBox="1"/>
          <p:nvPr/>
        </p:nvSpPr>
        <p:spPr>
          <a:xfrm>
            <a:off x="9457031" y="628571"/>
            <a:ext cx="9259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ko-KR" altLang="en-US"/>
              <a:t>꼬꼬마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50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꼬마 팩 </a:t>
            </a:r>
            <a:r>
              <a:rPr lang="en-US" altLang="ko-KR"/>
              <a:t>: </a:t>
            </a:r>
            <a:r>
              <a:rPr lang="ko-KR" altLang="en-US"/>
              <a:t>엔진 스팀팩 </a:t>
            </a:r>
            <a:r>
              <a:rPr lang="en-US" altLang="ko-KR"/>
              <a:t>200</a:t>
            </a:r>
            <a:r>
              <a:rPr lang="ko-KR" altLang="en-US"/>
              <a:t>개</a:t>
            </a:r>
            <a:r>
              <a:rPr lang="en-US" altLang="ko-KR"/>
              <a:t>+</a:t>
            </a:r>
            <a:r>
              <a:rPr lang="ko-KR" altLang="en-US"/>
              <a:t>탱크 스팀팩 </a:t>
            </a:r>
            <a:r>
              <a:rPr lang="en-US" altLang="ko-KR"/>
              <a:t>200</a:t>
            </a:r>
            <a:r>
              <a:rPr lang="ko-KR" altLang="en-US"/>
              <a:t>개 </a:t>
            </a:r>
            <a:r>
              <a:rPr lang="en-US" altLang="ko-KR"/>
              <a:t>: 3300</a:t>
            </a:r>
            <a:r>
              <a:rPr lang="ko-KR" altLang="en-US"/>
              <a:t>원</a:t>
            </a:r>
            <a:r>
              <a:rPr lang="en-US" altLang="ko-KR"/>
              <a:t>(4400</a:t>
            </a:r>
            <a:r>
              <a:rPr lang="ko-KR" altLang="en-US"/>
              <a:t>원</a:t>
            </a:r>
            <a:r>
              <a:rPr lang="en-US" altLang="ko-KR"/>
              <a:t>)(-25%)</a:t>
            </a:r>
          </a:p>
          <a:p>
            <a:endParaRPr lang="en-US" altLang="ko-KR"/>
          </a:p>
          <a:p>
            <a:pPr lvl="1"/>
            <a:r>
              <a:rPr lang="ko-KR" altLang="en-US"/>
              <a:t>오토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 </a:t>
            </a:r>
            <a:r>
              <a:rPr lang="ko-KR" altLang="en-US"/>
              <a:t>자동 엔진 충전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)+</a:t>
            </a:r>
            <a:r>
              <a:rPr lang="ko-KR" altLang="en-US"/>
              <a:t> 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en-US" altLang="ko-KR"/>
              <a:t>//</a:t>
            </a:r>
            <a:r>
              <a:rPr lang="ko-KR" altLang="en-US"/>
              <a:t>오토 과학자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 : </a:t>
            </a:r>
            <a:r>
              <a:rPr lang="ko-KR" altLang="en-US"/>
              <a:t>자동 연구점수 습득</a:t>
            </a:r>
            <a:r>
              <a:rPr lang="en-US" altLang="ko-KR"/>
              <a:t>(</a:t>
            </a:r>
            <a:r>
              <a:rPr lang="ko-KR" altLang="en-US"/>
              <a:t>영구</a:t>
            </a:r>
            <a:r>
              <a:rPr lang="en-US" altLang="ko-KR"/>
              <a:t>) : 1100</a:t>
            </a:r>
            <a:r>
              <a:rPr lang="ko-KR" altLang="en-US"/>
              <a:t>원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종합 입문 팩</a:t>
            </a:r>
            <a:r>
              <a:rPr lang="en-US" altLang="ko-KR"/>
              <a:t>(1</a:t>
            </a:r>
            <a:r>
              <a:rPr lang="ko-KR" altLang="en-US"/>
              <a:t>회</a:t>
            </a:r>
            <a:r>
              <a:rPr lang="en-US" altLang="ko-KR"/>
              <a:t>) : </a:t>
            </a:r>
          </a:p>
          <a:p>
            <a:pPr lvl="1"/>
            <a:r>
              <a:rPr lang="ko-KR" altLang="en-US"/>
              <a:t>엔진</a:t>
            </a:r>
            <a:r>
              <a:rPr lang="en-US" altLang="ko-KR"/>
              <a:t>/</a:t>
            </a:r>
            <a:r>
              <a:rPr lang="ko-KR" altLang="en-US"/>
              <a:t>탱크 스팀팩 </a:t>
            </a:r>
            <a:r>
              <a:rPr lang="en-US" altLang="ko-KR"/>
              <a:t>300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오토 </a:t>
            </a:r>
            <a:r>
              <a:rPr lang="en-US" altLang="ko-KR"/>
              <a:t>SCV/</a:t>
            </a:r>
            <a:r>
              <a:rPr lang="ko-KR" altLang="en-US"/>
              <a:t>과학자 팩 </a:t>
            </a:r>
            <a:r>
              <a:rPr lang="en-US" altLang="ko-KR"/>
              <a:t>: 5500</a:t>
            </a:r>
            <a:r>
              <a:rPr lang="ko-KR" altLang="en-US"/>
              <a:t>원</a:t>
            </a:r>
            <a:r>
              <a:rPr lang="en-US" altLang="ko-KR"/>
              <a:t>(7700</a:t>
            </a:r>
            <a:r>
              <a:rPr lang="ko-KR" altLang="en-US"/>
              <a:t>원</a:t>
            </a:r>
            <a:r>
              <a:rPr lang="en-US" altLang="ko-KR"/>
              <a:t>)(-30%)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: 1100</a:t>
            </a:r>
            <a:r>
              <a:rPr lang="ko-KR" altLang="en-US"/>
              <a:t>원</a:t>
            </a:r>
            <a:endParaRPr lang="en-US" altLang="ko-KR"/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50</a:t>
            </a:r>
            <a:r>
              <a:rPr lang="ko-KR" altLang="en-US"/>
              <a:t>개 </a:t>
            </a:r>
            <a:r>
              <a:rPr lang="en-US" altLang="ko-KR"/>
              <a:t>: 4400</a:t>
            </a:r>
            <a:r>
              <a:rPr lang="ko-KR" altLang="en-US"/>
              <a:t>원</a:t>
            </a:r>
            <a:r>
              <a:rPr lang="en-US" altLang="ko-KR"/>
              <a:t>(5500</a:t>
            </a:r>
            <a:r>
              <a:rPr lang="ko-KR" altLang="en-US"/>
              <a:t>원</a:t>
            </a:r>
            <a:r>
              <a:rPr lang="en-US" altLang="ko-KR"/>
              <a:t>)(-20%)</a:t>
            </a:r>
          </a:p>
          <a:p>
            <a:pPr lvl="1"/>
            <a:r>
              <a:rPr lang="ko-KR" altLang="en-US"/>
              <a:t>랜덤박스 </a:t>
            </a:r>
            <a:r>
              <a:rPr lang="en-US" altLang="ko-KR"/>
              <a:t>100</a:t>
            </a:r>
            <a:r>
              <a:rPr lang="ko-KR" altLang="en-US"/>
              <a:t>개 </a:t>
            </a:r>
            <a:r>
              <a:rPr lang="en-US" altLang="ko-KR"/>
              <a:t>: 8250</a:t>
            </a:r>
            <a:r>
              <a:rPr lang="ko-KR" altLang="en-US"/>
              <a:t>원</a:t>
            </a:r>
            <a:r>
              <a:rPr lang="en-US" altLang="ko-KR"/>
              <a:t>(11000</a:t>
            </a:r>
            <a:r>
              <a:rPr lang="ko-KR" altLang="en-US"/>
              <a:t>원</a:t>
            </a:r>
            <a:r>
              <a:rPr lang="en-US" altLang="ko-KR"/>
              <a:t>)(-25%)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5137-D13D-4F55-A4CD-D633442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하단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E560-A73F-4869-AA1F-7B460A78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왼쪽 </a:t>
            </a:r>
            <a:r>
              <a:rPr lang="en-US" altLang="ko-KR"/>
              <a:t>: </a:t>
            </a:r>
            <a:r>
              <a:rPr lang="ko-KR" altLang="en-US"/>
              <a:t>건설창</a:t>
            </a:r>
            <a:r>
              <a:rPr lang="en-US" altLang="ko-KR"/>
              <a:t> / </a:t>
            </a:r>
            <a:r>
              <a:rPr lang="ko-KR" altLang="en-US"/>
              <a:t>상태창 </a:t>
            </a:r>
            <a:r>
              <a:rPr lang="en-US" altLang="ko-KR"/>
              <a:t>/ </a:t>
            </a:r>
          </a:p>
          <a:p>
            <a:r>
              <a:rPr lang="ko-KR" altLang="en-US"/>
              <a:t>중앙 </a:t>
            </a:r>
            <a:r>
              <a:rPr lang="en-US" altLang="ko-KR"/>
              <a:t>: </a:t>
            </a:r>
            <a:r>
              <a:rPr lang="ko-KR" altLang="en-US"/>
              <a:t>연료 스팀팩</a:t>
            </a:r>
            <a:r>
              <a:rPr lang="en-US" altLang="ko-KR"/>
              <a:t> / </a:t>
            </a:r>
            <a:r>
              <a:rPr lang="ko-KR" altLang="en-US"/>
              <a:t>탱크 스팀팩 </a:t>
            </a:r>
            <a:r>
              <a:rPr lang="en-US" altLang="ko-KR"/>
              <a:t>/ </a:t>
            </a:r>
            <a:r>
              <a:rPr lang="ko-KR" altLang="en-US"/>
              <a:t>자동 충전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 / </a:t>
            </a:r>
            <a:r>
              <a:rPr lang="ko-KR" altLang="en-US"/>
              <a:t>자동 수집</a:t>
            </a:r>
            <a:r>
              <a:rPr lang="en-US" altLang="ko-KR"/>
              <a:t>(</a:t>
            </a:r>
            <a:r>
              <a:rPr lang="ko-KR" altLang="en-US"/>
              <a:t>활성</a:t>
            </a:r>
            <a:r>
              <a:rPr lang="en-US" altLang="ko-KR"/>
              <a:t>/</a:t>
            </a:r>
            <a:r>
              <a:rPr lang="ko-KR" altLang="en-US"/>
              <a:t>비활성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9454-34C0-4BBF-A77F-323A48F9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E4C44-7340-4518-B2DA-ECA30523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공항 지으면 호출가능</a:t>
            </a:r>
            <a:r>
              <a:rPr lang="en-US" altLang="ko-KR"/>
              <a:t>(</a:t>
            </a:r>
            <a:r>
              <a:rPr lang="ko-KR" altLang="en-US"/>
              <a:t>메인 </a:t>
            </a:r>
            <a:r>
              <a:rPr lang="en-US" altLang="ko-KR"/>
              <a:t>UI</a:t>
            </a:r>
            <a:r>
              <a:rPr lang="ko-KR" altLang="en-US"/>
              <a:t>에서</a:t>
            </a:r>
            <a:r>
              <a:rPr lang="en-US" altLang="ko-KR"/>
              <a:t>)</a:t>
            </a:r>
          </a:p>
          <a:p>
            <a:r>
              <a:rPr lang="ko-KR" altLang="en-US"/>
              <a:t>보급선 강화 </a:t>
            </a:r>
            <a:r>
              <a:rPr lang="en-US" altLang="ko-KR"/>
              <a:t>– 1.</a:t>
            </a:r>
            <a:r>
              <a:rPr lang="ko-KR" altLang="en-US"/>
              <a:t>호출 주기 짧아짐</a:t>
            </a:r>
            <a:r>
              <a:rPr lang="en-US" altLang="ko-KR"/>
              <a:t>. 2. </a:t>
            </a:r>
            <a:r>
              <a:rPr lang="ko-KR" altLang="en-US"/>
              <a:t>내용물 강화 </a:t>
            </a:r>
            <a:r>
              <a:rPr lang="en-US" altLang="ko-KR"/>
              <a:t>(+%)</a:t>
            </a:r>
          </a:p>
          <a:p>
            <a:r>
              <a:rPr lang="en-US" altLang="ko-KR"/>
              <a:t>//</a:t>
            </a:r>
            <a:r>
              <a:rPr lang="ko-KR" altLang="en-US"/>
              <a:t>공항 내부에서는 보급품 내용을 자신이 정할 수 있음</a:t>
            </a:r>
            <a:r>
              <a:rPr lang="en-US" altLang="ko-KR"/>
              <a:t>(</a:t>
            </a:r>
            <a:r>
              <a:rPr lang="ko-KR" altLang="en-US"/>
              <a:t>랜덤이지만 우선순위 정할 수 있음</a:t>
            </a:r>
            <a:r>
              <a:rPr lang="en-US" altLang="ko-KR"/>
              <a:t>-  </a:t>
            </a:r>
            <a:r>
              <a:rPr lang="ko-KR" altLang="en-US"/>
              <a:t>미네랄</a:t>
            </a:r>
            <a:r>
              <a:rPr lang="en-US" altLang="ko-KR"/>
              <a:t>/</a:t>
            </a:r>
            <a:r>
              <a:rPr lang="ko-KR" altLang="en-US"/>
              <a:t>연구점수</a:t>
            </a:r>
            <a:r>
              <a:rPr lang="en-US" altLang="ko-KR"/>
              <a:t>/</a:t>
            </a:r>
            <a:r>
              <a:rPr lang="ko-KR" altLang="en-US"/>
              <a:t>스팀팩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문제는 보급품 위치</a:t>
            </a:r>
            <a:r>
              <a:rPr lang="en-US" altLang="ko-KR"/>
              <a:t>(</a:t>
            </a:r>
            <a:r>
              <a:rPr lang="ko-KR" altLang="en-US"/>
              <a:t>건물겹치면어케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50000 &gt; 150000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4E9-985E-4B09-8F58-2BA2653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과학실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03862-608E-4AA9-BFFF-5CA189B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1000</a:t>
            </a:r>
            <a:r>
              <a:rPr lang="ko-KR" altLang="en-US"/>
              <a:t>개까지 자동으로 쌓이는 연구 점수 버튼</a:t>
            </a:r>
            <a:r>
              <a:rPr lang="en-US" altLang="ko-KR"/>
              <a:t>(</a:t>
            </a:r>
            <a:r>
              <a:rPr lang="ko-KR" altLang="en-US"/>
              <a:t>클릭해야 획득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연구점수 업그레이드 </a:t>
            </a:r>
            <a:r>
              <a:rPr lang="en-US" altLang="ko-KR"/>
              <a:t>(</a:t>
            </a:r>
            <a:r>
              <a:rPr lang="ko-KR" altLang="en-US"/>
              <a:t>획득량 </a:t>
            </a:r>
            <a:r>
              <a:rPr lang="en-US" altLang="ko-KR"/>
              <a:t>+%)(</a:t>
            </a:r>
            <a:r>
              <a:rPr lang="ko-KR" altLang="en-US"/>
              <a:t>기본</a:t>
            </a:r>
            <a:r>
              <a:rPr lang="en-US" altLang="ko-KR"/>
              <a:t>100)</a:t>
            </a:r>
          </a:p>
          <a:p>
            <a:r>
              <a:rPr lang="en-US" altLang="ko-KR"/>
              <a:t>1.</a:t>
            </a:r>
            <a:r>
              <a:rPr lang="ko-KR" altLang="en-US"/>
              <a:t>연구점수 최대치 증가</a:t>
            </a:r>
            <a:r>
              <a:rPr lang="en-US" altLang="ko-KR"/>
              <a:t>.</a:t>
            </a:r>
          </a:p>
          <a:p>
            <a:r>
              <a:rPr lang="en-US" altLang="ko-KR"/>
              <a:t>2.</a:t>
            </a:r>
            <a:r>
              <a:rPr lang="ko-KR" altLang="en-US"/>
              <a:t>연구점수 생성 주기 감소</a:t>
            </a:r>
            <a:r>
              <a:rPr lang="en-US" altLang="ko-KR"/>
              <a:t>.</a:t>
            </a:r>
          </a:p>
          <a:p>
            <a:r>
              <a:rPr lang="en-US" altLang="ko-KR"/>
              <a:t>3.</a:t>
            </a:r>
            <a:r>
              <a:rPr lang="ko-KR" altLang="en-US"/>
              <a:t>연구점수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34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(</a:t>
            </a:r>
            <a:r>
              <a:rPr lang="ko-KR" altLang="en-US"/>
              <a:t>용접기레벨</a:t>
            </a:r>
            <a:r>
              <a:rPr lang="en-US" altLang="ko-KR"/>
              <a:t>+</a:t>
            </a:r>
            <a:r>
              <a:rPr lang="ko-KR" altLang="en-US"/>
              <a:t>적재함레벨</a:t>
            </a:r>
            <a:r>
              <a:rPr lang="en-US" altLang="ko-KR"/>
              <a:t>+</a:t>
            </a:r>
            <a:r>
              <a:rPr lang="ko-KR" altLang="en-US"/>
              <a:t>엔진레벨</a:t>
            </a:r>
            <a:r>
              <a:rPr lang="en-US" altLang="ko-KR"/>
              <a:t>) * (100~200) * 2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현재 연구점수 획득량</a:t>
            </a:r>
            <a:r>
              <a:rPr lang="en-US" altLang="ko-KR"/>
              <a:t>(100) * (3~5)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연료탱크레벨 </a:t>
            </a:r>
            <a:r>
              <a:rPr lang="en-US" altLang="ko-KR"/>
              <a:t>/ 10 + (3~5)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35F8-B22E-4F98-B4F7-F9AF6100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보급품보너스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98194-66FE-47BA-B52F-189D77EA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연구점수 </a:t>
            </a:r>
            <a:r>
              <a:rPr lang="en-US" altLang="ko-KR"/>
              <a:t>: </a:t>
            </a:r>
            <a:r>
              <a:rPr lang="ko-KR" altLang="en-US"/>
              <a:t>획득량 </a:t>
            </a:r>
            <a:r>
              <a:rPr lang="en-US" altLang="ko-KR"/>
              <a:t>* </a:t>
            </a:r>
            <a:r>
              <a:rPr lang="ko-KR" altLang="en-US"/>
              <a:t>보급보너스 단계 </a:t>
            </a:r>
            <a:r>
              <a:rPr lang="en-US" altLang="ko-KR"/>
              <a:t>* 0.05</a:t>
            </a:r>
          </a:p>
          <a:p>
            <a:r>
              <a:rPr lang="ko-KR" altLang="en-US"/>
              <a:t>스팀팩 </a:t>
            </a:r>
            <a:r>
              <a:rPr lang="en-US" altLang="ko-KR"/>
              <a:t>: </a:t>
            </a:r>
            <a:r>
              <a:rPr lang="ko-KR" altLang="en-US"/>
              <a:t>뽑힌수 </a:t>
            </a:r>
            <a:r>
              <a:rPr lang="en-US" altLang="ko-KR"/>
              <a:t>* </a:t>
            </a:r>
            <a:r>
              <a:rPr lang="ko-KR" altLang="en-US"/>
              <a:t>보급보너스 단계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9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C05E-136A-49B0-B294-9D11B28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FA292-1B37-4FE1-8010-2B9E0BA6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보상 </a:t>
            </a:r>
            <a:r>
              <a:rPr lang="en-US" altLang="ko-KR"/>
              <a:t>&gt; </a:t>
            </a:r>
            <a:r>
              <a:rPr lang="ko-KR" altLang="en-US"/>
              <a:t>랜덤 보급품</a:t>
            </a:r>
            <a:r>
              <a:rPr lang="en-US" altLang="ko-KR"/>
              <a:t>.</a:t>
            </a:r>
          </a:p>
          <a:p>
            <a:r>
              <a:rPr lang="en-US" altLang="ko-KR"/>
              <a:t>1. </a:t>
            </a:r>
            <a:r>
              <a:rPr lang="ko-KR" altLang="en-US"/>
              <a:t>광부로 키워보자 </a:t>
            </a:r>
            <a:r>
              <a:rPr lang="en-US" altLang="ko-KR"/>
              <a:t>: </a:t>
            </a:r>
            <a:r>
              <a:rPr lang="ko-KR" altLang="en-US"/>
              <a:t>총 미네랄</a:t>
            </a:r>
            <a:r>
              <a:rPr lang="en-US" altLang="ko-KR"/>
              <a:t> </a:t>
            </a:r>
            <a:r>
              <a:rPr lang="ko-KR" altLang="en-US"/>
              <a:t>채취량</a:t>
            </a:r>
            <a:endParaRPr lang="en-US" altLang="ko-KR"/>
          </a:p>
          <a:p>
            <a:r>
              <a:rPr lang="en-US" altLang="ko-KR"/>
              <a:t>2. : </a:t>
            </a:r>
            <a:r>
              <a:rPr lang="ko-KR" altLang="en-US"/>
              <a:t>총 연구점수 수집량</a:t>
            </a:r>
            <a:endParaRPr lang="en-US" altLang="ko-KR"/>
          </a:p>
          <a:p>
            <a:r>
              <a:rPr lang="en-US" altLang="ko-KR"/>
              <a:t>3.</a:t>
            </a:r>
            <a:r>
              <a:rPr lang="ko-KR" altLang="en-US"/>
              <a:t> 공부라도 시켜보자 </a:t>
            </a:r>
            <a:r>
              <a:rPr lang="en-US" altLang="ko-KR"/>
              <a:t>: </a:t>
            </a:r>
            <a:r>
              <a:rPr lang="ko-KR" altLang="en-US"/>
              <a:t>연구 횟수</a:t>
            </a:r>
            <a:endParaRPr lang="en-US" altLang="ko-KR"/>
          </a:p>
          <a:p>
            <a:r>
              <a:rPr lang="en-US" altLang="ko-KR"/>
              <a:t>4. VIP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패키지 구매 횟수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건물 다짓기</a:t>
            </a:r>
            <a:endParaRPr lang="en-US" altLang="ko-KR"/>
          </a:p>
          <a:p>
            <a:r>
              <a:rPr lang="en-US" altLang="ko-KR"/>
              <a:t>6. </a:t>
            </a:r>
            <a:r>
              <a:rPr lang="ko-KR" altLang="en-US"/>
              <a:t>가스 채우기</a:t>
            </a:r>
            <a:endParaRPr lang="en-US" altLang="ko-KR"/>
          </a:p>
          <a:p>
            <a:r>
              <a:rPr lang="en-US" altLang="ko-KR"/>
              <a:t>7. </a:t>
            </a:r>
            <a:r>
              <a:rPr lang="ko-KR" altLang="en-US"/>
              <a:t>첫 구매 보상</a:t>
            </a:r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리뷰보상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실패왕</a:t>
            </a:r>
            <a:endParaRPr lang="en-US" altLang="ko-KR"/>
          </a:p>
          <a:p>
            <a:r>
              <a:rPr lang="ko-KR" altLang="en-US"/>
              <a:t>보상버튼 클릭시 </a:t>
            </a:r>
            <a:r>
              <a:rPr lang="en-US" altLang="ko-KR"/>
              <a:t>: </a:t>
            </a:r>
            <a:r>
              <a:rPr lang="ko-KR" altLang="en-US"/>
              <a:t>카운트 만큼 먹음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AAE6A-B15C-4A35-9929-FACFEA63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다른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84A36-29AF-40EF-ABAB-4BE8C985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연구확률 높이기</a:t>
            </a:r>
            <a:endParaRPr lang="en-US" altLang="ko-KR"/>
          </a:p>
          <a:p>
            <a:r>
              <a:rPr lang="ko-KR" altLang="en-US"/>
              <a:t>환불 비용 증가</a:t>
            </a:r>
          </a:p>
        </p:txBody>
      </p:sp>
    </p:spTree>
    <p:extLst>
      <p:ext uri="{BB962C8B-B14F-4D97-AF65-F5344CB8AC3E}">
        <p14:creationId xmlns:p14="http://schemas.microsoft.com/office/powerpoint/2010/main" val="24768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968-8308-4EAC-833A-8758FD0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9E804-E474-4D16-9252-115DCA7D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최종목표 </a:t>
            </a:r>
            <a:r>
              <a:rPr lang="en-US" altLang="ko-KR"/>
              <a:t>: 10</a:t>
            </a:r>
            <a:r>
              <a:rPr lang="ko-KR" altLang="en-US"/>
              <a:t>억 미네랄 모으기</a:t>
            </a:r>
            <a:endParaRPr lang="en-US" altLang="ko-KR"/>
          </a:p>
          <a:p>
            <a:r>
              <a:rPr lang="ko-KR" altLang="en-US"/>
              <a:t>미네랄 모으는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1.</a:t>
            </a:r>
            <a:r>
              <a:rPr lang="ko-KR" altLang="en-US"/>
              <a:t>광물채취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</a:t>
            </a:r>
            <a:r>
              <a:rPr lang="ko-KR" altLang="en-US"/>
              <a:t>이벤트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2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C54FF-9666-4AFA-8F60-31F57D75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아이디어미녕쓰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A2BA1-66FA-4A6F-96AD-8C38573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경쟁 컨텐츠 </a:t>
            </a:r>
            <a:r>
              <a:rPr lang="en-US" altLang="ko-KR"/>
              <a:t>: </a:t>
            </a:r>
            <a:r>
              <a:rPr lang="ko-KR" altLang="en-US"/>
              <a:t>채취한 미네랄을 수동으로 등록 </a:t>
            </a:r>
            <a:r>
              <a:rPr lang="en-US" altLang="ko-KR"/>
              <a:t>(</a:t>
            </a:r>
            <a:r>
              <a:rPr lang="ko-KR" altLang="en-US"/>
              <a:t>시간제한</a:t>
            </a:r>
            <a:r>
              <a:rPr lang="en-US" altLang="ko-KR"/>
              <a:t>) &gt; </a:t>
            </a:r>
            <a:r>
              <a:rPr lang="ko-KR" altLang="en-US"/>
              <a:t>랭킹 </a:t>
            </a:r>
            <a:r>
              <a:rPr lang="en-US" altLang="ko-KR"/>
              <a:t>&gt; </a:t>
            </a:r>
            <a:r>
              <a:rPr lang="ko-KR" altLang="en-US"/>
              <a:t>보상</a:t>
            </a:r>
            <a:endParaRPr lang="en-US" altLang="ko-KR"/>
          </a:p>
          <a:p>
            <a:r>
              <a:rPr lang="ko-KR" altLang="en-US"/>
              <a:t>대장간 컨텐츠 </a:t>
            </a:r>
            <a:r>
              <a:rPr lang="en-US" altLang="ko-KR"/>
              <a:t>: </a:t>
            </a:r>
            <a:r>
              <a:rPr lang="ko-KR" altLang="en-US"/>
              <a:t>미네랄 소모해서 무기 만듦</a:t>
            </a:r>
            <a:r>
              <a:rPr lang="en-US" altLang="ko-KR"/>
              <a:t>. </a:t>
            </a:r>
            <a:r>
              <a:rPr lang="ko-KR" altLang="en-US"/>
              <a:t>무기 도감</a:t>
            </a:r>
            <a:r>
              <a:rPr lang="en-US" altLang="ko-KR"/>
              <a:t>. </a:t>
            </a:r>
            <a:r>
              <a:rPr lang="ko-KR" altLang="en-US"/>
              <a:t>스페셜무기</a:t>
            </a:r>
            <a:r>
              <a:rPr lang="en-US" altLang="ko-KR"/>
              <a:t>.</a:t>
            </a:r>
          </a:p>
          <a:p>
            <a:r>
              <a:rPr lang="ko-KR" altLang="en-US"/>
              <a:t>이후 컨텐츠 </a:t>
            </a:r>
            <a:r>
              <a:rPr lang="en-US" altLang="ko-KR"/>
              <a:t>: </a:t>
            </a:r>
            <a:r>
              <a:rPr lang="ko-KR" altLang="en-US"/>
              <a:t>몬스터행성 </a:t>
            </a:r>
            <a:r>
              <a:rPr lang="en-US" altLang="ko-KR"/>
              <a:t>: </a:t>
            </a:r>
            <a:r>
              <a:rPr lang="ko-KR" altLang="en-US"/>
              <a:t>이걸 적절히 계쏙 신경써줘서 없애줘야됨 일정 </a:t>
            </a:r>
            <a:r>
              <a:rPr lang="en-US" altLang="ko-KR"/>
              <a:t>(</a:t>
            </a:r>
            <a:r>
              <a:rPr lang="ko-KR" altLang="en-US"/>
              <a:t>마린 훈련해줘야돼</a:t>
            </a:r>
            <a:r>
              <a:rPr lang="en-US" altLang="ko-KR"/>
              <a:t>) </a:t>
            </a:r>
            <a:r>
              <a:rPr lang="ko-KR" altLang="en-US"/>
              <a:t>마린 강화</a:t>
            </a:r>
            <a:r>
              <a:rPr lang="en-US" altLang="ko-KR"/>
              <a:t>, </a:t>
            </a:r>
            <a:r>
              <a:rPr lang="ko-KR" altLang="en-US"/>
              <a:t>수</a:t>
            </a:r>
            <a:r>
              <a:rPr lang="en-US" altLang="ko-KR"/>
              <a:t>, </a:t>
            </a:r>
            <a:r>
              <a:rPr lang="ko-KR" altLang="en-US"/>
              <a:t>괴물들한데 지면 디버프</a:t>
            </a:r>
            <a:r>
              <a:rPr lang="en-US" altLang="ko-KR"/>
              <a:t>. </a:t>
            </a:r>
            <a:r>
              <a:rPr lang="ko-KR" altLang="en-US"/>
              <a:t>이기면 버프 </a:t>
            </a:r>
            <a:endParaRPr lang="en-US" altLang="ko-KR"/>
          </a:p>
          <a:p>
            <a:r>
              <a:rPr lang="ko-KR" altLang="en-US"/>
              <a:t>자물쇠 모양 점만 추가 하고</a:t>
            </a:r>
            <a:r>
              <a:rPr lang="en-US" altLang="ko-KR"/>
              <a:t>.</a:t>
            </a:r>
          </a:p>
          <a:p>
            <a:r>
              <a:rPr lang="ko-KR" altLang="en-US"/>
              <a:t>야근</a:t>
            </a:r>
            <a:r>
              <a:rPr lang="en-US" altLang="ko-KR"/>
              <a:t>(</a:t>
            </a:r>
            <a:r>
              <a:rPr lang="ko-KR" altLang="en-US"/>
              <a:t>명상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7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7D036-99ED-40AE-BEFF-BC7A1A27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5B9EF-D94E-4592-9198-9C316064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스팀 </a:t>
            </a:r>
            <a:r>
              <a:rPr lang="en-US" altLang="ko-KR"/>
              <a:t>60</a:t>
            </a:r>
            <a:r>
              <a:rPr lang="ko-KR" altLang="en-US"/>
              <a:t>초 </a:t>
            </a:r>
            <a:r>
              <a:rPr lang="en-US" altLang="ko-KR"/>
              <a:t>, </a:t>
            </a:r>
            <a:r>
              <a:rPr lang="ko-KR" altLang="en-US"/>
              <a:t>자동 설정 온오프 </a:t>
            </a:r>
            <a:r>
              <a:rPr lang="en-US" altLang="ko-KR"/>
              <a:t>or </a:t>
            </a:r>
            <a:r>
              <a:rPr lang="ko-KR" altLang="en-US"/>
              <a:t>스팀 </a:t>
            </a:r>
            <a:r>
              <a:rPr lang="en-US" altLang="ko-KR"/>
              <a:t>5</a:t>
            </a:r>
            <a:r>
              <a:rPr lang="ko-KR" altLang="en-US"/>
              <a:t>분</a:t>
            </a:r>
            <a:r>
              <a:rPr lang="en-US" altLang="ko-KR"/>
              <a:t>, </a:t>
            </a:r>
            <a:r>
              <a:rPr lang="ko-KR" altLang="en-US"/>
              <a:t>자동 설정 없음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9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48B8A-2257-4588-A737-A7ABF606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592CA-628E-4405-B9FD-D0AE4D2E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코인 획득 방법 </a:t>
            </a:r>
            <a:r>
              <a:rPr lang="en-US" altLang="ko-KR"/>
              <a:t>: </a:t>
            </a:r>
            <a:r>
              <a:rPr lang="ko-KR" altLang="en-US"/>
              <a:t>업적</a:t>
            </a:r>
            <a:r>
              <a:rPr lang="en-US" altLang="ko-KR"/>
              <a:t> / </a:t>
            </a:r>
            <a:r>
              <a:rPr lang="ko-KR" altLang="en-US"/>
              <a:t>현금 구매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코인 </a:t>
            </a:r>
            <a:r>
              <a:rPr lang="en-US" altLang="ko-KR"/>
              <a:t>: 1100</a:t>
            </a:r>
            <a:r>
              <a:rPr lang="ko-KR" altLang="en-US"/>
              <a:t>원</a:t>
            </a:r>
            <a:endParaRPr lang="en-US" altLang="ko-KR"/>
          </a:p>
          <a:p>
            <a:r>
              <a:rPr lang="ko-KR" altLang="en-US"/>
              <a:t>시세 </a:t>
            </a:r>
            <a:r>
              <a:rPr lang="en-US" altLang="ko-KR"/>
              <a:t>: </a:t>
            </a:r>
          </a:p>
          <a:p>
            <a:r>
              <a:rPr lang="en-US" altLang="ko-KR"/>
              <a:t>1</a:t>
            </a:r>
            <a:r>
              <a:rPr lang="ko-KR" altLang="en-US"/>
              <a:t>코인 </a:t>
            </a:r>
            <a:r>
              <a:rPr lang="en-US" altLang="ko-KR"/>
              <a:t>= </a:t>
            </a:r>
            <a:r>
              <a:rPr lang="ko-KR" altLang="en-US"/>
              <a:t>스팀팩 </a:t>
            </a:r>
            <a:r>
              <a:rPr lang="en-US" altLang="ko-KR"/>
              <a:t>50</a:t>
            </a:r>
            <a:r>
              <a:rPr lang="ko-KR" altLang="en-US"/>
              <a:t>개씩</a:t>
            </a:r>
            <a:r>
              <a:rPr lang="en-US" altLang="ko-KR"/>
              <a:t> = </a:t>
            </a:r>
            <a:r>
              <a:rPr lang="ko-KR" altLang="en-US"/>
              <a:t>랜덤상자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 = </a:t>
            </a:r>
            <a:r>
              <a:rPr lang="ko-KR" altLang="en-US"/>
              <a:t>자동가스충전 </a:t>
            </a:r>
            <a:r>
              <a:rPr lang="en-US" altLang="ko-KR"/>
              <a:t>50</a:t>
            </a:r>
            <a:r>
              <a:rPr lang="ko-KR" altLang="en-US"/>
              <a:t>회</a:t>
            </a:r>
            <a:r>
              <a:rPr lang="en-US" altLang="ko-KR"/>
              <a:t> = </a:t>
            </a:r>
            <a:r>
              <a:rPr lang="ko-KR" altLang="en-US"/>
              <a:t>자동수집 </a:t>
            </a:r>
            <a:r>
              <a:rPr lang="en-US" altLang="ko-KR"/>
              <a:t>50</a:t>
            </a:r>
            <a:r>
              <a:rPr lang="ko-KR" altLang="en-US"/>
              <a:t>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976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C9A1E-19CE-4C5E-A1C6-403F6221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 Index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80784C-2321-43DE-B950-009C66A6EC88}"/>
              </a:ext>
            </a:extLst>
          </p:cNvPr>
          <p:cNvSpPr/>
          <p:nvPr/>
        </p:nvSpPr>
        <p:spPr>
          <a:xfrm>
            <a:off x="646111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미네랄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838B4C1-C387-4BEA-9E08-A188795459E1}"/>
              </a:ext>
            </a:extLst>
          </p:cNvPr>
          <p:cNvSpPr/>
          <p:nvPr/>
        </p:nvSpPr>
        <p:spPr>
          <a:xfrm>
            <a:off x="3118377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연구점수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31CBB-D6C0-42B4-ABB8-8B91E22957BA}"/>
              </a:ext>
            </a:extLst>
          </p:cNvPr>
          <p:cNvSpPr/>
          <p:nvPr/>
        </p:nvSpPr>
        <p:spPr>
          <a:xfrm>
            <a:off x="5590643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생산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D44260-71EF-4CA5-81BD-6A3E98801C55}"/>
              </a:ext>
            </a:extLst>
          </p:cNvPr>
          <p:cNvSpPr/>
          <p:nvPr/>
        </p:nvSpPr>
        <p:spPr>
          <a:xfrm>
            <a:off x="8062909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버프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069790-A4E3-4B13-8859-A85453257E2F}"/>
              </a:ext>
            </a:extLst>
          </p:cNvPr>
          <p:cNvSpPr/>
          <p:nvPr/>
        </p:nvSpPr>
        <p:spPr>
          <a:xfrm>
            <a:off x="646111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강화</a:t>
            </a:r>
            <a:r>
              <a:rPr lang="en-US" altLang="ko-KR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(UP)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430CA1-6572-4F19-99BE-564A30C0240A}"/>
              </a:ext>
            </a:extLst>
          </p:cNvPr>
          <p:cNvSpPr/>
          <p:nvPr/>
        </p:nvSpPr>
        <p:spPr>
          <a:xfrm>
            <a:off x="3118377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강화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176754-F5E7-45BA-BDB9-7E41B2C53181}"/>
              </a:ext>
            </a:extLst>
          </p:cNvPr>
          <p:cNvSpPr/>
          <p:nvPr/>
        </p:nvSpPr>
        <p:spPr>
          <a:xfrm>
            <a:off x="5590643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퀘스트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4B0DFE-4517-4535-A115-4557F09ACF6A}"/>
              </a:ext>
            </a:extLst>
          </p:cNvPr>
          <p:cNvSpPr/>
          <p:nvPr/>
        </p:nvSpPr>
        <p:spPr>
          <a:xfrm>
            <a:off x="8062909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보급품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C0E528D-308F-45D5-8F27-F1A4EB0C5E69}"/>
              </a:ext>
            </a:extLst>
          </p:cNvPr>
          <p:cNvSpPr/>
          <p:nvPr/>
        </p:nvSpPr>
        <p:spPr>
          <a:xfrm>
            <a:off x="646111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군사력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19F19-AB37-4998-92ED-F5D0CF2887CD}"/>
              </a:ext>
            </a:extLst>
          </p:cNvPr>
          <p:cNvSpPr/>
          <p:nvPr/>
        </p:nvSpPr>
        <p:spPr>
          <a:xfrm>
            <a:off x="3118377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상점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79E6DB-15A9-48F6-B230-E973EB3BB50A}"/>
              </a:ext>
            </a:extLst>
          </p:cNvPr>
          <p:cNvSpPr/>
          <p:nvPr/>
        </p:nvSpPr>
        <p:spPr>
          <a:xfrm>
            <a:off x="5590643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경쟁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ABF4C06-D3B0-4317-A797-16840303CFA9}"/>
              </a:ext>
            </a:extLst>
          </p:cNvPr>
          <p:cNvSpPr/>
          <p:nvPr/>
        </p:nvSpPr>
        <p:spPr>
          <a:xfrm>
            <a:off x="8062909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야근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040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C9A1E-19CE-4C5E-A1C6-403F6221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 Index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80784C-2321-43DE-B950-009C66A6EC88}"/>
              </a:ext>
            </a:extLst>
          </p:cNvPr>
          <p:cNvSpPr/>
          <p:nvPr/>
        </p:nvSpPr>
        <p:spPr>
          <a:xfrm>
            <a:off x="646111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미네랄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838B4C1-C387-4BEA-9E08-A188795459E1}"/>
              </a:ext>
            </a:extLst>
          </p:cNvPr>
          <p:cNvSpPr/>
          <p:nvPr/>
        </p:nvSpPr>
        <p:spPr>
          <a:xfrm>
            <a:off x="3118377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연구점수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31CBB-D6C0-42B4-ABB8-8B91E22957BA}"/>
              </a:ext>
            </a:extLst>
          </p:cNvPr>
          <p:cNvSpPr/>
          <p:nvPr/>
        </p:nvSpPr>
        <p:spPr>
          <a:xfrm>
            <a:off x="5590643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생산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D44260-71EF-4CA5-81BD-6A3E98801C55}"/>
              </a:ext>
            </a:extLst>
          </p:cNvPr>
          <p:cNvSpPr/>
          <p:nvPr/>
        </p:nvSpPr>
        <p:spPr>
          <a:xfrm>
            <a:off x="8062909" y="2023890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버프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069790-A4E3-4B13-8859-A85453257E2F}"/>
              </a:ext>
            </a:extLst>
          </p:cNvPr>
          <p:cNvSpPr/>
          <p:nvPr/>
        </p:nvSpPr>
        <p:spPr>
          <a:xfrm>
            <a:off x="646111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강화</a:t>
            </a:r>
            <a:r>
              <a:rPr lang="en-US" altLang="ko-KR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(UP)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430CA1-6572-4F19-99BE-564A30C0240A}"/>
              </a:ext>
            </a:extLst>
          </p:cNvPr>
          <p:cNvSpPr/>
          <p:nvPr/>
        </p:nvSpPr>
        <p:spPr>
          <a:xfrm>
            <a:off x="3118377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강화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176754-F5E7-45BA-BDB9-7E41B2C53181}"/>
              </a:ext>
            </a:extLst>
          </p:cNvPr>
          <p:cNvSpPr/>
          <p:nvPr/>
        </p:nvSpPr>
        <p:spPr>
          <a:xfrm>
            <a:off x="5590643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퀘스트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4B0DFE-4517-4535-A115-4557F09ACF6A}"/>
              </a:ext>
            </a:extLst>
          </p:cNvPr>
          <p:cNvSpPr/>
          <p:nvPr/>
        </p:nvSpPr>
        <p:spPr>
          <a:xfrm>
            <a:off x="8062909" y="3243686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보급품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C0E528D-308F-45D5-8F27-F1A4EB0C5E69}"/>
              </a:ext>
            </a:extLst>
          </p:cNvPr>
          <p:cNvSpPr/>
          <p:nvPr/>
        </p:nvSpPr>
        <p:spPr>
          <a:xfrm>
            <a:off x="646111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군사력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19F19-AB37-4998-92ED-F5D0CF2887CD}"/>
              </a:ext>
            </a:extLst>
          </p:cNvPr>
          <p:cNvSpPr/>
          <p:nvPr/>
        </p:nvSpPr>
        <p:spPr>
          <a:xfrm>
            <a:off x="3118377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상점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479E6DB-15A9-48F6-B230-E973EB3BB50A}"/>
              </a:ext>
            </a:extLst>
          </p:cNvPr>
          <p:cNvSpPr/>
          <p:nvPr/>
        </p:nvSpPr>
        <p:spPr>
          <a:xfrm>
            <a:off x="5590643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경쟁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ABF4C06-D3B0-4317-A797-16840303CFA9}"/>
              </a:ext>
            </a:extLst>
          </p:cNvPr>
          <p:cNvSpPr/>
          <p:nvPr/>
        </p:nvSpPr>
        <p:spPr>
          <a:xfrm>
            <a:off x="8062909" y="4463482"/>
            <a:ext cx="2300438" cy="10491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야근</a:t>
            </a:r>
            <a:endParaRPr lang="ko-KR" altLang="en-US" sz="4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47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미네랄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미네랄은 게임의 기본 자원이자 화폐이다</a:t>
            </a:r>
            <a:r>
              <a:rPr lang="en-US" altLang="ko-KR"/>
              <a:t>.</a:t>
            </a:r>
          </a:p>
          <a:p>
            <a:r>
              <a:rPr lang="ko-KR" altLang="en-US"/>
              <a:t>미네랄은 </a:t>
            </a:r>
            <a:r>
              <a:rPr lang="en-US" altLang="ko-KR"/>
              <a:t>“</a:t>
            </a:r>
            <a:r>
              <a:rPr lang="ko-KR" altLang="en-US"/>
              <a:t>채취</a:t>
            </a:r>
            <a:r>
              <a:rPr lang="en-US" altLang="ko-KR"/>
              <a:t>”</a:t>
            </a:r>
            <a:r>
              <a:rPr lang="ko-KR" altLang="en-US"/>
              <a:t>를 통하여 획득할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연구점수는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하기 위한 기본 자원이다</a:t>
            </a:r>
            <a:r>
              <a:rPr lang="en-US" altLang="ko-KR"/>
              <a:t>.</a:t>
            </a:r>
          </a:p>
          <a:p>
            <a:r>
              <a:rPr lang="ko-KR" altLang="en-US"/>
              <a:t>연구점수는 필드에 일정 주기로 생성된다</a:t>
            </a:r>
            <a:r>
              <a:rPr lang="en-US" altLang="ko-KR"/>
              <a:t>.</a:t>
            </a:r>
          </a:p>
          <a:p>
            <a:r>
              <a:rPr lang="ko-KR" altLang="en-US"/>
              <a:t>필드에 생성된 연구점수</a:t>
            </a:r>
            <a:r>
              <a:rPr lang="en-US" altLang="ko-KR"/>
              <a:t>(DNA </a:t>
            </a:r>
            <a:r>
              <a:rPr lang="ko-KR" altLang="en-US"/>
              <a:t>형태</a:t>
            </a:r>
            <a:r>
              <a:rPr lang="en-US" altLang="ko-KR"/>
              <a:t>)</a:t>
            </a:r>
            <a:r>
              <a:rPr lang="ko-KR" altLang="en-US"/>
              <a:t>는 플레이어가 직접 클릭하여 획득할 수 있다</a:t>
            </a:r>
            <a:r>
              <a:rPr lang="en-US" altLang="ko-KR"/>
              <a:t>.</a:t>
            </a:r>
          </a:p>
          <a:p>
            <a:r>
              <a:rPr lang="ko-KR" altLang="en-US"/>
              <a:t>혹은 자동 연구 수집</a:t>
            </a:r>
            <a:r>
              <a:rPr lang="en-US" altLang="ko-KR"/>
              <a:t>(</a:t>
            </a:r>
            <a:r>
              <a:rPr lang="ko-KR" altLang="en-US"/>
              <a:t>버프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en-US" altLang="ko-KR"/>
              <a:t>1</a:t>
            </a:r>
            <a:r>
              <a:rPr lang="ko-KR" altLang="en-US"/>
              <a:t>회 소모하여 </a:t>
            </a:r>
            <a:r>
              <a:rPr lang="en-US" altLang="ko-KR"/>
              <a:t>1</a:t>
            </a:r>
            <a:r>
              <a:rPr lang="ko-KR" altLang="en-US"/>
              <a:t>회 자동 수집할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38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생산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플레이어는 더 많은</a:t>
            </a:r>
            <a:r>
              <a:rPr lang="en-US" altLang="ko-KR"/>
              <a:t>, </a:t>
            </a:r>
            <a:r>
              <a:rPr lang="ko-KR" altLang="en-US"/>
              <a:t>더 효율이 좋은 채취로봇을 생산하여 더 많은 미네랄을 빠르게 획득할 수 있다</a:t>
            </a:r>
            <a:r>
              <a:rPr lang="en-US" altLang="ko-KR"/>
              <a:t>.</a:t>
            </a:r>
          </a:p>
          <a:p>
            <a:r>
              <a:rPr lang="ko-KR" altLang="en-US"/>
              <a:t>채취로봇은 사령부에서 생산할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34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버프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연구점수는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하기 위한 자원이다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9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강화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연구점수는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하기 위한 자원이다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9542-60A1-4FBE-84B0-B5533112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광물 채취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098FE-196B-4DA9-93F0-DE8D68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초반에는 스스로 광물채취 </a:t>
            </a:r>
            <a:r>
              <a:rPr lang="en-US" altLang="ko-KR"/>
              <a:t>&gt; </a:t>
            </a:r>
            <a:r>
              <a:rPr lang="ko-KR" altLang="en-US"/>
              <a:t>로봇 구매 대리 채취 </a:t>
            </a:r>
            <a:r>
              <a:rPr lang="en-US" altLang="ko-KR"/>
              <a:t>&gt; 5</a:t>
            </a:r>
            <a:r>
              <a:rPr lang="ko-KR" altLang="en-US"/>
              <a:t>종류 로봇</a:t>
            </a:r>
            <a:r>
              <a:rPr lang="en-US" altLang="ko-KR"/>
              <a:t>(</a:t>
            </a:r>
            <a:r>
              <a:rPr lang="ko-KR" altLang="en-US"/>
              <a:t>프로브</a:t>
            </a:r>
            <a:r>
              <a:rPr lang="en-US" altLang="ko-KR"/>
              <a:t>, </a:t>
            </a:r>
            <a:r>
              <a:rPr lang="ko-KR" altLang="en-US"/>
              <a:t>드라군</a:t>
            </a:r>
            <a:r>
              <a:rPr lang="en-US" altLang="ko-KR"/>
              <a:t>, </a:t>
            </a:r>
            <a:r>
              <a:rPr lang="ko-KR" altLang="en-US"/>
              <a:t>등등</a:t>
            </a:r>
            <a:r>
              <a:rPr lang="en-US" altLang="ko-KR"/>
              <a:t>)</a:t>
            </a:r>
          </a:p>
          <a:p>
            <a:r>
              <a:rPr lang="ko-KR" altLang="en-US"/>
              <a:t>본인 장비 강화</a:t>
            </a:r>
            <a:r>
              <a:rPr lang="en-US" altLang="ko-KR"/>
              <a:t> 3</a:t>
            </a:r>
            <a:r>
              <a:rPr lang="ko-KR" altLang="en-US"/>
              <a:t>종류</a:t>
            </a:r>
            <a:r>
              <a:rPr lang="en-US" altLang="ko-KR"/>
              <a:t>&gt;6</a:t>
            </a:r>
            <a:r>
              <a:rPr lang="ko-KR" altLang="en-US"/>
              <a:t>종류 </a:t>
            </a:r>
            <a:r>
              <a:rPr lang="en-US" altLang="ko-KR"/>
              <a:t>&gt; </a:t>
            </a:r>
            <a:r>
              <a:rPr lang="ko-KR" altLang="en-US"/>
              <a:t>로봇에 영향</a:t>
            </a:r>
            <a:r>
              <a:rPr lang="en-US" altLang="ko-KR"/>
              <a:t> : </a:t>
            </a:r>
            <a:r>
              <a:rPr lang="ko-KR" altLang="en-US"/>
              <a:t>최대레벨 </a:t>
            </a:r>
            <a:r>
              <a:rPr lang="en-US" altLang="ko-KR"/>
              <a:t>20</a:t>
            </a:r>
          </a:p>
          <a:p>
            <a:r>
              <a:rPr lang="ko-KR" altLang="en-US"/>
              <a:t>광산 연구</a:t>
            </a:r>
            <a:r>
              <a:rPr lang="en-US" altLang="ko-KR"/>
              <a:t>: </a:t>
            </a:r>
            <a:r>
              <a:rPr lang="ko-KR" altLang="en-US"/>
              <a:t>새로운 광산 발굴 </a:t>
            </a:r>
            <a:r>
              <a:rPr lang="en-US" altLang="ko-KR"/>
              <a:t>&gt; </a:t>
            </a:r>
            <a:r>
              <a:rPr lang="ko-KR" altLang="en-US"/>
              <a:t>간이 센터 짓고 그곳에서 채취</a:t>
            </a:r>
            <a:r>
              <a:rPr lang="en-US" altLang="ko-KR"/>
              <a:t>.</a:t>
            </a:r>
          </a:p>
          <a:p>
            <a:r>
              <a:rPr lang="ko-KR" altLang="en-US"/>
              <a:t>광산 발굴 레벨 올려서 커맨드센터에서 확인</a:t>
            </a:r>
            <a:r>
              <a:rPr lang="en-US" altLang="ko-KR"/>
              <a:t>. (</a:t>
            </a:r>
            <a:r>
              <a:rPr lang="ko-KR" altLang="en-US"/>
              <a:t>새로운 광산 발굴 속도 단축</a:t>
            </a:r>
            <a:r>
              <a:rPr lang="en-US" altLang="ko-KR"/>
              <a:t>)</a:t>
            </a:r>
          </a:p>
          <a:p>
            <a:r>
              <a:rPr lang="ko-KR" altLang="en-US"/>
              <a:t>드랍이벤트</a:t>
            </a:r>
            <a:r>
              <a:rPr lang="en-US" altLang="ko-KR"/>
              <a:t> : </a:t>
            </a:r>
            <a:r>
              <a:rPr lang="ko-KR" altLang="en-US"/>
              <a:t>확률적으로 드랍쉽 출몰 후 랜덤 템 드랍</a:t>
            </a:r>
            <a:r>
              <a:rPr lang="en-US" altLang="ko-KR"/>
              <a:t>.(</a:t>
            </a:r>
            <a:r>
              <a:rPr lang="ko-KR" altLang="en-US"/>
              <a:t>진짜 드랍</a:t>
            </a:r>
            <a:r>
              <a:rPr lang="en-US" altLang="ko-KR"/>
              <a:t>) – </a:t>
            </a:r>
            <a:r>
              <a:rPr lang="ko-KR" altLang="en-US"/>
              <a:t>아이템 </a:t>
            </a:r>
            <a:r>
              <a:rPr lang="en-US" altLang="ko-KR"/>
              <a:t>: 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일정시간동안 이동속도 증가</a:t>
            </a:r>
            <a:r>
              <a:rPr lang="en-US" altLang="ko-KR"/>
              <a:t>), </a:t>
            </a:r>
            <a:r>
              <a:rPr lang="ko-KR" altLang="en-US"/>
              <a:t>외계문서</a:t>
            </a:r>
            <a:r>
              <a:rPr lang="en-US" altLang="ko-KR"/>
              <a:t>(</a:t>
            </a:r>
            <a:r>
              <a:rPr lang="ko-KR" altLang="en-US"/>
              <a:t>신기술 </a:t>
            </a:r>
            <a:r>
              <a:rPr lang="en-US" altLang="ko-KR"/>
              <a:t>: </a:t>
            </a:r>
            <a:r>
              <a:rPr lang="ko-KR" altLang="en-US"/>
              <a:t>새로운 장비 업글 활성화 </a:t>
            </a:r>
            <a:r>
              <a:rPr lang="en-US" altLang="ko-KR"/>
              <a:t>3</a:t>
            </a:r>
            <a:r>
              <a:rPr lang="ko-KR" altLang="en-US"/>
              <a:t>가지</a:t>
            </a:r>
            <a:r>
              <a:rPr lang="en-US" altLang="ko-KR"/>
              <a:t>),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11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강화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연구점수는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하기 위한 자원이다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전투력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전투력은 대지 전투력과 대공 전투력이 있다</a:t>
            </a:r>
            <a:r>
              <a:rPr lang="en-US" altLang="ko-KR"/>
              <a:t>.</a:t>
            </a:r>
          </a:p>
          <a:p>
            <a:r>
              <a:rPr lang="ko-KR" altLang="en-US"/>
              <a:t>각 전투력은 수치로 표시되고</a:t>
            </a:r>
            <a:r>
              <a:rPr lang="en-US" altLang="ko-KR"/>
              <a:t>, </a:t>
            </a:r>
            <a:r>
              <a:rPr lang="ko-KR" altLang="en-US"/>
              <a:t>일정 시간마다 소모된다</a:t>
            </a:r>
            <a:r>
              <a:rPr lang="en-US" altLang="ko-KR"/>
              <a:t>.</a:t>
            </a:r>
          </a:p>
          <a:p>
            <a:r>
              <a:rPr lang="ko-KR" altLang="en-US"/>
              <a:t>각 전투력은 </a:t>
            </a:r>
            <a:r>
              <a:rPr lang="en-US" altLang="ko-KR"/>
              <a:t>‘</a:t>
            </a:r>
            <a:r>
              <a:rPr lang="ko-KR" altLang="en-US"/>
              <a:t>훈련소</a:t>
            </a:r>
            <a:r>
              <a:rPr lang="en-US" altLang="ko-KR"/>
              <a:t>’</a:t>
            </a:r>
            <a:r>
              <a:rPr lang="ko-KR" altLang="en-US"/>
              <a:t>에서 병력을 </a:t>
            </a:r>
            <a:r>
              <a:rPr lang="en-US" altLang="ko-KR"/>
              <a:t>‘</a:t>
            </a:r>
            <a:r>
              <a:rPr lang="ko-KR" altLang="en-US"/>
              <a:t>훈련</a:t>
            </a:r>
            <a:r>
              <a:rPr lang="en-US" altLang="ko-KR"/>
              <a:t>’</a:t>
            </a:r>
            <a:r>
              <a:rPr lang="ko-KR" altLang="en-US"/>
              <a:t>하는 방식을 통해 충전할 수 있다</a:t>
            </a:r>
            <a:r>
              <a:rPr lang="en-US" altLang="ko-KR"/>
              <a:t>.</a:t>
            </a:r>
          </a:p>
          <a:p>
            <a:r>
              <a:rPr lang="ko-KR" altLang="en-US"/>
              <a:t>병력의 유형에는 대지</a:t>
            </a:r>
            <a:r>
              <a:rPr lang="en-US" altLang="ko-KR"/>
              <a:t>+</a:t>
            </a:r>
            <a:r>
              <a:rPr lang="ko-KR" altLang="en-US"/>
              <a:t>대공</a:t>
            </a:r>
            <a:r>
              <a:rPr lang="en-US" altLang="ko-KR"/>
              <a:t>, </a:t>
            </a:r>
            <a:r>
              <a:rPr lang="ko-KR" altLang="en-US"/>
              <a:t>대지</a:t>
            </a:r>
            <a:r>
              <a:rPr lang="en-US" altLang="ko-KR"/>
              <a:t>, </a:t>
            </a:r>
            <a:r>
              <a:rPr lang="ko-KR" altLang="en-US"/>
              <a:t>대공이 있다</a:t>
            </a:r>
            <a:r>
              <a:rPr lang="en-US" altLang="ko-KR"/>
              <a:t>.</a:t>
            </a:r>
          </a:p>
          <a:p>
            <a:r>
              <a:rPr lang="ko-KR" altLang="en-US"/>
              <a:t>훈련 방식은 </a:t>
            </a:r>
            <a:r>
              <a:rPr lang="en-US" altLang="ko-KR"/>
              <a:t>‘</a:t>
            </a:r>
            <a:r>
              <a:rPr lang="ko-KR" altLang="en-US"/>
              <a:t>사령부</a:t>
            </a:r>
            <a:r>
              <a:rPr lang="en-US" altLang="ko-KR"/>
              <a:t>’</a:t>
            </a:r>
            <a:r>
              <a:rPr lang="ko-KR" altLang="en-US"/>
              <a:t>의 채취 로봇 생산방식과 같다</a:t>
            </a:r>
            <a:r>
              <a:rPr lang="en-US" altLang="ko-KR"/>
              <a:t>.</a:t>
            </a:r>
          </a:p>
          <a:p>
            <a:r>
              <a:rPr lang="ko-KR" altLang="en-US"/>
              <a:t>대지</a:t>
            </a:r>
            <a:r>
              <a:rPr lang="en-US" altLang="ko-KR"/>
              <a:t>+</a:t>
            </a:r>
            <a:r>
              <a:rPr lang="ko-KR" altLang="en-US"/>
              <a:t>대공 </a:t>
            </a:r>
            <a:r>
              <a:rPr lang="en-US" altLang="ko-KR"/>
              <a:t>: </a:t>
            </a:r>
            <a:r>
              <a:rPr lang="ko-KR" altLang="en-US"/>
              <a:t>소총수</a:t>
            </a:r>
            <a:endParaRPr lang="en-US" altLang="ko-KR"/>
          </a:p>
          <a:p>
            <a:r>
              <a:rPr lang="ko-KR" altLang="en-US"/>
              <a:t>대지 </a:t>
            </a:r>
            <a:r>
              <a:rPr lang="en-US" altLang="ko-KR"/>
              <a:t>: </a:t>
            </a:r>
            <a:r>
              <a:rPr lang="ko-KR" altLang="en-US"/>
              <a:t>저격수</a:t>
            </a:r>
            <a:endParaRPr lang="en-US" altLang="ko-KR"/>
          </a:p>
          <a:p>
            <a:r>
              <a:rPr lang="ko-KR" altLang="en-US"/>
              <a:t>대공 </a:t>
            </a:r>
            <a:r>
              <a:rPr lang="en-US" altLang="ko-KR"/>
              <a:t>: </a:t>
            </a:r>
            <a:r>
              <a:rPr lang="ko-KR" altLang="en-US"/>
              <a:t>중화기병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003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건설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건물 패널은 하단 </a:t>
            </a:r>
            <a:r>
              <a:rPr lang="en-US" altLang="ko-KR"/>
              <a:t>UI</a:t>
            </a:r>
            <a:r>
              <a:rPr lang="ko-KR" altLang="en-US"/>
              <a:t>에 위치하고 튜토리얼 진행 중 잠금이 해제된다</a:t>
            </a:r>
            <a:r>
              <a:rPr lang="en-US" altLang="ko-KR"/>
              <a:t>.</a:t>
            </a:r>
          </a:p>
          <a:p>
            <a:r>
              <a:rPr lang="ko-KR" altLang="en-US"/>
              <a:t>각 건물들은 미네랄을 소모하여 건설할 수 있다</a:t>
            </a:r>
            <a:r>
              <a:rPr lang="en-US" altLang="ko-KR"/>
              <a:t>.</a:t>
            </a:r>
          </a:p>
          <a:p>
            <a:r>
              <a:rPr lang="ko-KR" altLang="en-US"/>
              <a:t>다음 단계 건물을 짓기 위해서는 이전 단계 건물을 완성해야하고</a:t>
            </a:r>
            <a:r>
              <a:rPr lang="en-US" altLang="ko-KR"/>
              <a:t>, </a:t>
            </a:r>
            <a:r>
              <a:rPr lang="ko-KR" altLang="en-US"/>
              <a:t>연구점수를 소모하여 건물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에 성공해야한다</a:t>
            </a:r>
            <a:r>
              <a:rPr lang="en-US" altLang="ko-KR"/>
              <a:t>.</a:t>
            </a:r>
          </a:p>
          <a:p>
            <a:r>
              <a:rPr lang="ko-KR" altLang="en-US"/>
              <a:t>건물을 건설하는 동안 건설 패널을 열 수 없다</a:t>
            </a:r>
            <a:r>
              <a:rPr lang="en-US" altLang="ko-KR"/>
              <a:t>.</a:t>
            </a:r>
          </a:p>
          <a:p>
            <a:r>
              <a:rPr lang="ko-KR" altLang="en-US"/>
              <a:t>게임의 최종 목표는 최종 건물을 건설하는 것과 연관이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82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건설 </a:t>
            </a:r>
            <a:r>
              <a:rPr lang="en-US" altLang="ko-KR">
                <a:solidFill>
                  <a:srgbClr val="EBEBEB"/>
                </a:solidFill>
              </a:rPr>
              <a:t>_ </a:t>
            </a:r>
            <a:r>
              <a:rPr lang="ko-KR" altLang="en-US">
                <a:solidFill>
                  <a:srgbClr val="EBEBEB"/>
                </a:solidFill>
              </a:rPr>
              <a:t>사령부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6F868-DA30-48D1-ADA0-3E259A5D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사령부는 게임 시작부터 배치되어있는 기본 건물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사령부를 클릭하면 사령부 패널이 팝업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사령부 패널에서는 채취로봇을 생산할 수 있음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채취로봇 </a:t>
            </a:r>
            <a:r>
              <a:rPr lang="en-US" altLang="ko-KR" sz="1700">
                <a:solidFill>
                  <a:srgbClr val="EBEBEB"/>
                </a:solidFill>
              </a:rPr>
              <a:t>1</a:t>
            </a:r>
            <a:r>
              <a:rPr lang="ko-KR" altLang="en-US" sz="1700">
                <a:solidFill>
                  <a:srgbClr val="EBEBEB"/>
                </a:solidFill>
              </a:rPr>
              <a:t>단계</a:t>
            </a:r>
            <a:r>
              <a:rPr lang="en-US" altLang="ko-KR" sz="1700">
                <a:solidFill>
                  <a:srgbClr val="EBEBEB"/>
                </a:solidFill>
              </a:rPr>
              <a:t>~8</a:t>
            </a:r>
            <a:r>
              <a:rPr lang="ko-KR" altLang="en-US" sz="1700">
                <a:solidFill>
                  <a:srgbClr val="EBEBEB"/>
                </a:solidFill>
              </a:rPr>
              <a:t>단계가 있고</a:t>
            </a:r>
            <a:r>
              <a:rPr lang="en-US" altLang="ko-KR" sz="1700">
                <a:solidFill>
                  <a:srgbClr val="EBEBEB"/>
                </a:solidFill>
              </a:rPr>
              <a:t>, 1</a:t>
            </a:r>
            <a:r>
              <a:rPr lang="ko-KR" altLang="en-US" sz="1700">
                <a:solidFill>
                  <a:srgbClr val="EBEBEB"/>
                </a:solidFill>
              </a:rPr>
              <a:t>단계는 잠금이 해제되어있음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700">
                <a:solidFill>
                  <a:srgbClr val="EBEBEB"/>
                </a:solidFill>
              </a:rPr>
              <a:t>채취로봇 다음 단계 잠금을 해제하려면 연구점수를 소모하여 </a:t>
            </a:r>
            <a:r>
              <a:rPr lang="en-US" altLang="ko-KR" sz="1700">
                <a:solidFill>
                  <a:srgbClr val="EBEBEB"/>
                </a:solidFill>
              </a:rPr>
              <a:t>“</a:t>
            </a:r>
            <a:r>
              <a:rPr lang="ko-KR" altLang="en-US" sz="1700">
                <a:solidFill>
                  <a:srgbClr val="EBEBEB"/>
                </a:solidFill>
              </a:rPr>
              <a:t>연구</a:t>
            </a:r>
            <a:r>
              <a:rPr lang="en-US" altLang="ko-KR" sz="1700">
                <a:solidFill>
                  <a:srgbClr val="EBEBEB"/>
                </a:solidFill>
              </a:rPr>
              <a:t>”</a:t>
            </a:r>
            <a:r>
              <a:rPr lang="ko-KR" altLang="en-US" sz="1700">
                <a:solidFill>
                  <a:srgbClr val="EBEBEB"/>
                </a:solidFill>
              </a:rPr>
              <a:t>를 성공 해야함</a:t>
            </a:r>
            <a:r>
              <a:rPr lang="en-US" altLang="ko-KR" sz="1700">
                <a:solidFill>
                  <a:srgbClr val="EBEBEB"/>
                </a:solidFill>
              </a:rPr>
              <a:t>.</a:t>
            </a:r>
            <a:endParaRPr lang="ko-KR" altLang="en-US" sz="17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7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강화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강화 시스템의 종류 </a:t>
            </a:r>
            <a:r>
              <a:rPr lang="en-US" altLang="ko-KR"/>
              <a:t>: </a:t>
            </a:r>
            <a:r>
              <a:rPr lang="ko-KR" altLang="en-US"/>
              <a:t>채취 강화</a:t>
            </a:r>
            <a:r>
              <a:rPr lang="en-US" altLang="ko-KR"/>
              <a:t>.</a:t>
            </a:r>
          </a:p>
          <a:p>
            <a:r>
              <a:rPr lang="ko-KR" altLang="en-US"/>
              <a:t>연구소에서 채취 강화를 할 수 있다</a:t>
            </a:r>
            <a:r>
              <a:rPr lang="en-US" altLang="ko-KR"/>
              <a:t>.</a:t>
            </a:r>
          </a:p>
          <a:p>
            <a:r>
              <a:rPr lang="ko-KR" altLang="en-US"/>
              <a:t>채취 강화의 종류 </a:t>
            </a:r>
            <a:r>
              <a:rPr lang="en-US" altLang="ko-KR"/>
              <a:t>:</a:t>
            </a:r>
            <a:r>
              <a:rPr lang="ko-KR" altLang="en-US"/>
              <a:t> 채취 속도</a:t>
            </a:r>
            <a:r>
              <a:rPr lang="en-US" altLang="ko-KR"/>
              <a:t>, </a:t>
            </a:r>
            <a:r>
              <a:rPr lang="ko-KR" altLang="en-US"/>
              <a:t>이동 속도</a:t>
            </a:r>
            <a:r>
              <a:rPr lang="en-US" altLang="ko-KR"/>
              <a:t>, </a:t>
            </a:r>
            <a:r>
              <a:rPr lang="ko-KR" altLang="en-US"/>
              <a:t>연료 탱크 용량</a:t>
            </a:r>
            <a:r>
              <a:rPr lang="en-US" altLang="ko-KR"/>
              <a:t>, </a:t>
            </a:r>
            <a:r>
              <a:rPr lang="ko-KR" altLang="en-US"/>
              <a:t>채취량</a:t>
            </a:r>
            <a:endParaRPr lang="en-US" altLang="ko-KR"/>
          </a:p>
          <a:p>
            <a:r>
              <a:rPr lang="ko-KR" altLang="en-US"/>
              <a:t>각 채취 강화마다 기본</a:t>
            </a:r>
            <a:r>
              <a:rPr lang="en-US" altLang="ko-KR"/>
              <a:t>, </a:t>
            </a:r>
            <a:r>
              <a:rPr lang="ko-KR" altLang="en-US"/>
              <a:t>서사</a:t>
            </a:r>
            <a:r>
              <a:rPr lang="en-US" altLang="ko-KR"/>
              <a:t>, </a:t>
            </a:r>
            <a:r>
              <a:rPr lang="ko-KR" altLang="en-US"/>
              <a:t>전설</a:t>
            </a:r>
            <a:r>
              <a:rPr lang="en-US" altLang="ko-KR"/>
              <a:t>, </a:t>
            </a:r>
            <a:r>
              <a:rPr lang="ko-KR" altLang="en-US"/>
              <a:t>신화 단계로 나뉘어있다</a:t>
            </a:r>
            <a:r>
              <a:rPr lang="en-US" altLang="ko-KR"/>
              <a:t>.</a:t>
            </a:r>
          </a:p>
          <a:p>
            <a:r>
              <a:rPr lang="ko-KR" altLang="en-US"/>
              <a:t>기본</a:t>
            </a:r>
            <a:r>
              <a:rPr lang="en-US" altLang="ko-KR"/>
              <a:t>, </a:t>
            </a:r>
            <a:r>
              <a:rPr lang="ko-KR" altLang="en-US"/>
              <a:t>서사</a:t>
            </a:r>
            <a:r>
              <a:rPr lang="en-US" altLang="ko-KR"/>
              <a:t>, </a:t>
            </a:r>
            <a:r>
              <a:rPr lang="ko-KR" altLang="en-US"/>
              <a:t>전설은 각 </a:t>
            </a:r>
            <a:r>
              <a:rPr lang="en-US" altLang="ko-KR"/>
              <a:t>20</a:t>
            </a:r>
            <a:r>
              <a:rPr lang="ko-KR" altLang="en-US"/>
              <a:t>업까지 가능하고</a:t>
            </a:r>
            <a:r>
              <a:rPr lang="en-US" altLang="ko-KR"/>
              <a:t>, </a:t>
            </a:r>
            <a:r>
              <a:rPr lang="ko-KR" altLang="en-US"/>
              <a:t>신화는 </a:t>
            </a:r>
            <a:r>
              <a:rPr lang="en-US" altLang="ko-KR"/>
              <a:t>1</a:t>
            </a:r>
            <a:r>
              <a:rPr lang="ko-KR" altLang="en-US"/>
              <a:t>업 가능하므로 각 강화는 </a:t>
            </a:r>
            <a:r>
              <a:rPr lang="en-US" altLang="ko-KR"/>
              <a:t>61</a:t>
            </a:r>
            <a:r>
              <a:rPr lang="ko-KR" altLang="en-US"/>
              <a:t>업이 </a:t>
            </a:r>
            <a:r>
              <a:rPr lang="en-US" altLang="ko-KR"/>
              <a:t>MAX</a:t>
            </a:r>
            <a:r>
              <a:rPr lang="ko-KR" altLang="en-US"/>
              <a:t>값이다</a:t>
            </a:r>
            <a:r>
              <a:rPr lang="en-US" altLang="ko-KR"/>
              <a:t>.</a:t>
            </a:r>
          </a:p>
          <a:p>
            <a:r>
              <a:rPr lang="ko-KR" altLang="en-US"/>
              <a:t>강화의 다음 단계로 넘어가려면 </a:t>
            </a:r>
            <a:r>
              <a:rPr lang="en-US" altLang="ko-KR"/>
              <a:t>“</a:t>
            </a:r>
            <a:r>
              <a:rPr lang="ko-KR" altLang="en-US"/>
              <a:t>연구</a:t>
            </a:r>
            <a:r>
              <a:rPr lang="en-US" altLang="ko-KR"/>
              <a:t>”</a:t>
            </a:r>
            <a:r>
              <a:rPr lang="ko-KR" altLang="en-US"/>
              <a:t>를 성공해야한다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보류</a:t>
            </a:r>
            <a:r>
              <a:rPr lang="en-US" altLang="ko-KR"/>
              <a:t>)</a:t>
            </a:r>
            <a:r>
              <a:rPr lang="ko-KR" altLang="en-US"/>
              <a:t>강화의 서사</a:t>
            </a:r>
            <a:r>
              <a:rPr lang="en-US" altLang="ko-KR"/>
              <a:t>, </a:t>
            </a:r>
            <a:r>
              <a:rPr lang="ko-KR" altLang="en-US"/>
              <a:t>전설</a:t>
            </a:r>
            <a:r>
              <a:rPr lang="en-US" altLang="ko-KR"/>
              <a:t>, </a:t>
            </a:r>
            <a:r>
              <a:rPr lang="ko-KR" altLang="en-US"/>
              <a:t>신화 단계마다의 보너스 포인트가 존재한다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148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C9FF1-5177-43A5-A32C-668A4594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EEA5D4-5DFA-40AA-8776-22A6E33E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146" y="2416727"/>
            <a:ext cx="7049484" cy="3467584"/>
          </a:xfrm>
        </p:spPr>
      </p:pic>
    </p:spTree>
    <p:extLst>
      <p:ext uri="{BB962C8B-B14F-4D97-AF65-F5344CB8AC3E}">
        <p14:creationId xmlns:p14="http://schemas.microsoft.com/office/powerpoint/2010/main" val="440308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DCD6-4F36-4E6A-A7CC-6F0E69D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A025-312C-4F51-96A9-2DCB5074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건물 패널은 하단 </a:t>
            </a:r>
            <a:r>
              <a:rPr lang="en-US" altLang="ko-KR"/>
              <a:t>UI</a:t>
            </a:r>
            <a:r>
              <a:rPr lang="ko-KR" altLang="en-US"/>
              <a:t>에 위치하고 튜토리얼 진행 중 잠금이 해제된다</a:t>
            </a:r>
            <a:r>
              <a:rPr lang="en-US" altLang="ko-KR"/>
              <a:t>.</a:t>
            </a:r>
          </a:p>
          <a:p>
            <a:r>
              <a:rPr lang="ko-KR" altLang="en-US"/>
              <a:t>각 건물들은 미네랄을 소모하여 건설할 수 있다</a:t>
            </a:r>
            <a:r>
              <a:rPr lang="en-US" altLang="ko-KR"/>
              <a:t>.</a:t>
            </a:r>
          </a:p>
          <a:p>
            <a:r>
              <a:rPr lang="ko-KR" altLang="en-US"/>
              <a:t>다음 건물을 짓기 위해서는 이전 건물을 완성해야하고</a:t>
            </a:r>
            <a:r>
              <a:rPr lang="en-US" altLang="ko-KR"/>
              <a:t>, </a:t>
            </a:r>
            <a:r>
              <a:rPr lang="ko-KR" altLang="en-US"/>
              <a:t>연구점수를 소모하여 건물 연구에 성공해야한다</a:t>
            </a:r>
            <a:r>
              <a:rPr lang="en-US" altLang="ko-KR"/>
              <a:t>.</a:t>
            </a:r>
          </a:p>
          <a:p>
            <a:r>
              <a:rPr lang="ko-KR" altLang="en-US"/>
              <a:t>건물을 건설하는 동안 건설 패널을 열 수 없다</a:t>
            </a:r>
            <a:r>
              <a:rPr lang="en-US" altLang="ko-KR"/>
              <a:t>.</a:t>
            </a:r>
          </a:p>
          <a:p>
            <a:r>
              <a:rPr lang="ko-KR" altLang="en-US"/>
              <a:t>게임의 최종 목표는 최종 건물을 건설하는 것과 연관이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8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8BD6-B225-4922-AC78-0DF8AC9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</a:t>
            </a:r>
            <a:r>
              <a:rPr lang="en-US" altLang="ko-KR"/>
              <a:t>(</a:t>
            </a:r>
            <a:r>
              <a:rPr lang="ko-KR" altLang="en-US"/>
              <a:t>드랍쉽에서 드랍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7353A-6FC2-4C11-8BC8-E7F0241C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스팀팩</a:t>
            </a:r>
            <a:r>
              <a:rPr lang="en-US" altLang="ko-KR"/>
              <a:t>(</a:t>
            </a:r>
            <a:r>
              <a:rPr lang="ko-KR" altLang="en-US"/>
              <a:t>빨강</a:t>
            </a:r>
            <a:r>
              <a:rPr lang="en-US" altLang="ko-KR"/>
              <a:t>:</a:t>
            </a:r>
            <a:r>
              <a:rPr lang="ko-KR" altLang="en-US"/>
              <a:t>이속</a:t>
            </a:r>
            <a:r>
              <a:rPr lang="en-US" altLang="ko-KR"/>
              <a:t>/</a:t>
            </a:r>
            <a:r>
              <a:rPr lang="ko-KR" altLang="en-US"/>
              <a:t>파랑</a:t>
            </a:r>
            <a:r>
              <a:rPr lang="en-US" altLang="ko-KR"/>
              <a:t>:</a:t>
            </a:r>
            <a:r>
              <a:rPr lang="ko-KR" altLang="en-US"/>
              <a:t>채취속도</a:t>
            </a:r>
            <a:r>
              <a:rPr lang="en-US" altLang="ko-KR"/>
              <a:t>) – </a:t>
            </a:r>
            <a:r>
              <a:rPr lang="ko-KR" altLang="en-US"/>
              <a:t>본인</a:t>
            </a:r>
            <a:r>
              <a:rPr lang="en-US" altLang="ko-KR"/>
              <a:t>+</a:t>
            </a:r>
            <a:r>
              <a:rPr lang="ko-KR" altLang="en-US"/>
              <a:t>로봇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가스</a:t>
            </a:r>
            <a:r>
              <a:rPr lang="en-US" altLang="ko-KR"/>
              <a:t>(</a:t>
            </a:r>
            <a:r>
              <a:rPr lang="ko-KR" altLang="en-US"/>
              <a:t>미네랄</a:t>
            </a:r>
            <a:r>
              <a:rPr lang="en-US" altLang="ko-KR"/>
              <a:t> 1</a:t>
            </a:r>
            <a:r>
              <a:rPr lang="ko-KR" altLang="en-US"/>
              <a:t>만 환전가능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연료 자동 충전기</a:t>
            </a:r>
            <a:endParaRPr lang="en-US" altLang="ko-KR"/>
          </a:p>
          <a:p>
            <a:r>
              <a:rPr lang="ko-KR" altLang="en-US"/>
              <a:t>일반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외계 디스크</a:t>
            </a:r>
            <a:r>
              <a:rPr lang="en-US" altLang="ko-KR"/>
              <a:t>(</a:t>
            </a:r>
            <a:r>
              <a:rPr lang="ko-KR" altLang="en-US"/>
              <a:t>해독기로 오픈</a:t>
            </a:r>
            <a:r>
              <a:rPr lang="en-US" altLang="ko-KR"/>
              <a:t>) : </a:t>
            </a:r>
            <a:r>
              <a:rPr lang="ko-KR" altLang="en-US"/>
              <a:t>장비 최종단계 업글 가능 </a:t>
            </a:r>
            <a:r>
              <a:rPr lang="en-US" altLang="ko-KR"/>
              <a:t>/ </a:t>
            </a:r>
            <a:r>
              <a:rPr lang="ko-KR" altLang="en-US"/>
              <a:t>새로운 로봇 오픈 </a:t>
            </a:r>
            <a:r>
              <a:rPr lang="en-US" altLang="ko-KR"/>
              <a:t>/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커맨드센터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연료 충전</a:t>
            </a:r>
            <a:endParaRPr lang="en-US" altLang="ko-KR"/>
          </a:p>
          <a:p>
            <a:r>
              <a:rPr lang="ko-KR" altLang="en-US"/>
              <a:t>채취 로봇 제작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B21-6AD7-4828-B64C-2A31A20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업그레이드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FBC8A-E047-43E9-A07F-8EF92559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종목당 크게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+</a:t>
            </a:r>
            <a:r>
              <a:rPr lang="ko-KR" altLang="en-US"/>
              <a:t>최종단계 </a:t>
            </a:r>
            <a:r>
              <a:rPr lang="en-US" altLang="ko-KR"/>
              <a:t>: </a:t>
            </a:r>
            <a:r>
              <a:rPr lang="ko-KR" altLang="en-US"/>
              <a:t>단계 당 </a:t>
            </a:r>
            <a:r>
              <a:rPr lang="en-US" altLang="ko-KR"/>
              <a:t>20</a:t>
            </a:r>
            <a:r>
              <a:rPr lang="ko-KR" altLang="en-US"/>
              <a:t>업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 – </a:t>
            </a:r>
            <a:r>
              <a:rPr lang="ko-KR" altLang="en-US"/>
              <a:t>서사</a:t>
            </a:r>
            <a:r>
              <a:rPr lang="en-US" altLang="ko-KR"/>
              <a:t> – </a:t>
            </a:r>
            <a:r>
              <a:rPr lang="ko-KR" altLang="en-US"/>
              <a:t>전설</a:t>
            </a:r>
            <a:r>
              <a:rPr lang="en-US" altLang="ko-KR"/>
              <a:t> – </a:t>
            </a:r>
            <a:r>
              <a:rPr lang="ko-KR" altLang="en-US"/>
              <a:t>신화</a:t>
            </a:r>
            <a:r>
              <a:rPr lang="en-US" altLang="ko-KR"/>
              <a:t>)</a:t>
            </a:r>
          </a:p>
          <a:p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</a:t>
            </a:r>
            <a:r>
              <a:rPr lang="en-US" altLang="ko-KR"/>
              <a:t>&gt; 2</a:t>
            </a:r>
            <a:r>
              <a:rPr lang="ko-KR" altLang="en-US"/>
              <a:t>단계 해제</a:t>
            </a:r>
            <a:r>
              <a:rPr lang="en-US" altLang="ko-KR"/>
              <a:t> &gt; 3</a:t>
            </a:r>
            <a:r>
              <a:rPr lang="ko-KR" altLang="en-US"/>
              <a:t>단계 </a:t>
            </a:r>
            <a:r>
              <a:rPr lang="en-US" altLang="ko-KR"/>
              <a:t>20</a:t>
            </a:r>
            <a:r>
              <a:rPr lang="ko-KR" altLang="en-US"/>
              <a:t>업 완료 시 </a:t>
            </a:r>
            <a:r>
              <a:rPr lang="en-US" altLang="ko-KR"/>
              <a:t>&gt; </a:t>
            </a:r>
            <a:r>
              <a:rPr lang="ko-KR" altLang="en-US"/>
              <a:t>최종 단계</a:t>
            </a:r>
            <a:endParaRPr lang="en-US" altLang="ko-KR"/>
          </a:p>
          <a:p>
            <a:r>
              <a:rPr lang="ko-KR" altLang="en-US"/>
              <a:t>최종단계는 </a:t>
            </a:r>
            <a:r>
              <a:rPr lang="en-US" altLang="ko-KR"/>
              <a:t>1</a:t>
            </a:r>
            <a:r>
              <a:rPr lang="ko-KR" altLang="en-US"/>
              <a:t>업만</a:t>
            </a:r>
            <a:r>
              <a:rPr lang="en-US" altLang="ko-KR"/>
              <a:t>. ( </a:t>
            </a:r>
            <a:r>
              <a:rPr lang="ko-KR" altLang="en-US"/>
              <a:t>특별 제조 기술 필요</a:t>
            </a:r>
            <a:r>
              <a:rPr lang="en-US" altLang="ko-KR"/>
              <a:t> )</a:t>
            </a:r>
          </a:p>
          <a:p>
            <a:endParaRPr lang="en-US" altLang="ko-KR"/>
          </a:p>
          <a:p>
            <a:r>
              <a:rPr lang="ko-KR" altLang="en-US"/>
              <a:t>용접기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1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269A4-20CE-440C-9248-70E62D1A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자동채취로봇</a:t>
            </a:r>
            <a:r>
              <a:rPr lang="en-US" altLang="ko-KR"/>
              <a:t>(</a:t>
            </a:r>
            <a:r>
              <a:rPr lang="ko-KR" altLang="en-US"/>
              <a:t>공장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F90EB-FC16-4F9D-B7A1-BB6EF1D7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일일쿠폰 </a:t>
            </a:r>
            <a:r>
              <a:rPr lang="en-US" altLang="ko-KR"/>
              <a:t>(2</a:t>
            </a:r>
            <a:r>
              <a:rPr lang="ko-KR" altLang="en-US"/>
              <a:t>장 </a:t>
            </a:r>
            <a:r>
              <a:rPr lang="en-US" altLang="ko-KR"/>
              <a:t>: 1</a:t>
            </a:r>
            <a:r>
              <a:rPr lang="ko-KR" altLang="en-US"/>
              <a:t>번 </a:t>
            </a:r>
            <a:r>
              <a:rPr lang="en-US" altLang="ko-KR"/>
              <a:t>) </a:t>
            </a:r>
            <a:r>
              <a:rPr lang="ko-KR" altLang="en-US"/>
              <a:t>등 </a:t>
            </a:r>
            <a:r>
              <a:rPr lang="en-US" altLang="ko-KR"/>
              <a:t>5</a:t>
            </a:r>
            <a:r>
              <a:rPr lang="ko-KR" altLang="en-US"/>
              <a:t>장 모으면 한마리 고용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연료쿠폰</a:t>
            </a:r>
            <a:r>
              <a:rPr lang="en-US" altLang="ko-KR"/>
              <a:t> (</a:t>
            </a:r>
            <a:r>
              <a:rPr lang="ko-KR" altLang="en-US"/>
              <a:t>클릭</a:t>
            </a:r>
            <a:r>
              <a:rPr lang="en-US" altLang="ko-KR"/>
              <a:t>) : </a:t>
            </a:r>
            <a:r>
              <a:rPr lang="ko-KR" altLang="en-US"/>
              <a:t>센터의 연료 풀로 채움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이동속도</a:t>
            </a:r>
            <a:r>
              <a:rPr lang="en-US" altLang="ko-KR"/>
              <a:t>, </a:t>
            </a:r>
            <a:r>
              <a:rPr lang="ko-KR" altLang="en-US"/>
              <a:t>채취속도</a:t>
            </a:r>
            <a:r>
              <a:rPr lang="en-US" altLang="ko-KR"/>
              <a:t>(</a:t>
            </a:r>
            <a:r>
              <a:rPr lang="ko-KR" altLang="en-US"/>
              <a:t>오차 조금 주기</a:t>
            </a:r>
            <a:r>
              <a:rPr lang="en-US" altLang="ko-KR"/>
              <a:t>,</a:t>
            </a:r>
            <a:r>
              <a:rPr lang="ko-KR" altLang="en-US"/>
              <a:t>뭉쳐있는것땜에</a:t>
            </a:r>
            <a:r>
              <a:rPr lang="en-US" altLang="ko-KR"/>
              <a:t>), </a:t>
            </a:r>
            <a:r>
              <a:rPr lang="ko-KR" altLang="en-US"/>
              <a:t>적재량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적재량</a:t>
            </a:r>
            <a:r>
              <a:rPr lang="en-US" altLang="ko-KR"/>
              <a:t>, </a:t>
            </a:r>
            <a:r>
              <a:rPr lang="ko-KR" altLang="en-US"/>
              <a:t>연료소모량 </a:t>
            </a:r>
            <a:r>
              <a:rPr lang="en-US" altLang="ko-KR"/>
              <a:t>: </a:t>
            </a:r>
            <a:r>
              <a:rPr lang="ko-KR" altLang="en-US"/>
              <a:t>이피션시 만큼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7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9C45-1B0A-413F-9569-C216C6BF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CBA1F-90F2-484E-869C-F0DB99D5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가스 대신 연구점수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업그레이드</a:t>
            </a:r>
            <a:r>
              <a:rPr lang="en-US" altLang="ko-KR"/>
              <a:t>, </a:t>
            </a:r>
            <a:r>
              <a:rPr lang="ko-KR" altLang="en-US"/>
              <a:t>로봇개발에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드랍</a:t>
            </a:r>
            <a:r>
              <a:rPr lang="en-US" altLang="ko-KR"/>
              <a:t>,</a:t>
            </a:r>
            <a:r>
              <a:rPr lang="ko-KR" altLang="en-US"/>
              <a:t>랜덤박스 로 획득 가능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74AE-AD9A-413A-8965-18BECF29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EE8E-382D-438B-8758-5299A839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보급고 </a:t>
            </a:r>
            <a:r>
              <a:rPr lang="en-US" altLang="ko-KR"/>
              <a:t>- </a:t>
            </a:r>
            <a:r>
              <a:rPr lang="ko-KR" altLang="en-US"/>
              <a:t>인구수 증가</a:t>
            </a:r>
            <a:endParaRPr lang="en-US" altLang="ko-KR"/>
          </a:p>
          <a:p>
            <a:r>
              <a:rPr lang="ko-KR" altLang="en-US"/>
              <a:t>공장</a:t>
            </a:r>
            <a:r>
              <a:rPr lang="en-US" altLang="ko-KR"/>
              <a:t>(</a:t>
            </a:r>
            <a:r>
              <a:rPr lang="ko-KR" altLang="en-US"/>
              <a:t>배럭</a:t>
            </a:r>
            <a:r>
              <a:rPr lang="en-US" altLang="ko-KR"/>
              <a:t>) – scv</a:t>
            </a:r>
            <a:r>
              <a:rPr lang="ko-KR" altLang="en-US"/>
              <a:t>생산</a:t>
            </a:r>
            <a:endParaRPr lang="en-US" altLang="ko-KR"/>
          </a:p>
          <a:p>
            <a:r>
              <a:rPr lang="ko-KR" altLang="en-US"/>
              <a:t>연구소 </a:t>
            </a:r>
            <a:r>
              <a:rPr lang="en-US" altLang="ko-KR"/>
              <a:t>– </a:t>
            </a:r>
            <a:r>
              <a:rPr lang="ko-KR" altLang="en-US"/>
              <a:t>강화</a:t>
            </a:r>
            <a:endParaRPr lang="en-US" altLang="ko-KR"/>
          </a:p>
          <a:p>
            <a:r>
              <a:rPr lang="ko-KR" altLang="en-US"/>
              <a:t>공항 </a:t>
            </a:r>
            <a:r>
              <a:rPr lang="en-US" altLang="ko-KR"/>
              <a:t>– </a:t>
            </a:r>
            <a:r>
              <a:rPr lang="ko-KR" altLang="en-US"/>
              <a:t>보급선강화</a:t>
            </a:r>
            <a:r>
              <a:rPr lang="en-US" altLang="ko-KR"/>
              <a:t>(</a:t>
            </a:r>
            <a:r>
              <a:rPr lang="ko-KR" altLang="en-US"/>
              <a:t>쿨타임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10008</TotalTime>
  <Words>1562</Words>
  <Application>Microsoft Office PowerPoint</Application>
  <PresentationFormat>와이드스크린</PresentationFormat>
  <Paragraphs>231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이온</vt:lpstr>
      <vt:lpstr>SCV 24 기획안</vt:lpstr>
      <vt:lpstr>게임 시스템</vt:lpstr>
      <vt:lpstr>1. 광물 채취</vt:lpstr>
      <vt:lpstr>아이템(드랍쉽에서 드랍)</vt:lpstr>
      <vt:lpstr>커맨드센터</vt:lpstr>
      <vt:lpstr>업그레이드 시스템</vt:lpstr>
      <vt:lpstr>자동채취로봇(공장)</vt:lpstr>
      <vt:lpstr>연구점수</vt:lpstr>
      <vt:lpstr>건물</vt:lpstr>
      <vt:lpstr>퀘스트</vt:lpstr>
      <vt:lpstr>퀘스트 알고리즘</vt:lpstr>
      <vt:lpstr>결제</vt:lpstr>
      <vt:lpstr>하단UI</vt:lpstr>
      <vt:lpstr>공항</vt:lpstr>
      <vt:lpstr>과학실</vt:lpstr>
      <vt:lpstr>보급품</vt:lpstr>
      <vt:lpstr>보급품보너스</vt:lpstr>
      <vt:lpstr>업적</vt:lpstr>
      <vt:lpstr>다른 연구</vt:lpstr>
      <vt:lpstr>아이디어미녕쓰</vt:lpstr>
      <vt:lpstr>고민</vt:lpstr>
      <vt:lpstr>코인 시스템</vt:lpstr>
      <vt:lpstr>Process Index</vt:lpstr>
      <vt:lpstr>Contents Index</vt:lpstr>
      <vt:lpstr>Content : 미네랄</vt:lpstr>
      <vt:lpstr>Content : 연구점수</vt:lpstr>
      <vt:lpstr>Content : 생산</vt:lpstr>
      <vt:lpstr>Content : 버프</vt:lpstr>
      <vt:lpstr>Content : 강화</vt:lpstr>
      <vt:lpstr>Content : 강화</vt:lpstr>
      <vt:lpstr>Content : 전투력</vt:lpstr>
      <vt:lpstr>Content : 건설</vt:lpstr>
      <vt:lpstr>건설 _ 사령부</vt:lpstr>
      <vt:lpstr>Content : 강화</vt:lpstr>
      <vt:lpstr>PowerPoint 프레젠테이션</vt:lpstr>
      <vt:lpstr>Content : 연구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 24 기획안</dc:title>
  <dc:creator>민석 성</dc:creator>
  <cp:lastModifiedBy>민석 성</cp:lastModifiedBy>
  <cp:revision>117</cp:revision>
  <dcterms:created xsi:type="dcterms:W3CDTF">2020-12-10T09:41:21Z</dcterms:created>
  <dcterms:modified xsi:type="dcterms:W3CDTF">2021-03-26T14:42:28Z</dcterms:modified>
</cp:coreProperties>
</file>