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2C7E-BB0D-48AE-AB9F-4A19647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D6EF9-7DFB-4271-95F5-113DC97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B20A8-A6C3-4333-B019-F120AAEA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682F-BB94-43CA-8499-69D334D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937A-0C05-401F-B1C9-4CA741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A015-CC1D-43B6-841F-813089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1957-766C-466D-BE23-8DC15220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0CEF-84C8-4F3A-AB0F-63677D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A261-731B-44A2-B8E5-6E09F2E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43DED-8B0C-471F-805A-394FF82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5D33F-9633-406C-BC24-47600C20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C0DDE-6F0F-4FB3-AE3C-3089D93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901-474D-4F9B-81D2-6789914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7C99-63AC-40F0-837F-43AC0F3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217-1D7E-4878-B061-B309745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34CF-E32D-4E8B-AA98-85729D3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FB96-E85A-4FE9-BFBD-F40A5F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F2FE8-06E6-4708-BC77-B785B65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A276-DBBD-4E75-91D8-6E1D76F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4492-D93C-43DC-8B94-76A9943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6E26-B039-4276-8CE4-B84D911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3DBF0-B00E-45C0-A706-A41375C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E70B8-31F6-46C8-81AC-54CE182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0EAB8-0C3C-49E0-92F5-AAFC1FA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49868-5C8E-444F-825C-FE0338B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A2-A4CE-48D3-A7B0-7CA03C5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0D3-552C-4068-843F-AF5BCC3C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C4A8-E7A5-4AEB-8459-8BC5A80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5E49-9AA7-41B2-AF16-5B0A5A0B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77CF-0215-410B-AD68-7998159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10D6C-301B-4C13-82E3-FC859D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6E90-481C-4F99-99A2-CFDCD6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E409E-290C-4590-A26F-2DD196BE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10DB9-D569-4771-A9BC-A88D4103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4A9F-8139-462B-AC62-C572DF18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AD52D-3BBA-407E-9490-6A12519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19E78-899F-45BD-B886-B5B672A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4317F-4838-42CF-9F62-CC4F34A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821DD-5C84-443F-BB6B-7C6820A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2C31-13CD-4DB0-8769-5B098FE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E2AE-D960-47BC-AE6F-DABDC87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C15E1-A751-4F6A-A206-4C3B09C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C21C-E16F-49DC-8FEE-94FC70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0CA1F-E627-466B-B955-D5B970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1F833-BC05-43EF-8D76-B4520A1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DECD8-ED07-4A41-943F-D3994909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37A6-B23D-4A4E-8E5B-42491AAB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FDD9-7322-46DD-85FE-5AED578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84072-4E7F-4F3F-9B33-6B0B8BD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0D58-3792-4388-BD29-FEE1FBF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291B-7C77-49E2-B09B-FDBE500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00DA0-EC78-4BCC-AF1E-5C558B57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C227-3B47-496D-8800-A14FC59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20F08-8F61-498D-8F63-A389527F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87E1E-88BE-4060-BA33-ADCFC7C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07D3-9EB3-4857-B5F2-A23119C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70356-CCCD-4327-ACA3-5F9A5C3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F6C7-D685-4D42-BEC0-94721BE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F36DC-5BBE-4818-B73D-84DAC69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5852-3151-4BA6-9A4F-3EDB9EB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1545-4FCB-4314-82D6-BE342A27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2021-01-21(Thu)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B7D8-C99C-45B3-8AC5-7DE8133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18B4B-FF44-4AC2-AC17-AF693868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뽑힌수 </a:t>
            </a:r>
            <a:r>
              <a:rPr lang="en-US" altLang="ko-KR"/>
              <a:t>* </a:t>
            </a:r>
            <a:r>
              <a:rPr lang="ko-KR" altLang="en-US"/>
              <a:t>보급보너스 단계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보상 </a:t>
            </a:r>
            <a:r>
              <a:rPr lang="en-US" altLang="ko-KR"/>
              <a:t>&gt; </a:t>
            </a:r>
            <a:r>
              <a:rPr lang="ko-KR" altLang="en-US"/>
              <a:t>랜덤 보급품</a:t>
            </a:r>
            <a:r>
              <a:rPr lang="en-US" altLang="ko-KR"/>
              <a:t>.</a:t>
            </a:r>
          </a:p>
          <a:p>
            <a:r>
              <a:rPr lang="ko-KR" altLang="en-US"/>
              <a:t>총 미네랄</a:t>
            </a:r>
            <a:r>
              <a:rPr lang="en-US" altLang="ko-KR"/>
              <a:t> </a:t>
            </a:r>
            <a:r>
              <a:rPr lang="ko-KR" altLang="en-US"/>
              <a:t>보유량</a:t>
            </a:r>
            <a:endParaRPr lang="en-US" altLang="ko-KR"/>
          </a:p>
          <a:p>
            <a:r>
              <a:rPr lang="ko-KR" altLang="en-US"/>
              <a:t>연구 성공 횟수</a:t>
            </a:r>
            <a:endParaRPr lang="en-US" altLang="ko-KR"/>
          </a:p>
          <a:p>
            <a:r>
              <a:rPr lang="ko-KR" altLang="en-US"/>
              <a:t>연구 실패 횟수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901</Words>
  <Application>Microsoft Office PowerPoint</Application>
  <PresentationFormat>와이드스크린</PresentationFormat>
  <Paragraphs>129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보급품보너스</vt:lpstr>
      <vt:lpstr>업적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81</cp:revision>
  <dcterms:created xsi:type="dcterms:W3CDTF">2020-12-10T09:41:21Z</dcterms:created>
  <dcterms:modified xsi:type="dcterms:W3CDTF">2021-01-21T10:25:08Z</dcterms:modified>
</cp:coreProperties>
</file>