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39" d="100"/>
          <a:sy n="39" d="100"/>
        </p:scale>
        <p:origin x="2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864</Words>
  <Application>Microsoft Office PowerPoint</Application>
  <PresentationFormat>와이드스크린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업적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75</cp:revision>
  <dcterms:created xsi:type="dcterms:W3CDTF">2020-12-10T09:41:21Z</dcterms:created>
  <dcterms:modified xsi:type="dcterms:W3CDTF">2021-01-12T13:00:27Z</dcterms:modified>
</cp:coreProperties>
</file>