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2021-02-08(Mon)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뽑힌수 </a:t>
            </a:r>
            <a:r>
              <a:rPr lang="en-US" altLang="ko-KR"/>
              <a:t>* </a:t>
            </a:r>
            <a:r>
              <a:rPr lang="ko-KR" altLang="en-US"/>
              <a:t>보급보너스 단계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광부로 키워보자 </a:t>
            </a:r>
            <a:r>
              <a:rPr lang="en-US" altLang="ko-KR"/>
              <a:t>: </a:t>
            </a:r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en-US" altLang="ko-KR"/>
              <a:t>2. : </a:t>
            </a:r>
            <a:r>
              <a:rPr lang="ko-KR" altLang="en-US"/>
              <a:t>총 연구점수 수집량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 공부라도 시켜보자 </a:t>
            </a:r>
            <a:r>
              <a:rPr lang="en-US" altLang="ko-KR"/>
              <a:t>: </a:t>
            </a:r>
            <a:r>
              <a:rPr lang="ko-KR" altLang="en-US"/>
              <a:t>연구 횟수</a:t>
            </a:r>
            <a:endParaRPr lang="en-US" altLang="ko-KR"/>
          </a:p>
          <a:p>
            <a:r>
              <a:rPr lang="en-US" altLang="ko-KR"/>
              <a:t>4. VIP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패키지 구매 횟수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건물 다짓기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가스 채우기</a:t>
            </a:r>
            <a:endParaRPr lang="en-US" altLang="ko-KR"/>
          </a:p>
          <a:p>
            <a:r>
              <a:rPr lang="en-US" altLang="ko-KR"/>
              <a:t>7. </a:t>
            </a:r>
            <a:r>
              <a:rPr lang="ko-KR" altLang="en-US"/>
              <a:t>첫 구매 보상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리뷰보상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실패왕</a:t>
            </a:r>
            <a:endParaRPr lang="en-US" altLang="ko-KR"/>
          </a:p>
          <a:p>
            <a:r>
              <a:rPr lang="ko-KR" altLang="en-US"/>
              <a:t>보상버튼 클릭시 </a:t>
            </a:r>
            <a:r>
              <a:rPr lang="en-US" altLang="ko-KR"/>
              <a:t>: </a:t>
            </a:r>
            <a:r>
              <a:rPr lang="ko-KR" altLang="en-US"/>
              <a:t>카운트 만큼 먹음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AAE6A-B15C-4A35-9929-FACFEA63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84A36-29AF-40EF-ABAB-4BE8C985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연구확률 높이기</a:t>
            </a:r>
            <a:endParaRPr lang="en-US" altLang="ko-KR"/>
          </a:p>
          <a:p>
            <a:r>
              <a:rPr lang="ko-KR" altLang="en-US"/>
              <a:t>환불 비용 증가</a:t>
            </a:r>
          </a:p>
        </p:txBody>
      </p:sp>
    </p:spTree>
    <p:extLst>
      <p:ext uri="{BB962C8B-B14F-4D97-AF65-F5344CB8AC3E}">
        <p14:creationId xmlns:p14="http://schemas.microsoft.com/office/powerpoint/2010/main" val="24768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54FF-9666-4AFA-8F60-31F57D75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아이디어미녕쓰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2BA1-66FA-4A6F-96AD-8C38573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경쟁 컨텐츠 </a:t>
            </a:r>
            <a:r>
              <a:rPr lang="en-US" altLang="ko-KR"/>
              <a:t>: </a:t>
            </a:r>
            <a:r>
              <a:rPr lang="ko-KR" altLang="en-US"/>
              <a:t>채취한 미네랄을 수동으로 등록 </a:t>
            </a:r>
            <a:r>
              <a:rPr lang="en-US" altLang="ko-KR"/>
              <a:t>(</a:t>
            </a:r>
            <a:r>
              <a:rPr lang="ko-KR" altLang="en-US"/>
              <a:t>시간제한</a:t>
            </a:r>
            <a:r>
              <a:rPr lang="en-US" altLang="ko-KR"/>
              <a:t>) &gt; </a:t>
            </a:r>
            <a:r>
              <a:rPr lang="ko-KR" altLang="en-US"/>
              <a:t>랭킹 </a:t>
            </a:r>
            <a:r>
              <a:rPr lang="en-US" altLang="ko-KR"/>
              <a:t>&gt; </a:t>
            </a:r>
            <a:r>
              <a:rPr lang="ko-KR" altLang="en-US"/>
              <a:t>보상</a:t>
            </a:r>
            <a:endParaRPr lang="en-US" altLang="ko-KR"/>
          </a:p>
          <a:p>
            <a:r>
              <a:rPr lang="ko-KR" altLang="en-US"/>
              <a:t>대장간 컨텐츠 </a:t>
            </a:r>
            <a:r>
              <a:rPr lang="en-US" altLang="ko-KR"/>
              <a:t>: </a:t>
            </a:r>
            <a:r>
              <a:rPr lang="ko-KR" altLang="en-US"/>
              <a:t>미네랄 소모해서 무기 만듦</a:t>
            </a:r>
            <a:r>
              <a:rPr lang="en-US" altLang="ko-KR"/>
              <a:t>. </a:t>
            </a:r>
            <a:r>
              <a:rPr lang="ko-KR" altLang="en-US"/>
              <a:t>무기 도감</a:t>
            </a:r>
            <a:r>
              <a:rPr lang="en-US" altLang="ko-KR"/>
              <a:t>. </a:t>
            </a:r>
            <a:r>
              <a:rPr lang="ko-KR" altLang="en-US"/>
              <a:t>스페셜무기</a:t>
            </a:r>
            <a:r>
              <a:rPr lang="en-US" altLang="ko-KR"/>
              <a:t>.</a:t>
            </a:r>
          </a:p>
          <a:p>
            <a:r>
              <a:rPr lang="ko-KR" altLang="en-US"/>
              <a:t>이후 컨텐츠 </a:t>
            </a:r>
            <a:r>
              <a:rPr lang="en-US" altLang="ko-KR"/>
              <a:t>: </a:t>
            </a:r>
            <a:r>
              <a:rPr lang="ko-KR" altLang="en-US"/>
              <a:t>몬스터행성 </a:t>
            </a:r>
            <a:r>
              <a:rPr lang="en-US" altLang="ko-KR"/>
              <a:t>: </a:t>
            </a:r>
            <a:r>
              <a:rPr lang="ko-KR" altLang="en-US"/>
              <a:t>이걸 적절히 계쏙 신경써줘서 없애줘야됨 일정 </a:t>
            </a:r>
            <a:r>
              <a:rPr lang="en-US" altLang="ko-KR"/>
              <a:t>(</a:t>
            </a:r>
            <a:r>
              <a:rPr lang="ko-KR" altLang="en-US"/>
              <a:t>마린 훈련해줘야돼</a:t>
            </a:r>
            <a:r>
              <a:rPr lang="en-US" altLang="ko-KR"/>
              <a:t>) </a:t>
            </a:r>
            <a:r>
              <a:rPr lang="ko-KR" altLang="en-US"/>
              <a:t>마린 강화</a:t>
            </a:r>
            <a:r>
              <a:rPr lang="en-US" altLang="ko-KR"/>
              <a:t>, </a:t>
            </a:r>
            <a:r>
              <a:rPr lang="ko-KR" altLang="en-US"/>
              <a:t>수</a:t>
            </a:r>
            <a:r>
              <a:rPr lang="en-US" altLang="ko-KR"/>
              <a:t>, </a:t>
            </a:r>
            <a:r>
              <a:rPr lang="ko-KR" altLang="en-US"/>
              <a:t>괴물들한데 지면 디버프</a:t>
            </a:r>
            <a:r>
              <a:rPr lang="en-US" altLang="ko-KR"/>
              <a:t>. </a:t>
            </a:r>
            <a:r>
              <a:rPr lang="ko-KR" altLang="en-US"/>
              <a:t>이기면 버프 </a:t>
            </a:r>
          </a:p>
        </p:txBody>
      </p:sp>
    </p:spTree>
    <p:extLst>
      <p:ext uri="{BB962C8B-B14F-4D97-AF65-F5344CB8AC3E}">
        <p14:creationId xmlns:p14="http://schemas.microsoft.com/office/powerpoint/2010/main" val="139017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D036-99ED-40AE-BEFF-BC7A1A27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5B9EF-D94E-4592-9198-9C316064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스팀 </a:t>
            </a:r>
            <a:r>
              <a:rPr lang="en-US" altLang="ko-KR"/>
              <a:t>60</a:t>
            </a:r>
            <a:r>
              <a:rPr lang="ko-KR" altLang="en-US"/>
              <a:t>초 </a:t>
            </a:r>
            <a:r>
              <a:rPr lang="en-US" altLang="ko-KR"/>
              <a:t>, </a:t>
            </a:r>
            <a:r>
              <a:rPr lang="ko-KR" altLang="en-US"/>
              <a:t>자동 설정 온오프 </a:t>
            </a:r>
            <a:r>
              <a:rPr lang="en-US" altLang="ko-KR"/>
              <a:t>or </a:t>
            </a:r>
            <a:r>
              <a:rPr lang="ko-KR" altLang="en-US"/>
              <a:t>스팀 </a:t>
            </a:r>
            <a:r>
              <a:rPr lang="en-US" altLang="ko-KR"/>
              <a:t>5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자동 설정 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9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8B8A-2257-4588-A737-A7ABF606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592CA-628E-4405-B9FD-D0AE4D2E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코인 획득 방법 </a:t>
            </a:r>
            <a:r>
              <a:rPr lang="en-US" altLang="ko-KR"/>
              <a:t>: </a:t>
            </a:r>
            <a:r>
              <a:rPr lang="ko-KR" altLang="en-US"/>
              <a:t>업적</a:t>
            </a:r>
            <a:r>
              <a:rPr lang="en-US" altLang="ko-KR"/>
              <a:t> / </a:t>
            </a:r>
            <a:r>
              <a:rPr lang="ko-KR" altLang="en-US"/>
              <a:t>현금 구매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r>
              <a:rPr lang="ko-KR" altLang="en-US"/>
              <a:t>시세 </a:t>
            </a:r>
            <a:r>
              <a:rPr lang="en-US" altLang="ko-KR"/>
              <a:t>: </a:t>
            </a:r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= </a:t>
            </a:r>
            <a:r>
              <a:rPr lang="ko-KR" altLang="en-US"/>
              <a:t>스팀팩 </a:t>
            </a:r>
            <a:r>
              <a:rPr lang="en-US" altLang="ko-KR"/>
              <a:t>50</a:t>
            </a:r>
            <a:r>
              <a:rPr lang="ko-KR" altLang="en-US"/>
              <a:t>개씩</a:t>
            </a:r>
            <a:r>
              <a:rPr lang="en-US" altLang="ko-KR"/>
              <a:t> = </a:t>
            </a:r>
            <a:r>
              <a:rPr lang="ko-KR" altLang="en-US"/>
              <a:t>랜덤상자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= </a:t>
            </a:r>
            <a:r>
              <a:rPr lang="ko-KR" altLang="en-US"/>
              <a:t>자동가스충전 </a:t>
            </a:r>
            <a:r>
              <a:rPr lang="en-US" altLang="ko-KR"/>
              <a:t>50</a:t>
            </a:r>
            <a:r>
              <a:rPr lang="ko-KR" altLang="en-US"/>
              <a:t>회</a:t>
            </a:r>
            <a:r>
              <a:rPr lang="en-US" altLang="ko-KR"/>
              <a:t> = </a:t>
            </a:r>
            <a:r>
              <a:rPr lang="ko-KR" altLang="en-US"/>
              <a:t>자동수집 </a:t>
            </a:r>
            <a:r>
              <a:rPr lang="en-US" altLang="ko-KR"/>
              <a:t>50</a:t>
            </a:r>
            <a:r>
              <a:rPr lang="ko-KR" altLang="en-US"/>
              <a:t>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1059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보급품보너스</vt:lpstr>
      <vt:lpstr>업적</vt:lpstr>
      <vt:lpstr>다른 연구</vt:lpstr>
      <vt:lpstr>아이디어미녕쓰</vt:lpstr>
      <vt:lpstr>고민</vt:lpstr>
      <vt:lpstr>코인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93</cp:revision>
  <dcterms:created xsi:type="dcterms:W3CDTF">2020-12-10T09:41:21Z</dcterms:created>
  <dcterms:modified xsi:type="dcterms:W3CDTF">2021-02-08T09:34:39Z</dcterms:modified>
</cp:coreProperties>
</file>