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7" r:id="rId4"/>
    <p:sldId id="273" r:id="rId5"/>
    <p:sldId id="274" r:id="rId6"/>
    <p:sldId id="268" r:id="rId7"/>
    <p:sldId id="267" r:id="rId8"/>
    <p:sldId id="280" r:id="rId9"/>
    <p:sldId id="293" r:id="rId10"/>
    <p:sldId id="294" r:id="rId11"/>
    <p:sldId id="285" r:id="rId12"/>
    <p:sldId id="290" r:id="rId13"/>
    <p:sldId id="283" r:id="rId14"/>
    <p:sldId id="275" r:id="rId15"/>
    <p:sldId id="284" r:id="rId16"/>
    <p:sldId id="287" r:id="rId17"/>
    <p:sldId id="289" r:id="rId18"/>
    <p:sldId id="291" r:id="rId19"/>
    <p:sldId id="276" r:id="rId20"/>
    <p:sldId id="288" r:id="rId21"/>
    <p:sldId id="295" r:id="rId22"/>
    <p:sldId id="296" r:id="rId23"/>
    <p:sldId id="29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E8AE7-2064-48A1-AAF0-FA5DDF1E3F7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CF5BE-66CC-4EBB-BEB0-61C572158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56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360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585216"/>
            <a:ext cx="9720072" cy="661693"/>
          </a:xfrm>
        </p:spPr>
        <p:txBody>
          <a:bodyPr/>
          <a:lstStyle>
            <a:lvl1pPr>
              <a:defRPr cap="none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36914"/>
            <a:ext cx="9720073" cy="48724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aronybarros/movies-app" TargetMode="External"/><Relationship Id="rId2" Type="http://schemas.openxmlformats.org/officeDocument/2006/relationships/hyperlink" Target="https://medium.com/swlh/how-to-create-your-first-mern-mongodb-express-js-react-js-and-node-js-stack-7e8b20463e6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Learn/Server-side/Express_Nodej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4F04-8C5D-4DF7-B868-F12E7ED3B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>
                <a:solidFill>
                  <a:srgbClr val="0070C0"/>
                </a:solidFill>
              </a:rPr>
              <a:t>Cse</a:t>
            </a:r>
            <a:r>
              <a:rPr lang="en-US" sz="4800" dirty="0">
                <a:solidFill>
                  <a:srgbClr val="0070C0"/>
                </a:solidFill>
              </a:rPr>
              <a:t> 416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C3BD1-DE20-4246-9080-7686E38F5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Back-End APIs</a:t>
            </a:r>
          </a:p>
        </p:txBody>
      </p:sp>
    </p:spTree>
    <p:extLst>
      <p:ext uri="{BB962C8B-B14F-4D97-AF65-F5344CB8AC3E}">
        <p14:creationId xmlns:p14="http://schemas.microsoft.com/office/powerpoint/2010/main" val="3746221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1BF7-35E7-4763-B3AA-87A66ED0A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C052A-1624-4348-8DD7-13F91FD84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use</a:t>
            </a:r>
          </a:p>
          <a:p>
            <a:endParaRPr lang="en-US" dirty="0"/>
          </a:p>
          <a:p>
            <a:r>
              <a:rPr lang="en-US" dirty="0"/>
              <a:t>Middleware function is executed every time the server receives a request</a:t>
            </a:r>
          </a:p>
        </p:txBody>
      </p:sp>
    </p:spTree>
    <p:extLst>
      <p:ext uri="{BB962C8B-B14F-4D97-AF65-F5344CB8AC3E}">
        <p14:creationId xmlns:p14="http://schemas.microsoft.com/office/powerpoint/2010/main" val="767691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76A42-7757-4C7F-94B1-20FD1896E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what do we have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47D29-AAB3-4609-8306-0E861AE80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our server</a:t>
            </a:r>
          </a:p>
          <a:p>
            <a:r>
              <a:rPr lang="en-US" dirty="0"/>
              <a:t>Setup our database connection</a:t>
            </a:r>
          </a:p>
          <a:p>
            <a:r>
              <a:rPr lang="en-US" dirty="0"/>
              <a:t>Specify our database schemas/models</a:t>
            </a:r>
          </a:p>
          <a:p>
            <a:r>
              <a:rPr lang="en-US" dirty="0"/>
              <a:t>Define our database queries and mutations</a:t>
            </a:r>
          </a:p>
          <a:p>
            <a:r>
              <a:rPr lang="en-US" dirty="0"/>
              <a:t>Specify router handlers, routing responses to queries and mutations</a:t>
            </a:r>
          </a:p>
          <a:p>
            <a:r>
              <a:rPr lang="en-US" dirty="0"/>
              <a:t>Test the routes and their corresponding queries and mutations</a:t>
            </a:r>
          </a:p>
        </p:txBody>
      </p:sp>
    </p:spTree>
    <p:extLst>
      <p:ext uri="{BB962C8B-B14F-4D97-AF65-F5344CB8AC3E}">
        <p14:creationId xmlns:p14="http://schemas.microsoft.com/office/powerpoint/2010/main" val="3942261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F905E-AE89-43AC-B23A-18B2B5EB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17" y="37794"/>
            <a:ext cx="9720072" cy="661693"/>
          </a:xfrm>
        </p:spPr>
        <p:txBody>
          <a:bodyPr>
            <a:normAutofit fontScale="90000"/>
          </a:bodyPr>
          <a:lstStyle/>
          <a:p>
            <a:r>
              <a:rPr lang="en-US" dirty="0"/>
              <a:t>Setup our Server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E4D9D2-9D54-48FF-B455-888828F29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38" y="874858"/>
            <a:ext cx="80867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07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F0E1-37AA-4D78-A486-F00DCC36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Setup our database connection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8C4F5-4E42-4AD1-A280-1B12616BE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822421"/>
            <a:ext cx="96393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25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2720-AA2C-4CB5-9BA7-CCD2E8DD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Let’s Specify the Data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FBCE6F-D6B2-411D-841B-7423BBBB8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188" y="1451862"/>
            <a:ext cx="8074710" cy="515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35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E198-9476-47E3-906E-86FD806A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Define a mutation to create a movie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B5B9C-4683-4D52-9A35-CE6694CF6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445" y="1521421"/>
            <a:ext cx="5755766" cy="520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66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EF8B-BD29-470F-80C9-DB1C3CE2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Define a query to get a movie using it’s unique 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45E68-6428-439C-AD6E-99092128B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61" y="2171481"/>
            <a:ext cx="10631645" cy="342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81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EF8B-BD29-470F-80C9-DB1C3CE2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Define a query to get all the movies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B50C9-57DE-4D84-907A-2C970451C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66" y="1743075"/>
            <a:ext cx="10328267" cy="459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25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E198-9476-47E3-906E-86FD806A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350" y="174156"/>
            <a:ext cx="9720072" cy="661693"/>
          </a:xfrm>
        </p:spPr>
        <p:txBody>
          <a:bodyPr>
            <a:normAutofit fontScale="90000"/>
          </a:bodyPr>
          <a:lstStyle/>
          <a:p>
            <a:r>
              <a:rPr lang="en-US" dirty="0"/>
              <a:t>Define a mutation to update a movie by id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1D7DE7-24F3-4B73-B91E-49FC5AD7E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142" y="862722"/>
            <a:ext cx="6098797" cy="608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72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D5A69-AAC7-4305-8000-609E8FBC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Specify all our Back-End API Routes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02CDD0-B135-407B-B99E-9B71C189B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87" y="1511808"/>
            <a:ext cx="10191425" cy="495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19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0B1-6A7F-4C93-AC48-88950E45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What’s a Back-End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2375E-8B00-4DB3-B31A-3410659F9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CRUD access to Data</a:t>
            </a:r>
          </a:p>
          <a:p>
            <a:endParaRPr lang="en-US" dirty="0"/>
          </a:p>
          <a:p>
            <a:r>
              <a:rPr lang="en-US" dirty="0"/>
              <a:t>Access to what?</a:t>
            </a:r>
          </a:p>
          <a:p>
            <a:pPr lvl="1"/>
            <a:r>
              <a:rPr lang="en-US" dirty="0"/>
              <a:t>multiple applications</a:t>
            </a:r>
          </a:p>
          <a:p>
            <a:endParaRPr lang="en-US" dirty="0"/>
          </a:p>
          <a:p>
            <a:r>
              <a:rPr lang="en-US" dirty="0"/>
              <a:t>What does it need?</a:t>
            </a:r>
          </a:p>
          <a:p>
            <a:pPr lvl="1"/>
            <a:r>
              <a:rPr lang="en-US" dirty="0"/>
              <a:t>Database (Mongo DB)</a:t>
            </a:r>
          </a:p>
          <a:p>
            <a:pPr lvl="1"/>
            <a:r>
              <a:rPr lang="en-US" dirty="0"/>
              <a:t>ODM (Mongoose)</a:t>
            </a:r>
          </a:p>
          <a:p>
            <a:pPr lvl="1"/>
            <a:r>
              <a:rPr lang="en-US" dirty="0"/>
              <a:t>Query Language (</a:t>
            </a:r>
            <a:r>
              <a:rPr lang="en-US" dirty="0" err="1"/>
              <a:t>GraphQL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Server ? (Express)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67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089D-9754-45F2-B97F-C38BC7C17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And that’s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A4898-3C7D-42B7-8784-7A3C16E22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just made a back end API</a:t>
            </a:r>
          </a:p>
        </p:txBody>
      </p:sp>
    </p:spTree>
    <p:extLst>
      <p:ext uri="{BB962C8B-B14F-4D97-AF65-F5344CB8AC3E}">
        <p14:creationId xmlns:p14="http://schemas.microsoft.com/office/powerpoint/2010/main" val="1179210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74EFE-DA03-4406-BB7E-AB5B019B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 let’s test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FC50E-8F46-4287-96A5-C698BBC1B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create 5 Cinema Tests:</a:t>
            </a:r>
          </a:p>
          <a:p>
            <a:pPr lvl="1"/>
            <a:r>
              <a:rPr lang="en-US" dirty="0"/>
              <a:t>Add Movie</a:t>
            </a:r>
          </a:p>
          <a:p>
            <a:pPr lvl="1"/>
            <a:r>
              <a:rPr lang="en-US" dirty="0"/>
              <a:t>Update Movie</a:t>
            </a:r>
          </a:p>
          <a:p>
            <a:pPr lvl="1"/>
            <a:r>
              <a:rPr lang="en-US" dirty="0"/>
              <a:t>Get Movies</a:t>
            </a:r>
          </a:p>
          <a:p>
            <a:pPr lvl="1"/>
            <a:r>
              <a:rPr lang="en-US" dirty="0"/>
              <a:t>Get Movie</a:t>
            </a:r>
          </a:p>
          <a:p>
            <a:pPr lvl="1"/>
            <a:r>
              <a:rPr lang="en-US" dirty="0"/>
              <a:t>Delete Movie</a:t>
            </a:r>
          </a:p>
        </p:txBody>
      </p:sp>
    </p:spTree>
    <p:extLst>
      <p:ext uri="{BB962C8B-B14F-4D97-AF65-F5344CB8AC3E}">
        <p14:creationId xmlns:p14="http://schemas.microsoft.com/office/powerpoint/2010/main" val="406017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E01C6-50DA-42A5-8049-597E9416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4C252-4F7C-471B-8BAA-2A62BFF15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BE4B16-84E9-4761-98C9-CDC328670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4526"/>
            <a:ext cx="12192000" cy="57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58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4053-71CD-46F6-8A0A-F465F6D4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03A67-3A18-452A-A7DC-74B197A25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all of your data needs</a:t>
            </a:r>
          </a:p>
          <a:p>
            <a:pPr lvl="1"/>
            <a:r>
              <a:rPr lang="en-US" dirty="0"/>
              <a:t>start modeling your back-end API</a:t>
            </a:r>
          </a:p>
        </p:txBody>
      </p:sp>
    </p:spTree>
    <p:extLst>
      <p:ext uri="{BB962C8B-B14F-4D97-AF65-F5344CB8AC3E}">
        <p14:creationId xmlns:p14="http://schemas.microsoft.com/office/powerpoint/2010/main" val="376018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51B2-E3C3-49B5-9335-C415D5640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A5054-7E1F-41D8-A02D-A0A8B02AC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How to create your first MERN (MongoDB, Express JS, React JS and Node JS) Stack</a:t>
            </a:r>
            <a:r>
              <a:rPr lang="en-US" dirty="0"/>
              <a:t> by Sam Barros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My First MERN Application Repository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Mozilla Developer Network: Express web framework</a:t>
            </a:r>
            <a:r>
              <a:rPr lang="en-US" dirty="0"/>
              <a:t> (Node.js/JavaScript)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8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3C7F-8015-4163-8E29-31B0F3E0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Back-End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F2BC3-2614-41FC-9644-0DFCD9331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data services</a:t>
            </a:r>
          </a:p>
          <a:p>
            <a:pPr lvl="1"/>
            <a:r>
              <a:rPr lang="en-US" dirty="0"/>
              <a:t>query the database</a:t>
            </a:r>
          </a:p>
          <a:p>
            <a:pPr lvl="1"/>
            <a:r>
              <a:rPr lang="en-US" dirty="0"/>
              <a:t>mutate the database</a:t>
            </a:r>
          </a:p>
          <a:p>
            <a:endParaRPr lang="en-US" dirty="0"/>
          </a:p>
          <a:p>
            <a:r>
              <a:rPr lang="en-US" dirty="0"/>
              <a:t>Layered approach</a:t>
            </a:r>
          </a:p>
          <a:p>
            <a:pPr lvl="1"/>
            <a:r>
              <a:rPr lang="en-US" dirty="0"/>
              <a:t>database server</a:t>
            </a:r>
          </a:p>
          <a:p>
            <a:pPr lvl="1"/>
            <a:r>
              <a:rPr lang="en-US" dirty="0"/>
              <a:t>object data mapping</a:t>
            </a:r>
          </a:p>
          <a:p>
            <a:pPr lvl="1"/>
            <a:r>
              <a:rPr lang="en-US" dirty="0"/>
              <a:t>web server with request mapping</a:t>
            </a:r>
          </a:p>
        </p:txBody>
      </p:sp>
    </p:spTree>
    <p:extLst>
      <p:ext uri="{BB962C8B-B14F-4D97-AF65-F5344CB8AC3E}">
        <p14:creationId xmlns:p14="http://schemas.microsoft.com/office/powerpoint/2010/main" val="2553322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FDB4-C882-429A-92AD-4226B634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Technologies we’ll look at briefly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18C53-1BBC-433D-9BF5-5FA9F5F3F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  <a:p>
            <a:pPr lvl="1"/>
            <a:r>
              <a:rPr lang="en-US" b="1" dirty="0" err="1"/>
              <a:t>mongod</a:t>
            </a:r>
            <a:endParaRPr lang="en-US" b="1" dirty="0"/>
          </a:p>
          <a:p>
            <a:pPr lvl="1"/>
            <a:r>
              <a:rPr lang="en-US" dirty="0"/>
              <a:t>MongoDB Compass</a:t>
            </a:r>
          </a:p>
          <a:p>
            <a:endParaRPr lang="en-US" dirty="0"/>
          </a:p>
          <a:p>
            <a:r>
              <a:rPr lang="en-US" dirty="0"/>
              <a:t>Mongoose API</a:t>
            </a:r>
          </a:p>
          <a:p>
            <a:endParaRPr lang="en-US" dirty="0"/>
          </a:p>
          <a:p>
            <a:r>
              <a:rPr lang="en-US" dirty="0" err="1"/>
              <a:t>ExpressJS</a:t>
            </a:r>
            <a:endParaRPr lang="en-US" dirty="0"/>
          </a:p>
          <a:p>
            <a:endParaRPr lang="en-US" dirty="0"/>
          </a:p>
          <a:p>
            <a:r>
              <a:rPr lang="en-US" dirty="0"/>
              <a:t>Postman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923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96E1-CF1D-4A47-808A-97FA2B22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an endpoint?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4E329-79ED-48D9-A69E-3E8111170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remote computing device that communicates back and forth with a network to which it is connected. Examples of endpoints include:</a:t>
            </a:r>
          </a:p>
          <a:p>
            <a:pPr lvl="1"/>
            <a:r>
              <a:rPr lang="en-US" dirty="0"/>
              <a:t>Desktops</a:t>
            </a:r>
          </a:p>
          <a:p>
            <a:pPr lvl="1"/>
            <a:r>
              <a:rPr lang="en-US" dirty="0"/>
              <a:t>Laptops</a:t>
            </a:r>
          </a:p>
          <a:p>
            <a:pPr lvl="1"/>
            <a:r>
              <a:rPr lang="en-US" dirty="0"/>
              <a:t>Smartphones</a:t>
            </a:r>
          </a:p>
          <a:p>
            <a:pPr lvl="1"/>
            <a:r>
              <a:rPr lang="en-US" dirty="0"/>
              <a:t>Tablets</a:t>
            </a:r>
          </a:p>
          <a:p>
            <a:pPr lvl="1"/>
            <a:r>
              <a:rPr lang="en-US" dirty="0"/>
              <a:t>Servers</a:t>
            </a:r>
          </a:p>
          <a:p>
            <a:pPr lvl="1"/>
            <a:r>
              <a:rPr lang="en-US" dirty="0"/>
              <a:t>Workstations</a:t>
            </a:r>
          </a:p>
          <a:p>
            <a:pPr lvl="1"/>
            <a:r>
              <a:rPr lang="en-US" dirty="0"/>
              <a:t>Internet-of-things (IoT) devices</a:t>
            </a:r>
          </a:p>
        </p:txBody>
      </p:sp>
    </p:spTree>
    <p:extLst>
      <p:ext uri="{BB962C8B-B14F-4D97-AF65-F5344CB8AC3E}">
        <p14:creationId xmlns:p14="http://schemas.microsoft.com/office/powerpoint/2010/main" val="3219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1266F-D87A-4CF7-8A06-671CFB974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4D15B-C069-4CB1-8E1C-90C77398D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Determining how an application responds to a client request to a particular endpoint</a:t>
            </a:r>
          </a:p>
          <a:p>
            <a:endParaRPr lang="en-US" dirty="0"/>
          </a:p>
          <a:p>
            <a:r>
              <a:rPr lang="en-US" dirty="0"/>
              <a:t>Each route can have one or more handler functions</a:t>
            </a:r>
          </a:p>
          <a:p>
            <a:endParaRPr lang="en-US" dirty="0"/>
          </a:p>
          <a:p>
            <a:r>
              <a:rPr lang="en-US" dirty="0"/>
              <a:t>Route definition takes the following structure: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r>
              <a:rPr lang="en-US" b="1" dirty="0" err="1"/>
              <a:t>app.METHOD</a:t>
            </a:r>
            <a:r>
              <a:rPr lang="en-US" b="1" dirty="0"/>
              <a:t>(PATH, HANDLER)</a:t>
            </a:r>
          </a:p>
          <a:p>
            <a:pPr lvl="2"/>
            <a:r>
              <a:rPr lang="en-US" dirty="0"/>
              <a:t>app is an instance of express.</a:t>
            </a:r>
          </a:p>
          <a:p>
            <a:pPr lvl="2"/>
            <a:r>
              <a:rPr lang="en-US" dirty="0"/>
              <a:t>METHOD is an HTTP request method, in lowercase.</a:t>
            </a:r>
          </a:p>
          <a:p>
            <a:pPr lvl="2"/>
            <a:r>
              <a:rPr lang="en-US" dirty="0"/>
              <a:t>PATH is a path on the server.</a:t>
            </a:r>
          </a:p>
          <a:p>
            <a:pPr lvl="2"/>
            <a:r>
              <a:rPr lang="en-US" dirty="0"/>
              <a:t>HANDLER is the function executed when the route is matched.</a:t>
            </a:r>
          </a:p>
        </p:txBody>
      </p:sp>
    </p:spTree>
    <p:extLst>
      <p:ext uri="{BB962C8B-B14F-4D97-AF65-F5344CB8AC3E}">
        <p14:creationId xmlns:p14="http://schemas.microsoft.com/office/powerpoint/2010/main" val="3383198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3A39-80EB-4BDE-8A7D-D6326BA1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approximate 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1141E3-EB90-428F-AFDC-D28891504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494" y="1344635"/>
            <a:ext cx="76200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75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72D0-C996-4AED-82A3-663C184D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Requests and Responses contain </a:t>
            </a:r>
            <a:r>
              <a:rPr lang="en-US" b="1" i="1" dirty="0"/>
              <a:t>payloads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877B8-4F47-4079-AC28-88C38F643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i.e. the data</a:t>
            </a:r>
          </a:p>
          <a:p>
            <a:endParaRPr lang="en-US" dirty="0"/>
          </a:p>
          <a:p>
            <a:r>
              <a:rPr lang="en-US" dirty="0"/>
              <a:t>Both sides (client and server) need to know what the payload is</a:t>
            </a:r>
          </a:p>
          <a:p>
            <a:pPr lvl="1"/>
            <a:r>
              <a:rPr lang="en-US" dirty="0"/>
              <a:t>types</a:t>
            </a:r>
          </a:p>
          <a:p>
            <a:pPr lvl="1"/>
            <a:r>
              <a:rPr lang="en-US" dirty="0"/>
              <a:t>format</a:t>
            </a:r>
          </a:p>
          <a:p>
            <a:endParaRPr lang="en-US" dirty="0"/>
          </a:p>
          <a:p>
            <a:r>
              <a:rPr lang="en-US" dirty="0"/>
              <a:t>Client needs to know what is needed by server to do its work</a:t>
            </a:r>
          </a:p>
          <a:p>
            <a:endParaRPr lang="en-US" dirty="0"/>
          </a:p>
          <a:p>
            <a:r>
              <a:rPr lang="en-US" dirty="0"/>
              <a:t>Server needs to get the necessary payload data to complete its task</a:t>
            </a:r>
          </a:p>
          <a:p>
            <a:endParaRPr lang="en-US" dirty="0"/>
          </a:p>
          <a:p>
            <a:r>
              <a:rPr lang="en-US" dirty="0"/>
              <a:t>Example payloads:</a:t>
            </a:r>
          </a:p>
          <a:p>
            <a:pPr lvl="1"/>
            <a:r>
              <a:rPr lang="en-US" dirty="0"/>
              <a:t>data for creating a new movie</a:t>
            </a:r>
          </a:p>
        </p:txBody>
      </p:sp>
    </p:spTree>
    <p:extLst>
      <p:ext uri="{BB962C8B-B14F-4D97-AF65-F5344CB8AC3E}">
        <p14:creationId xmlns:p14="http://schemas.microsoft.com/office/powerpoint/2010/main" val="1849988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9369</TotalTime>
  <Words>460</Words>
  <Application>Microsoft Office PowerPoint</Application>
  <PresentationFormat>Widescreen</PresentationFormat>
  <Paragraphs>105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Tw Cen MT</vt:lpstr>
      <vt:lpstr>Tw Cen MT Condensed</vt:lpstr>
      <vt:lpstr>Wingdings 3</vt:lpstr>
      <vt:lpstr>Integral</vt:lpstr>
      <vt:lpstr>Cse 416 </vt:lpstr>
      <vt:lpstr>What’s a Back-End API?</vt:lpstr>
      <vt:lpstr>Important References</vt:lpstr>
      <vt:lpstr>Back-End API</vt:lpstr>
      <vt:lpstr>Technologies we’ll look at briefly</vt:lpstr>
      <vt:lpstr>What is an endpoint?</vt:lpstr>
      <vt:lpstr>Basic Routing</vt:lpstr>
      <vt:lpstr>An approximate architecture</vt:lpstr>
      <vt:lpstr>Requests and Responses contain payloads</vt:lpstr>
      <vt:lpstr>Middleware</vt:lpstr>
      <vt:lpstr>So what do we have to do?</vt:lpstr>
      <vt:lpstr>Setup our Server</vt:lpstr>
      <vt:lpstr>Setup our database connection</vt:lpstr>
      <vt:lpstr>First Let’s Specify the Data Format</vt:lpstr>
      <vt:lpstr>Define a mutation to create a movie</vt:lpstr>
      <vt:lpstr>Define a query to get a movie using it’s unique id</vt:lpstr>
      <vt:lpstr>Define a query to get all the movies</vt:lpstr>
      <vt:lpstr>Define a mutation to update a movie by id</vt:lpstr>
      <vt:lpstr>Specify all our Back-End API Routes</vt:lpstr>
      <vt:lpstr>And that’s it</vt:lpstr>
      <vt:lpstr>Now let’s test it</vt:lpstr>
      <vt:lpstr>PowerPoint Presentation</vt:lpstr>
      <vt:lpstr>Task for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380 computer game programming</dc:title>
  <dc:creator>McKillaGorilla</dc:creator>
  <cp:lastModifiedBy>Richard</cp:lastModifiedBy>
  <cp:revision>127</cp:revision>
  <dcterms:created xsi:type="dcterms:W3CDTF">2019-01-07T19:50:56Z</dcterms:created>
  <dcterms:modified xsi:type="dcterms:W3CDTF">2021-10-07T18:15:36Z</dcterms:modified>
</cp:coreProperties>
</file>