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FD127-D101-4F33-B3B9-A47A52CF2F38}">
  <a:tblStyle styleId="{00BFD127-D101-4F33-B3B9-A47A52CF2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0201726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0201726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0201726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0201726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0201726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0201726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02017269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0201726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2017269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2017269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0201726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0201726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0201726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0201726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2017269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2017269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0201726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020172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2017269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2017269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0201726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0201726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201726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0201726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201726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201726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201726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201726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201726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201726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People in a Country Happy?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by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Mai and Sung Mo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25" y="1152475"/>
            <a:ext cx="4948951" cy="38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Training and Test Sets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 is 2015, 2016, 2017, and 2018 data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set is simply the 2019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2019 data, we compare the predicted results of our model compared to the actual results.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Linear Regression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regression is a type of statistical analysis used to predict the relationship between two variables. It assumes a linear relationship between the target variable and the input variables/features.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performed the best of our three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Appear to have a linear relationship between input variables and target variables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Random Forest Regression (Bagging)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regression is a supervised learning algorithm and bagging technique that uses an ensemble learning method for regression in machine learning. It creates a set of decision trees in parallel and then averages their predictions to obtain the final prediction.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should have been more accurate.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since it is not as accurate when used for predictions.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seen as averaging previous data but happiness scores seem to be increasing with years.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Gradient Boosting (boosting)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is another ensemble learning technique that combines multiple weak predictive models, usually decision trees, to create a strong predictive model. It creates a next possible best model based off the previous. Then it adds the previous to best model in order to minimize the prediction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be done sequentially and can’t be done in parallel.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0" y="4466300"/>
            <a:ext cx="9144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30"/>
              <a:t>Invented </a:t>
            </a:r>
            <a:r>
              <a:rPr lang="en" sz="1230"/>
              <a:t>Score: Economy rating * 0.41 + Family rating * 0.72 + Health rating * 0.88 + Freedom rating * 0.8 + Trust rating * 0.4</a:t>
            </a:r>
            <a:endParaRPr sz="123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359"/>
            <a:ext cx="9144000" cy="28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Accuracy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RMSE: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88" y="2005825"/>
            <a:ext cx="271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869"/>
            <a:ext cx="9144001" cy="297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494288"/>
            <a:ext cx="7372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3078925"/>
            <a:ext cx="7372350" cy="48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11688" y="14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{00BFD127-D101-4F33-B3B9-A47A52CF2F38}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77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Country                                  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Happiness Rank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Happiness Score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Economy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(GDP per Capita)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Family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Health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(Life Expectancy)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Freedom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Trust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(Government Corruption)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Generosity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Year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13" y="1152475"/>
            <a:ext cx="4776375" cy="37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8110"/>
            <a:ext cx="9144003" cy="327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49" y="1152475"/>
            <a:ext cx="5490500" cy="3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63" y="1152475"/>
            <a:ext cx="5117274" cy="354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388" y="1152475"/>
            <a:ext cx="5477225" cy="3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63" y="1152475"/>
            <a:ext cx="5478676" cy="3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