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20DED1-C05E-40B9-ABC0-D02584C40CEB}">
  <a:tblStyle styleId="{2B20DED1-C05E-40B9-ABC0-D02584C40C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02017269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02017269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0201726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0201726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02017269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02017269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02017269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02017269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02017269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02017269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0201726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0201726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02017269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02017269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02017269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02017269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0201726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0201726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02017269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02017269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0201726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0201726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02017269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02017269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02017269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02017269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02017269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02017269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02017269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02017269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People in a Country Happy?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/>
              <a:t>Analysis by Sung </a:t>
            </a:r>
            <a:r>
              <a:rPr lang="en" dirty="0"/>
              <a:t>Mo Yang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525" y="1152475"/>
            <a:ext cx="4948951" cy="38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Training and Test Sets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set is 2015, 2016, 2017, and 2018 data sets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set is simply the 2019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the 2019 data, we compare the predicted results of our model compared to the actual results.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Linear Regression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Linear regression is a type of statistical analysis used to predict the relationship between two variables. It assumes a linear relationship between the target variable and the input variables/features.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performed the best of our three models.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Appear to have a linear relationship between input variables and target variables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Random Forest Regression (Bagging)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Random forest regression is a supervised learning algorithm and bagging technique that uses an ensemble learning method for regression in machine learning. It creates a set of decision trees in parallel and then averages their predictions to obtain the final prediction.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should have been more accurate.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However, since it is not as accurate when used for predictions.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is seen as averaging previous data but happiness scores seem to be increasing with years.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Gradient Boosting (boosting)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 is another ensemble learning technique that combines multiple weak predictive models, usually decision trees, to create a strong predictive model. It creates a next possible best model based off the previous. Then it adds the previous to best model in order to minimize the prediction error.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to be done sequentially and can’t be done in parallel.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0" y="4466300"/>
            <a:ext cx="91440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230"/>
              <a:t>Invented Score: Economy rating * 0.41 + Family rating * 0.72 + Health rating * 0.88 + Freedom rating * 0.8 + Trust rating * 0.4</a:t>
            </a:r>
            <a:endParaRPr sz="1230"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359"/>
            <a:ext cx="9144000" cy="285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and Accuracy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RMSE: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88" y="2005825"/>
            <a:ext cx="27146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1869"/>
            <a:ext cx="9144001" cy="2979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1494288"/>
            <a:ext cx="73723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825" y="3078925"/>
            <a:ext cx="7372350" cy="488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311688" y="14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{2B20DED1-C05E-40B9-ABC0-D02584C40CEB}</a:tableStyleId>
              </a:tblPr>
              <a:tblGrid>
                <a:gridCol w="17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1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Country                                  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Happiness Rank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Happiness Score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Economy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(GDP per Capita)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Family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Health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(Life Expectancy)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Freedom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Trust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(Government Corruption)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Generosity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Year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813" y="1152475"/>
            <a:ext cx="4776375" cy="372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8110"/>
            <a:ext cx="9144003" cy="327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749" y="1152475"/>
            <a:ext cx="5490500" cy="38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363" y="1152475"/>
            <a:ext cx="5117274" cy="354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388" y="1152475"/>
            <a:ext cx="5477225" cy="37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663" y="1152475"/>
            <a:ext cx="5478676" cy="37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On-screen Show (16:9)</PresentationFormat>
  <Paragraphs>45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What Makes People in a Country Happy?</vt:lpstr>
      <vt:lpstr>Data Preprocessing</vt:lpstr>
      <vt:lpstr>Data Preprocessing</vt:lpstr>
      <vt:lpstr>Data Preprocessing </vt:lpstr>
      <vt:lpstr>Exploratory Data Analysis</vt:lpstr>
      <vt:lpstr>Exploratory Data Analysis </vt:lpstr>
      <vt:lpstr>Exploratory Data Analysis </vt:lpstr>
      <vt:lpstr>Exploratory Data Analysis </vt:lpstr>
      <vt:lpstr>Exploratory Data Analysis </vt:lpstr>
      <vt:lpstr>Exploratory Data Analysis </vt:lpstr>
      <vt:lpstr>Modeling: Training and Test Sets</vt:lpstr>
      <vt:lpstr>Modeling: Linear Regression</vt:lpstr>
      <vt:lpstr>Modeling: Random Forest Regression (Bagging)</vt:lpstr>
      <vt:lpstr>Modeling: Gradient Boosting (boosting)</vt:lpstr>
      <vt:lpstr>Results</vt:lpstr>
      <vt:lpstr>Performance and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People in a Country Happy?</dc:title>
  <cp:lastModifiedBy>Sung Mo Yang</cp:lastModifiedBy>
  <cp:revision>1</cp:revision>
  <dcterms:modified xsi:type="dcterms:W3CDTF">2023-08-16T19:09:13Z</dcterms:modified>
</cp:coreProperties>
</file>