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8" r:id="rId2"/>
    <p:sldId id="293" r:id="rId3"/>
    <p:sldId id="294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09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9" r:id="rId26"/>
    <p:sldId id="320" r:id="rId27"/>
    <p:sldId id="324" r:id="rId28"/>
    <p:sldId id="318" r:id="rId29"/>
    <p:sldId id="325" r:id="rId30"/>
    <p:sldId id="321" r:id="rId31"/>
    <p:sldId id="322" r:id="rId32"/>
    <p:sldId id="336" r:id="rId33"/>
    <p:sldId id="337" r:id="rId34"/>
    <p:sldId id="338" r:id="rId35"/>
    <p:sldId id="326" r:id="rId36"/>
    <p:sldId id="340" r:id="rId37"/>
    <p:sldId id="339" r:id="rId38"/>
    <p:sldId id="327" r:id="rId39"/>
    <p:sldId id="357" r:id="rId40"/>
    <p:sldId id="358" r:id="rId41"/>
    <p:sldId id="361" r:id="rId42"/>
    <p:sldId id="359" r:id="rId43"/>
    <p:sldId id="362" r:id="rId44"/>
    <p:sldId id="363" r:id="rId45"/>
    <p:sldId id="360" r:id="rId46"/>
    <p:sldId id="406" r:id="rId47"/>
    <p:sldId id="382" r:id="rId48"/>
    <p:sldId id="383" r:id="rId49"/>
    <p:sldId id="393" r:id="rId50"/>
    <p:sldId id="392" r:id="rId51"/>
    <p:sldId id="405" r:id="rId52"/>
    <p:sldId id="396" r:id="rId53"/>
    <p:sldId id="397" r:id="rId54"/>
    <p:sldId id="399" r:id="rId55"/>
    <p:sldId id="400" r:id="rId56"/>
    <p:sldId id="402" r:id="rId57"/>
    <p:sldId id="401" r:id="rId58"/>
    <p:sldId id="407" r:id="rId59"/>
    <p:sldId id="409" r:id="rId60"/>
    <p:sldId id="408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C2956-533E-4909-8ACE-80A1AEB66A19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203-4234-4BD4-B568-0D255AE80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1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CB6E87F-228F-44B2-B4EE-9BD47B249A9D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02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Title Test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 dirty="0"/>
              <a:t>마스터 텍스트 스타일 편집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bg1"/>
                </a:solidFill>
                <a:latin typeface="+mn-lt"/>
                <a:cs typeface="lato"/>
              </a:rPr>
              <a:t> Changwon National</a:t>
            </a:r>
            <a:r>
              <a:rPr lang="en-US" altLang="ko-KR" sz="1300" baseline="0">
                <a:solidFill>
                  <a:schemeClr val="bg1"/>
                </a:solidFill>
                <a:latin typeface="+mn-lt"/>
                <a:cs typeface="lato"/>
              </a:rPr>
              <a:t> University</a:t>
            </a:r>
            <a:endParaRPr lang="ko-KR" altLang="en-US" sz="1300">
              <a:solidFill>
                <a:schemeClr val="bg1"/>
              </a:solidFill>
              <a:latin typeface="+mn-lt"/>
              <a:cs typeface="lato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395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en-US" altLang="ko-KR" sz="1300">
                <a:solidFill>
                  <a:schemeClr val="bg1"/>
                </a:solidFill>
                <a:latin typeface="+mn-lt"/>
              </a:rPr>
              <a:t>Sungmoo Son</a:t>
            </a:r>
          </a:p>
          <a:p>
            <a:pPr algn="l">
              <a:defRPr/>
            </a:pPr>
            <a:endParaRPr lang="en-US" altLang="ko-KR" sz="13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fld id="{765CECA1-5C9B-4693-A1BD-3F65156FCD02}" type="slidenum">
              <a:rPr lang="ko-KR" altLang="en-US"/>
              <a:pPr lvl="0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13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B4F3-A036-45D0-95FD-8EF823F8CC0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B177-902E-4CA0-B3AF-330CB4144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8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B4F3-A036-45D0-95FD-8EF823F8CC0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B177-902E-4CA0-B3AF-330CB4144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9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B4F3-A036-45D0-95FD-8EF823F8CC0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B177-902E-4CA0-B3AF-330CB4144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96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B4F3-A036-45D0-95FD-8EF823F8CC0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B177-902E-4CA0-B3AF-330CB4144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47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051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Title Test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bg1"/>
                </a:solidFill>
                <a:latin typeface="+mn-lt"/>
                <a:cs typeface="lato"/>
              </a:rPr>
              <a:t> Changwon National</a:t>
            </a:r>
            <a:r>
              <a:rPr lang="en-US" altLang="ko-KR" sz="1300" baseline="0">
                <a:solidFill>
                  <a:schemeClr val="bg1"/>
                </a:solidFill>
                <a:latin typeface="+mn-lt"/>
                <a:cs typeface="lato"/>
              </a:rPr>
              <a:t> University</a:t>
            </a:r>
            <a:endParaRPr lang="ko-KR" altLang="en-US" sz="1300">
              <a:solidFill>
                <a:schemeClr val="bg1"/>
              </a:solidFill>
              <a:latin typeface="+mn-lt"/>
              <a:cs typeface="lato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395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en-US" altLang="ko-KR" sz="1300">
                <a:solidFill>
                  <a:schemeClr val="bg1"/>
                </a:solidFill>
                <a:latin typeface="+mn-lt"/>
              </a:rPr>
              <a:t>Sungmoo Son</a:t>
            </a:r>
          </a:p>
          <a:p>
            <a:pPr algn="l">
              <a:defRPr/>
            </a:pPr>
            <a:endParaRPr lang="en-US" altLang="ko-KR" sz="13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fld id="{765CECA1-5C9B-4693-A1BD-3F65156FC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7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B4F3-A036-45D0-95FD-8EF823F8CC0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B177-902E-4CA0-B3AF-330CB4144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2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B4F3-A036-45D0-95FD-8EF823F8CC0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B177-902E-4CA0-B3AF-330CB4144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6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B4F3-A036-45D0-95FD-8EF823F8CC0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B177-902E-4CA0-B3AF-330CB4144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7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B4F3-A036-45D0-95FD-8EF823F8CC0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B177-902E-4CA0-B3AF-330CB4144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B4F3-A036-45D0-95FD-8EF823F8CC0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B177-902E-4CA0-B3AF-330CB4144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7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B4F3-A036-45D0-95FD-8EF823F8CC0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B177-902E-4CA0-B3AF-330CB4144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B4F3-A036-45D0-95FD-8EF823F8CC0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B177-902E-4CA0-B3AF-330CB4144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7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B4F3-A036-45D0-95FD-8EF823F8CC01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9B177-902E-4CA0-B3AF-330CB4144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%20:%20/github.com/filebench/filebench/releas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5544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>
              <a:defRPr/>
            </a:pPr>
            <a:r>
              <a:rPr lang="en-US" altLang="ko-KR" sz="3600" b="1" dirty="0" err="1" smtClean="0">
                <a:solidFill>
                  <a:schemeClr val="accent5"/>
                </a:solidFill>
                <a:latin typeface="roboto"/>
                <a:ea typeface="roboto"/>
              </a:rPr>
              <a:t>Filebench</a:t>
            </a:r>
            <a:r>
              <a:rPr lang="ko-KR" altLang="en-US" sz="3600" b="1" dirty="0" smtClean="0">
                <a:solidFill>
                  <a:schemeClr val="accent5"/>
                </a:solidFill>
                <a:latin typeface="roboto"/>
                <a:ea typeface="roboto"/>
              </a:rPr>
              <a:t>와 </a:t>
            </a:r>
            <a:r>
              <a:rPr lang="en-US" altLang="ko-KR" sz="3600" b="1" dirty="0" err="1" smtClean="0">
                <a:solidFill>
                  <a:schemeClr val="accent5"/>
                </a:solidFill>
                <a:latin typeface="roboto"/>
                <a:ea typeface="roboto"/>
              </a:rPr>
              <a:t>Sysbench</a:t>
            </a:r>
            <a:r>
              <a:rPr lang="en-US" altLang="ko-KR" sz="3600" b="1" dirty="0" smtClean="0">
                <a:solidFill>
                  <a:schemeClr val="accent5"/>
                </a:solidFill>
                <a:latin typeface="roboto"/>
                <a:ea typeface="roboto"/>
              </a:rPr>
              <a:t> </a:t>
            </a:r>
            <a:r>
              <a:rPr lang="ko-KR" altLang="en-US" sz="3600" b="1" dirty="0" smtClean="0">
                <a:solidFill>
                  <a:schemeClr val="accent5"/>
                </a:solidFill>
                <a:latin typeface="roboto"/>
                <a:ea typeface="roboto"/>
              </a:rPr>
              <a:t>워크로드를 사용한 대기 큐에서 대기중인 스레드 측정</a:t>
            </a:r>
            <a:endParaRPr lang="en-US" altLang="ko-KR" sz="3600" b="1" dirty="0">
              <a:solidFill>
                <a:schemeClr val="accent5"/>
              </a:solidFill>
              <a:latin typeface="roboto"/>
              <a:ea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2200" b="1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Sungmoo</a:t>
            </a:r>
            <a:r>
              <a:rPr lang="en-US" altLang="ko-KR" sz="2200" b="1">
                <a:solidFill>
                  <a:schemeClr val="accent5"/>
                </a:solidFill>
                <a:latin typeface="lato"/>
                <a:ea typeface="lato"/>
                <a:cs typeface="lato"/>
              </a:rPr>
              <a:t> 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  <a:defRPr/>
            </a:pPr>
            <a:r>
              <a:rPr lang="en-US" altLang="ko-KR" sz="2400">
                <a:latin typeface="+mj-lt"/>
                <a:ea typeface="lato"/>
                <a:cs typeface="lato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>
          <a:xfrm>
            <a:off x="5947410" y="564528"/>
            <a:ext cx="287655" cy="353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30153" rIns="91440" bIns="45720" anchor="ctr" anchorCtr="0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lvl="0" algn="ctr" latinLnBrk="0">
              <a:defRPr/>
            </a:pPr>
            <a:endParaRPr lang="en-US" altLang="ko-KR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393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hat is </a:t>
            </a:r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세계에서 가장 많이 쓰이는 오픈 소스의 관계형 데이터 베이스 관리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관계형 데이터 베이스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항목을 열과 행이 있는 테이블집합으로 구성 </a:t>
            </a:r>
            <a:r>
              <a:rPr lang="en-US" altLang="ko-KR" sz="1800" dirty="0" smtClean="0"/>
              <a:t>ex) </a:t>
            </a:r>
            <a:r>
              <a:rPr lang="ko-KR" altLang="en-US" sz="1800" dirty="0" smtClean="0"/>
              <a:t>선수 테이블</a:t>
            </a:r>
            <a:endParaRPr lang="en-US" altLang="ko-KR" sz="1800" dirty="0" smtClean="0"/>
          </a:p>
          <a:p>
            <a:r>
              <a:rPr lang="ko-KR" altLang="en-US" dirty="0" smtClean="0"/>
              <a:t>표준 데이터베이스 질의 언어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사용</a:t>
            </a:r>
            <a:endParaRPr lang="en-US" altLang="ko-KR" dirty="0"/>
          </a:p>
          <a:p>
            <a:pPr lvl="1"/>
            <a:r>
              <a:rPr lang="ko-KR" altLang="en-US" dirty="0" smtClean="0"/>
              <a:t>구조화 </a:t>
            </a:r>
            <a:r>
              <a:rPr lang="ko-KR" altLang="en-US" dirty="0" err="1" smtClean="0"/>
              <a:t>질의어</a:t>
            </a:r>
            <a:r>
              <a:rPr lang="en-US" altLang="ko-KR" dirty="0" smtClean="0"/>
              <a:t>(SQL): </a:t>
            </a:r>
            <a:r>
              <a:rPr lang="ko-KR" altLang="en-US" dirty="0" smtClean="0"/>
              <a:t>관계형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이용하기 위한 표준 프로그래밍 언어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4" y="3752850"/>
            <a:ext cx="4102732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4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Mysql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 </a:t>
            </a:r>
            <a:r>
              <a:rPr lang="ko-KR" altLang="en-US" dirty="0" err="1" smtClean="0"/>
              <a:t>질의어의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r>
              <a:rPr lang="en-US" altLang="ko-KR" dirty="0" smtClean="0"/>
              <a:t>DDL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Table </a:t>
            </a:r>
            <a:r>
              <a:rPr lang="ko-KR" altLang="en-US" dirty="0" smtClean="0"/>
              <a:t>의 구조를 정의</a:t>
            </a:r>
            <a:endParaRPr lang="en-US" altLang="ko-KR" dirty="0" smtClean="0"/>
          </a:p>
          <a:p>
            <a:r>
              <a:rPr lang="en-US" altLang="ko-KR" dirty="0" smtClean="0"/>
              <a:t>DML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- Table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en-US" altLang="ko-KR" dirty="0" smtClean="0"/>
              <a:t>DCL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제어어</a:t>
            </a:r>
            <a:r>
              <a:rPr lang="ko-KR" altLang="en-US" dirty="0"/>
              <a:t> </a:t>
            </a:r>
            <a:r>
              <a:rPr lang="en-US" altLang="ko-KR" dirty="0" smtClean="0"/>
              <a:t>- Data</a:t>
            </a:r>
            <a:r>
              <a:rPr lang="ko-KR" altLang="en-US" dirty="0"/>
              <a:t>의 사용 권한을 관리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7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</a:p>
          <a:p>
            <a:pPr lvl="1"/>
            <a:r>
              <a:rPr lang="en-US" altLang="ko-KR" dirty="0" err="1" smtClean="0"/>
              <a:t>Mysql</a:t>
            </a:r>
            <a:r>
              <a:rPr lang="ko-KR" altLang="en-US" dirty="0" smtClean="0"/>
              <a:t>을 설치하기 전에 우분투 서버를 업데이트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2276476"/>
            <a:ext cx="6943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9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-server</a:t>
            </a:r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서버를 설치</a:t>
            </a:r>
            <a:endParaRPr lang="en-US" altLang="ko-KR" dirty="0"/>
          </a:p>
          <a:p>
            <a:pPr lvl="1"/>
            <a:r>
              <a:rPr lang="en-US" altLang="ko-KR" dirty="0" err="1" smtClean="0"/>
              <a:t>ver</a:t>
            </a:r>
            <a:r>
              <a:rPr lang="en-US" altLang="ko-KR" dirty="0" smtClean="0"/>
              <a:t> 14.14 </a:t>
            </a:r>
            <a:r>
              <a:rPr lang="en-US" altLang="ko-KR" dirty="0" err="1" smtClean="0"/>
              <a:t>Distrib</a:t>
            </a:r>
            <a:r>
              <a:rPr lang="en-US" altLang="ko-KR" dirty="0" smtClean="0"/>
              <a:t> 5.7.33, for Linux (x86_64) using </a:t>
            </a:r>
            <a:r>
              <a:rPr lang="en-US" altLang="ko-KR" dirty="0" err="1" smtClean="0"/>
              <a:t>EditLine</a:t>
            </a:r>
            <a:r>
              <a:rPr lang="en-US" altLang="ko-KR" dirty="0" smtClean="0"/>
              <a:t> wrapper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7" y="2711319"/>
            <a:ext cx="6738121" cy="3085776"/>
          </a:xfrm>
          <a:prstGeom prst="rect">
            <a:avLst/>
          </a:prstGeom>
        </p:spPr>
      </p:pic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1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service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start</a:t>
            </a:r>
          </a:p>
          <a:p>
            <a:pPr lvl="1"/>
            <a:r>
              <a:rPr lang="en-US" altLang="ko-KR" dirty="0" err="1" smtClean="0"/>
              <a:t>mysql</a:t>
            </a:r>
            <a:r>
              <a:rPr lang="ko-KR" altLang="en-US" dirty="0" smtClean="0"/>
              <a:t>을 시작하기 위해서는 관리자 권한 인증을 위한 암호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ubuntu</a:t>
            </a:r>
            <a:r>
              <a:rPr lang="ko-KR" altLang="en-US" dirty="0" smtClean="0"/>
              <a:t> 로그인 암호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입력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2857500"/>
            <a:ext cx="6134100" cy="2686050"/>
          </a:xfrm>
          <a:prstGeom prst="rect">
            <a:avLst/>
          </a:prstGeom>
        </p:spPr>
      </p:pic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8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–u root –p</a:t>
            </a:r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우분투 관리자 로그인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로그인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766689"/>
            <a:ext cx="6743700" cy="2628900"/>
          </a:xfrm>
          <a:prstGeom prst="rect">
            <a:avLst/>
          </a:prstGeom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/>
              <a:t> clone https://github.com/akopytov/sysbench.git</a:t>
            </a:r>
            <a:endParaRPr lang="en-US" altLang="ko-KR" dirty="0" smtClean="0"/>
          </a:p>
          <a:p>
            <a:pPr lvl="1"/>
            <a:r>
              <a:rPr lang="ko-KR" altLang="en-US" dirty="0"/>
              <a:t>기존 소스 코드 다운로드</a:t>
            </a:r>
            <a:r>
              <a:rPr lang="en-US" altLang="ko-KR" dirty="0"/>
              <a:t>/</a:t>
            </a:r>
            <a:r>
              <a:rPr lang="ko-KR" altLang="en-US" dirty="0"/>
              <a:t>복제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40" y="2266950"/>
            <a:ext cx="7233310" cy="1609725"/>
          </a:xfrm>
          <a:prstGeom prst="rect">
            <a:avLst/>
          </a:prstGeom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9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sysbench</a:t>
            </a:r>
            <a:r>
              <a:rPr lang="en-US" altLang="ko-KR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cd </a:t>
            </a:r>
            <a:r>
              <a:rPr lang="en-US" altLang="ko-KR" dirty="0" err="1" smtClean="0"/>
              <a:t>sysbench</a:t>
            </a:r>
            <a:endParaRPr lang="en-US" altLang="ko-KR" dirty="0" smtClean="0"/>
          </a:p>
          <a:p>
            <a:r>
              <a:rPr lang="en-US" altLang="ko-KR" dirty="0" smtClean="0"/>
              <a:t>$ autogen.sh</a:t>
            </a:r>
          </a:p>
          <a:p>
            <a:pPr lvl="1"/>
            <a:r>
              <a:rPr lang="en-US" altLang="ko-KR" dirty="0" smtClean="0"/>
              <a:t>configure </a:t>
            </a:r>
            <a:r>
              <a:rPr lang="ko-KR" altLang="en-US" dirty="0" smtClean="0"/>
              <a:t>스크립트와 </a:t>
            </a:r>
            <a:r>
              <a:rPr lang="en-US" altLang="ko-KR" dirty="0" smtClean="0"/>
              <a:t>makefile.am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makefile.in</a:t>
            </a:r>
            <a:r>
              <a:rPr lang="ko-KR" altLang="en-US" dirty="0" smtClean="0"/>
              <a:t>으로 만들어주는데 필요한 파일 생성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43" y="2838450"/>
            <a:ext cx="6129295" cy="3295651"/>
          </a:xfrm>
          <a:prstGeom prst="rect">
            <a:avLst/>
          </a:prstGeom>
        </p:spPr>
      </p:pic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7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./configure --prefix= &lt;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을 저장할 위치</a:t>
            </a:r>
            <a:r>
              <a:rPr lang="en-US" altLang="ko-KR" dirty="0" smtClean="0"/>
              <a:t>&gt; --with-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-includes=&lt;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-includes </a:t>
            </a:r>
            <a:r>
              <a:rPr lang="ko-KR" altLang="en-US" dirty="0" smtClean="0"/>
              <a:t>저장 경로</a:t>
            </a:r>
            <a:r>
              <a:rPr lang="en-US" altLang="ko-KR" dirty="0" smtClean="0"/>
              <a:t>&gt; --with-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-libs=&lt;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-libs </a:t>
            </a:r>
            <a:r>
              <a:rPr lang="ko-KR" altLang="en-US" dirty="0" smtClean="0"/>
              <a:t>저장 경로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설치하기 위한 환경설정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615564"/>
            <a:ext cx="6715125" cy="3457576"/>
          </a:xfrm>
          <a:prstGeom prst="rect">
            <a:avLst/>
          </a:prstGeom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with-</a:t>
            </a:r>
            <a:r>
              <a:rPr lang="en-US" altLang="ko-KR" dirty="0" err="1"/>
              <a:t>mysql</a:t>
            </a:r>
            <a:r>
              <a:rPr lang="en-US" altLang="ko-KR" dirty="0"/>
              <a:t>-includes=&lt;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-includes</a:t>
            </a:r>
            <a:r>
              <a:rPr lang="ko-KR" altLang="en-US" dirty="0" smtClean="0"/>
              <a:t> </a:t>
            </a:r>
            <a:r>
              <a:rPr lang="ko-KR" altLang="en-US" dirty="0"/>
              <a:t>경로</a:t>
            </a:r>
            <a:r>
              <a:rPr lang="en-US" altLang="ko-KR" dirty="0" smtClean="0"/>
              <a:t>&gt;--</a:t>
            </a:r>
            <a:r>
              <a:rPr lang="en-US" altLang="ko-KR" dirty="0"/>
              <a:t>with-</a:t>
            </a:r>
            <a:r>
              <a:rPr lang="en-US" altLang="ko-KR" dirty="0" err="1"/>
              <a:t>mysql</a:t>
            </a:r>
            <a:r>
              <a:rPr lang="en-US" altLang="ko-KR" dirty="0"/>
              <a:t>-libs=&lt;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-libs</a:t>
            </a:r>
            <a:r>
              <a:rPr lang="ko-KR" altLang="en-US" dirty="0"/>
              <a:t> 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경로를 지정해주는 것은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과 연동하여 </a:t>
            </a:r>
            <a:r>
              <a:rPr lang="en-US" altLang="ko-KR" dirty="0" err="1" smtClean="0"/>
              <a:t>sysbench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환경을 구축하기 위함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-includes: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파일과 핵심 컴파일러 플래그 파일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-libs: my: </a:t>
            </a:r>
            <a:r>
              <a:rPr lang="en-US" altLang="ko-KR" dirty="0" err="1" smtClean="0"/>
              <a:t>mysql</a:t>
            </a:r>
            <a:r>
              <a:rPr lang="en-US" altLang="ko-KR" dirty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marL="347400" lvl="1" indent="0">
              <a:buNone/>
            </a:pP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What </a:t>
            </a:r>
            <a:r>
              <a:rPr lang="en-US" altLang="ko-KR" dirty="0"/>
              <a:t>is </a:t>
            </a:r>
            <a:r>
              <a:rPr lang="en-US" altLang="ko-KR" dirty="0" err="1"/>
              <a:t>filebench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filebench</a:t>
            </a:r>
            <a:r>
              <a:rPr lang="ko-KR" altLang="en-US" dirty="0"/>
              <a:t>는 다양한 워크로드를 생성할 수 있는 파일 시스템 및 스토리지 </a:t>
            </a:r>
            <a:r>
              <a:rPr lang="ko-KR" altLang="en-US" dirty="0" smtClean="0"/>
              <a:t>벤치마크 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벤치 마크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컴퓨팅에서 특정 오브젝트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하드웨어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대해 수많은 테스트와 시도를 수행함으로써 오브젝트의 상대적인 성능 측정을 목적으로 컴퓨터 프로그램을 실행하는 행위</a:t>
            </a:r>
            <a:endParaRPr lang="en-US" altLang="ko-KR" dirty="0" smtClean="0"/>
          </a:p>
          <a:p>
            <a:r>
              <a:rPr lang="ko-KR" altLang="en-US" dirty="0" smtClean="0"/>
              <a:t>미리 정의된 여러 매크로 </a:t>
            </a:r>
            <a:r>
              <a:rPr lang="ko-KR" altLang="en-US" dirty="0" err="1" smtClean="0"/>
              <a:t>워크로드와</a:t>
            </a:r>
            <a:r>
              <a:rPr lang="ko-KR" altLang="en-US" dirty="0" smtClean="0"/>
              <a:t> 함께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mysql_config</a:t>
            </a:r>
            <a:r>
              <a:rPr lang="ko-KR" altLang="en-US" dirty="0" smtClean="0"/>
              <a:t> </a:t>
            </a:r>
            <a:r>
              <a:rPr lang="en-US" altLang="ko-KR" dirty="0" smtClean="0"/>
              <a:t>--&lt;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클라이언트를 컴파일하고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 연결하는데 유용한 정보 제공</a:t>
            </a:r>
            <a:endParaRPr lang="en-US" altLang="ko-KR" dirty="0" smtClean="0"/>
          </a:p>
          <a:p>
            <a:r>
              <a:rPr lang="ko-KR" altLang="en-US" dirty="0" smtClean="0"/>
              <a:t>옵션에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libs</a:t>
            </a:r>
            <a:r>
              <a:rPr lang="ko-KR" altLang="en-US" dirty="0" smtClean="0"/>
              <a:t>를 넣으면 각각의 경로 확인 가능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87" y="3500114"/>
            <a:ext cx="8583663" cy="1042987"/>
          </a:xfrm>
          <a:prstGeom prst="rect">
            <a:avLst/>
          </a:prstGeom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74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797" y="2261507"/>
            <a:ext cx="6886575" cy="3381375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$ make –j</a:t>
            </a:r>
          </a:p>
          <a:p>
            <a:pPr lvl="1"/>
            <a:r>
              <a:rPr lang="ko-KR" altLang="en-US" dirty="0"/>
              <a:t>소스를 컴파일</a:t>
            </a:r>
            <a:r>
              <a:rPr lang="en-US" altLang="ko-KR" dirty="0"/>
              <a:t>(</a:t>
            </a:r>
            <a:r>
              <a:rPr lang="ko-KR" altLang="en-US" dirty="0"/>
              <a:t>소스파일을 사용자가 </a:t>
            </a:r>
            <a:r>
              <a:rPr lang="ko-KR" altLang="en-US" dirty="0" err="1"/>
              <a:t>실행가능한</a:t>
            </a:r>
            <a:r>
              <a:rPr lang="ko-KR" altLang="en-US" dirty="0"/>
              <a:t> 파일로 만들어주는 과정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make install</a:t>
            </a:r>
          </a:p>
          <a:p>
            <a:pPr lvl="1"/>
            <a:r>
              <a:rPr lang="en-US" altLang="ko-KR" dirty="0"/>
              <a:t>make</a:t>
            </a:r>
            <a:r>
              <a:rPr lang="ko-KR" altLang="en-US" dirty="0"/>
              <a:t>를 통해 만들어진 </a:t>
            </a:r>
            <a:r>
              <a:rPr lang="ko-KR" altLang="en-US" dirty="0" err="1"/>
              <a:t>설치파일</a:t>
            </a:r>
            <a:r>
              <a:rPr lang="en-US" altLang="ko-KR" dirty="0"/>
              <a:t>(setup)</a:t>
            </a:r>
            <a:r>
              <a:rPr lang="ko-KR" altLang="en-US" dirty="0"/>
              <a:t>을 설치를 하는 과정</a:t>
            </a:r>
          </a:p>
          <a:p>
            <a:pPr lvl="1"/>
            <a:endParaRPr lang="ko-KR" altLang="en-US" dirty="0"/>
          </a:p>
        </p:txBody>
      </p:sp>
      <p:sp>
        <p:nvSpPr>
          <p:cNvPr id="4" name="AutoShape 2" descr="data:image/png;base64,iVBORw0KGgoAAAANSUhEUgAAArEAAAFxCAIAAADruGdTAAAgAElEQVR4Aex9h1/USNh/stmlLbCAguDSi4AoFvoisIACCpZDzsPT40SxgVi4U8/esJ29nQUb6snpiYLYsICodKSXhTn18nvf17/j98kk2U12k+yCgHoun/2w2SQz8zzfmcx8M/PM8yB///03YvwzIvANIiCyGjlu+oSkeS7WoiHXHrUcEZA0IekHVxk25GUJFIA5JO26dmtLkIXAPcZLRgSMCHzLCBg5wbdc+1+27pbuK9/kXWlZtmCceCgENYuYdb4l70pp+GjJUGTPytM0eMYfLXlXyiKdTVjnNT9Qu5S/3tXnB5lrTg3+kcQztxz0nYuyHMysRSOmHq5TvS1a6DZYOIosPSKmKf2sDOVq2OgfHwGAw0/XsXApQzuBS4y7jIdGBIwI0Aj8RzgBhrksGrW0wTv/o8/2t64/rDKXftb3MRrdofw2kwTulv/yj0/+R5/NFU6xMWKdHhR1WCLf8dEnHzh5MQcBVDTqh1G/fPTJf2jN6nXNTSbudf7lHZHhlhdOyihMnSHmKI294LrxA3Ep/x+PlRdHjB2NkrpJAu3Xf4Tn6f9rciSDg72FIuVsS96V8lgP0yHB8YvhBKil/4/5f9V2wVGtr6X6xtoJQ8QMhoQTiN0WleIANGwPNBukepJGHO8C5TkeBnMMscxtjK//uGl7qoAWJ0AELg2StMZsjAj8pxD4T3AC0ehfXfd89NlU5jhz88g5dzzzP3ovXTRII9OXWdsizO+MJzFCf/Rc30IwofyPblPHUeM0FBm1nuW4iRyn1ZwARa2CrJMJfOAozuQEImzMKXj+/3msrfWCN7jG+MIMTU2nvibZgHvOA5dVDV75/8onjqJwwdytv7shz7wlz7zlnAv5xCBxAtQ08HDulZa8o7+O4nu1/sSq+UI4AWoVebAB7763c27kxHGBITGzMjOUTkMyMYIgQ8IJEASz9gjwGWnwCK633vrNCcgcoXbanEDvJb3SGG8wIvBNIaDmBKiteeQpl/XwvTP/o9eGhw6+IyES1tIlxBDiGuGKIojI7zYxPFD9volJ+FmXdW3kmOSzvUY+PUWi7s1Qa7OQffK13XA4+R+vjRXy6VMxFEFt5o5aUe+156NP/gf3rNuum/7XJx+4fTeTes1FrU1DDjr/Sr6tvhydMIOZIfcldLRs6f/6bLtqZUW+n0rNUzt98l/ZkZ3U16uXQDvEvGxXf/TJ/x+XcHcUEYm8Dnnkf/TZcVVqTrMCiZ/t8v/nk/8Oju40J0DtrRb9C6vjf+F/BidA5bIVH33y38uDXFAEFbnucCemH46ZmyAI5mO39qNP/v9znuBASSSxEWF0QQwh2W2DvIA5zTlV/aHzwdZgK44UjMTah6i1Z25N3pWWpen+mhZlOSloWeHScy15V1ryrtQs27bJA5oCSMbsWHmlJe+PA67wRVXiA3+e3DYakgmUJxVCcYKWlYcr1l5pyTtfNnfuFEv13IiJm++804uICf+W1UevT0+caEZeEntMXHEt80QtlKEl9+C5mGC5Zl4ENbOZvDxl22OCzRB5Pv5h3iRTFEGotYOWNWcbiQwPX4oLc6H0Mg3YWgX6zkUzp3K00dD5beafc/NlGw5AT0XhkcNF9d0AVF1cMV5KgiyWp12oaP1AzqU/L9yaJKdoFYsTiJ1mHGkELYXpHtRVsUNU9snH9SocAPD61v40Xyo7ndLVJ4Rm5jGHxB3Xn1eTYvS2PjidHWqrBkokm7jkyN1Gcmqkp7nm2kp/cjLIIuxkM7UKQK4F4ABU5niRfINXL1IgIydQV4zxwIjAgBGgOIEIG38DDu0qt+UlLtnVnrtVTj5WMFcBTiA1/15FjC7bG9zWNJPMwHWKJ+yXTEyiH8OBp88t66bzajjtDJkE6rgZjjcVblsIquGd99R950ef/IaRTqYIIjGJLIP5/D+PdXXUe/D3iXAA4r8kW+CS/9EjZZLIbLLtT3UUQcnvdfSUIsjXrJdAnVr94EK8ypdRk/+SyQ6/ffTJ73BwJeecrcynV/vkf5BHJI3MY64doCLnlSNjZpk6pMPkDE5gGjt6B8EqLD1+dd3R7jQhEvIAyKtQJ9lyoqY8f1phbiX0ys7FCeguvjLbs3+vkdKY2cRi/+MYN7pIdITvujpioD1zb/7mqwsPvlz3xxF3Ul9zxUxilYG8WWyT9HfelZbcHAUxygikojlBXsGzzP3PCFpw5e38ac7E0C8a5b+aMGXIO3F7/tY7BOG40vhDHLxEj+65h+8uOloPmUFRsCM5vpvYJVxaTbKBPx5n5hcvPvHm59nexEBIp8o782jxUajFlVvBjhASTJ5xD+DtN9coHE0M5k2W0Rf6ektyIoPnHW/AO/9cHh2z8s+O98U/kvQEtfCamhynmBw4MSxp1fl6vK/4Z2c4HGs4gYnr7KN1vU2FGb4WZKGoVfiOSry9eFe6MixEOX97cR+oPRShj8lh1s6e3j5+sbte6kzaw7LwBxtTlVOUSQv3lqnw1jMJtiSxsgg90IC3XF2bHDE5cFK4MmVBWrAdyRdQcwd3rwlpl3vBy52xfj7e3j7eXq42EkpGPr3IR8XICQS6DOMlIwIGIkBxAlPTxEZihF6yUCKGz5/Ign4X1M8J3Kf6o4jEJOYVQQKyfyIyMAkftRm+d04gJpmZowXJCTymTxD7F3nnf3SZLJdEPPfJ/zDaxxIxjXQkiMI/oyc4ogiCOv3iRox8lbYjxQKXRB6nvPJxud8o08QGQoDfnrsSA+R7J29LBPmK9aIqEBWjIvqDUm+xqNNWglftuGhBvlxhHnDa4KPzWBmCoCK3Pe75H70X/SA28R/B4gR0m7BM0+YEVvOIM79uNfc57pn/0VUx0WrJ//nktzm4mBMZOq2QQwLnk/+v++Ijtn6elBx0fuQ3s5bVVySjlUu35P0wUcZIIhrpOf96NvG6fHHq1FArE3P7mYVLduYH2GtmBMwmHScG18NrHdRUQuIXfbgl70rDPKUL1URNzUXUWGHjDelC5kwPDLUZs74p70rD3GAbQgiBVBQnuB8hlyCIxDbpL2KA359lJ0bE7uuXEYRgt89oRys7x5ERR1ddacnLz7DB1KM7tBYUu4ftI+YDFiiJ9opYKucQPKZuXpI/MTfA/GPaGGqlQlDpuKU3m4iX454n57d8H2SvVpmZA/vYMvpCb2eB0hKxnV70vvW4wgJzSr/3vnb3ZB1DBEye8Rj0FCohwSc5wYXkyKzCDlXl0ZkuNOFCsNHpJarWggQ7qp7E7ssege6TCqa9HlsExi/OwZgsi7ZnNBu/tR60nIqAOx5QWeJVFV6xMZwAlOPPkLUDll5kHpxi6L3EUb7xlBGBbxgBeu0AHb2BWJInRpoa57m/WDmPpHs1AzkBIvK+TLyj5200FSOILMOVGM6pN1HmaEFzgkDM86xX/kfXcDdsfIlP/v85+1uj9qsJErDntiXZs4nHjiRM4f5H7id0SeT/N/GK7OFvk/vRJ/+5jZ3UdFodzQmQr1cvolGiclkOrBS4wO+z5QQxmY8gqPNeYrFg6x/kT0TkarOKuM1lwkhEMm7E2o8+ex7ZjBAj4n5zAlOJCWYnF6EySw0ngE+HxNV88nrH5W1w7uejW1IoY4ynHh9mLVOnuL5E5pOOEEOs1ufUHlf1ygdq472WeJnO+t5XTRMQxMwh9fY6mGr1wYLEOclO1uqLKMUh9mbaSoOTTrfkXb481oaUkD8V255A7Lomi5jtP+pmhlnHQ36gJSG5GMEc3RGpWy6xiLAk1QdDELHnb8sZSxgs3flTkbeh5vLweRvOl7XiALwr+SVU3/ZINSeQJd5833YyUioalVb8nt62IHaIyj1RXNPU9aG3o62mCQfgdqKMKAiOmjjowUF74XeOzAFZqjjRRZvuqyft8eK5Drr1zFIM/uAcjNmcQOSQdh+AWwlQDAS18M24XAPwvup7R/PmBTtqUSg+TsCrFykSpxh6L+mqYzxjROBbRoDmBAiConZKm+kXXDb+D+z33zlHkKsA1tJMYvnZLdpLx56AWjuA8wSICI7xPr9sJjiBNTGf75P/RAb3YzNHCw0n8DhNvJJSnOAjwQlG5rI5QcDIX4mVbIIT8F8SBdz1yW+xd59MvBPvvGphasLkBF+vXkSr5OMEDnnEPMGuG1LS0hsbY7fuo08+PnqMFUUXSA7B+O8aKtc0c915AnLtYGchnSFpQ1BFzNCw/sTiMfuIoveUsPcsEDeJxt4hWs7qlcLWnSa2sQcWHjg/ydHMxDEqJOv68osteScvTRlrS5NQBLGM/+5CS96Vh1M077FQCtTMZlx6TM61ZZfI1foLk8jpdwRBpJEpxNr/XUXYemJo356mGVX5UmlxAve8pVda8s4ddjPDZAm3CcpyeMv44FjvydTHK8CbMClgje4WLiuIJYastDFiNSc4+ztp1sDCjT8V6zbUwu/Hgi4Ani310AKedRuCaDhBwvV/mo8rLBicQOKxvBTg1WdWJoSM9x8XnPhbFZsTfCjbe/yBCm8tXBagMRiQKk51g+r9Cf5wut6b/O8lt2byBi0ZND+pwTiCNamgxQnsU0vUYsCUqInDpJTley8/6wOguSDDT80IEYSbEwjoRYpi5ASaKjEeGREYKAK0PYHI1l9iRvZDppKQO8Qb/7o8E6JHsDBPJewEvX+agaGsVQAE4ecE1Ar3/7nGBWMSmaniKTFaMOwJPKYH0kMACucJCE6AmESMIuao+0aPH0VMWbvAGfL857YjxAKXRN4XvfL7HL3HyLI/+uS/tB1pyeAEoq9XL6EaNZtGLP/n14wgbfItZowmbDJe29lL0JEZo34mdgEQn8UPiemE/I9eq27Y+4zQZKjLCVBn2UrC6lMe7ErYGLrtgjYfR+E8BEpgaEoNDqjNT5DtVRKVgiCoLMLCHk5Li0ZZzusi2klmMnMcETspszavY68daAThPELNQ86sudKS9/sqzWICUZSFtYuLKfnaKnEJ3NiQd6Ulc7YXXZj56IzneVda1p4kjPh+jHWimpdAKiYnQKWjfygjeMDO+TIRQhktXrkT5U8tgKNmIyzI1X6B0Z2iMvXpMwI0L76kHAKptDCQKs62gdYDetwKqTkBnZrBCazi/lSBp0vcyKcZtZt5Vz0Y0+O0ldR/8aUmvKMoO4AyJ8DkC8oAqMj1Hch+Qsx5cRl4d3UqOQlAiUSXRdpOinQ4gVpyWdi2WtBdGK9JbRG0rwW82hrA3oMqoBeZl9ht6UPw7lIsaQdF5w+/BS6x7jP+MCLwzSNAcQJydP9fz19fuq587r6NGEi8f54NjftQ0Rhikp8YWn6tdifXlal9B/ycAJFIwotpcz8irUGcAJFIFPdhKtwjr4ks1HMusVsB4b+Ejsh2y//oNmWMiQJaNW5+6UbswSPtCb5ivQSbpq10fi9RR1kbrXym2aQRtiA+q9dADsdIp7N2gI5a7vjzLXnWaxJkt6xb8p/2WRJz8CLM7w9o1Pm/nnmNrL2IqKN11v8QbglyH7ssf+GxC1blWrhChNpbLiQ2qnhvavCAbcYnv8txjC1DggHYGKJ2Y34lxvslqdA6T50ZOaxerlq69+aC3Q/g6kN9atgImloi2Oili8jZ/stXx9PL4tRrPWcqihO05B6+l3mMtBasnD4RTldgzoHrSUvAltyj95cce7PuSvXMAPgaLDS6m46ccQ3aKrbknXu6eH/JkqNV2b+lEC/jAqkkrt9v25b9nTI0cGxAYMSc9X/1gpZzUykuotZe60CIE5j4rHkC8MpDmfEhE8cHhiRsqNThBMQ4bea96Gob3nQ2TQ7Jg0gWtec1Dt7e2bV4TlyUMi55Ydb8ifpMDGmpLMIPNuE9JdvT4uNnpC+MHkXkKMAJUOuIvL2bM5KjgwInTFLMybvZAxoPBWtMIbBRc+/0gvaLObOVUXHJ8zNioA2ngF6UHFYxp9rwzlvrZ8clzEyfH+lA80UEQQQu0UoYv40IGBFAEITiBOYmQXtHr6J2uvtsq3dJW2kuJV80EAS1MY8qILcJ+OTjXr8+lyfGwnFagBMQEwwSv5X2c887fX/APq2OGLRWLZWIEPXaAd2ZM+YJiLdBa9PQw87r4T6Fra+19yJyXsK8bHM/+vyaby51tZz+twfxxvzRe/0dOyczBPma9RJsn6j1bMeNNNki1hEe2cl1drPpcAJqfYexpkDOLsCipCaTD1DIb6lwio2mfBaJ7C2ijjmvgxtMoEsol/Q8qQzawaFWppN3y9f0QM73P55r/hwZSCwwMf4wp+9OV//b9XBriKHDC2qdmHaRcPmn0HL5Z+I5buHpn46RQ3XzqkNXk5KCLZir3ehI//UEmVi9Jk4zDy2QSuIdvOqvpafroI3C2+y9J6cEOdNNHkFM3MakHl5whNgPmXflbc7BguixMkI3gdGdaL7mtsHZKdvpvYiXXmXmptmIBVOZ+y45UdpE7sojNgH+feSnQM3CBwNL5qEQJ0BQM4+UHYVP23rgpj5VW3PFX1vJeQetcVoWsecV+Lc025+cHBDbT1l2tOR1B7Qn6HxbeiBlFGNUZRavc4w5Juy5U/8vAHjXqxvLfYkXfK2ymPMEmH3s+ovPG4hNj4Rl5as7J5YEsUmQmff3Bx/CXZF4e2XhUpihgF60PBKXOYfuE/YTeGcVJYYBl+hbjN9GBIwIqDnBoEMhElnZo9T4YG0+s5kYpxdOZXbhg1ekCPM66JH/0Tv3pO24cNOR7pIR3iYO9OTx4BUDcxpOvfSJbuZnlULs9fBeucHC2gBjdX35fQnXRdLwC8Sr9sGV2qYM+qRDLYLjjrTkXXkW7/M1uvMfFt/G+jA0XjciYETgW0dAY2M4qEigjrIV/+ezrdEt+4kr6X83v3WUp/WglsHMzETsv82Z2IJIfzYdNh+KUXK49WLqyHVsoRwFZws8V10fNe1nc0vNey7X3V/+OXSk/8YmtqGAXqFFlpFnFh8oziJcFLSsWjNd43dIb9Iv6AYjJ/iCKsMoihGBbxeBIeIEmKvVrNtuG/vgII175haOHE/uYhhKpFFzsUOIhe90y7HTLEbL2ZPYg1TuZ9FLUHbUMtxm5g23zf/ns5tjL4Bg0i/vImqTMo/YU1DSn7hEpg5pt6GnoDeLVmU4sZYTvjwNjRIZETAiYETgS0ZgiDjBl6zyf1M2EWqq2Vn231TRqJURASMCRgSMCAwtAkZOMLT4GnM3ImBEwIiAEQEjAl8LAp/ECTCHpF3Xbm3Rs5f6a4Him5ZTZBO6aNueRQPanm4AcCLZ5J83bcscquwNkMB4ixEBIwJGBIwI6EXgkzgBe7uRTlmiEVMP16neFi10GwpzP3Zxg1+WyNIjYprSz8rQvRICMeIELrG10P01XHoNcVVKPFZUgK7L/Qv+p4vGAM/0tyq1ipGG/d4GKtf7En6lP6EqtXLV+Smyiz9Y9b7lxhIP5uMi1AA+US8dCYwnjAgYEfjmEaA4AeY4/y7AHy8jXapKww+1g9bTZMASAYj0DCRit0WlOAAN2wMH4hxNoFyOS4NfFreDVY6i6VNimdsYX/9x0/ZU6cSIE7hEp+b5Hi69hrgqPy8n6HdVsipDqjjUhFes8yfjBQ28KlmZcvzAXDLvARzU7WcFMhJqAJ+mF4cIxlNGBIwIfOsIUJwABnHH+8qyXDEEMQ/dX4eD3hK9AVD0DCQIgll7BPiMZL72DB3eg13WADtciEnXsXCW73dSa4FLArAMj15DXJVfMSewVJx4C16vhbME6moaWFWqk/McYFZu48bYa0dM5m8AA2yiPKUbTxsRMCJgRID2Y2gZfanxecGd2tKf5Jj5pL0Vz6/eqq9a7086HBfL0y5UtH6ATse6nhduTZKTr0xsV2VipxlHGkFLYbqHifAUK+aQuOP682oyw97WB6ezQ201/tJMnZPWX6xshi7Yupte3z29jHRixl9XQtO5gmWJZBOXHLnbSLqQ62muubaSUpj2yEv6WSP/V+Z4kdyGFw1SQoHRQuASl3YD1osrM3hOQC8oG65qbCec3/W2PTi9IogKbywkBoJgIxUr8gvuVzT0qEivea/PxNmQ20BFlmN/Olj8ljjfXvOg4h9D1g4w+8SdRVUNXRDz9pqivQvHa3z6CSDPKwa/yiKH1OI+8HKVN0VZMXlGCcBvzx3FXiyyVBzrAC9+YVMCsuVrMz/TsVuqwNvdE0knvVo0SEj4UfPKGDEJG7ZR82pCyPPrxVv7xgtGBIwIGBHQiwA5T0BEKGkrXpJ6ouZ2uuekbS9LV8/Nf918JIx82UUtvKYmxykmB04MS1p1vh7vK/7ZGQ7icCDpI0Kkm7jOPlrX21SY4UvHVLF29vT28Yvd9VJnIp0cfh5sTFVOUSYt3FumwlvPJJCuTUU2ygM1OHh+cmmKUjElMfNMq0EDyYDKQixCDzTgLVfXJkdMDpwUrkxZkBZsR3IT1NzB3WtC2uVe8HJnrB+MEeflaiMhhzpeNEisBQZ+gUuc9YQNTC/OvOBJAb3ISnm6a2FCTMzU9D0l3fjbY0rozBcREANBzMZtrgOqR9t/mhUXGR6miE1MCrOHIGIOs8614j3392ckxiWkrT5W/sGQqiTFKPtl5hRFTGLG3nudeM+tLHp9XQB5XjEEVMbkP5cC/N6PcigvKpta2AVeUKtnagytoo834y+0Zgkox7394gQCwiOYldwThiIMmHG8Hqg5gRDyAnqpZTceGBEwImBEoL8IkJxA4p1T2fHXbFfFicriPSeePVzqN+m3qt5rVLRzZp6YPOMx6ClUwthjsAfvu5AcmVXYoao8OlMrtC1P10mmIpgE8Wc2fms9aDkFbRcw+fz7AJRnUYFitd60mGJwHMNstbtp/rIQVJZ4VYVXbAy3IYmAdpaGTMyy0CAz4BRD7yXtwhm/OTMU0IuRlPOQWy+tDAO3NYCmY6GasDTcb8YUJ6jbP4lxJyxV7Jr5BPSVpI8mwTW0KtliiGzj/2gGLQeCdZ0VayEPOQGHGCQC3CojYrfMMrz3r++hV38qFt84rVh8UWdaQNWaMdTEmBpQzkoRnCdQJyUMFZkPEfOC2fgdbxicgLzEWRa8xKMXM0fjsREBIwJGBPqDAMkJzCfuauq+kSiTRvzegIOHyz2k/nkV/xR/7wjnUcUOUbknimuauj70drTVECFGbifCwKawt8JBDw7aC79z5BhaObszeBLOLhCCihzS7gNwC9IPqeJkN3i5aSzVLxs6kJD69rMsIviub8blGoD3Vd87mjcv2FET3xZmyNfh8qIhIIbeS+QNnP/7rRdnLpqT3HqxKwUjZrP7bk1jOKPmFIOfE0gjT/fQtvpEQBwD9x2wxUAQWdL1XvzhEnfos1kA+QFxAgSTL7jfp7qd6oAhJn5rX+B1e4JY3Aa1jjnVBZ6v89GmBNwMSZATCAivqRsjJ9BgYTwyImBE4HMgQHICqeJ0d9flOEtEbOM53l8uFUm8c56+e5RF9MUSj+WlAK8+szIhZLz/uODE36rYnOBD2d7jD1R4a+GyAB1HetRAEsEyuGP3+8zA6tIpZ1Sg4ld67dbQgYTErZ9lkYlQE4dJKcv3Xn7WB0BzQYafJqAewjN28qPBEmPwbAwHpJdAU+LRyzO3HGiIGjOKHUsvdlUKcALFqW5Q+RtloDFwTpBYqML1tkN+MUjZuVUmXtgd5t7o+XAnfbSp65KyvrZD7FpDZbFn2vBnuWN0jWSpSmHfb+r/WyVo2U+562C1XoGHiFlVQpxAG3kE4WmizAyNx0YEjAgYEegXAiQnkCXceN9xNkYzdIs9lj5+X5FH7L+yivtTBZ4ucSPD66B2M++yOUHfuSgrqf/iS014R1F2AGVOQMmAOS8uA++uToWzCrRc/JxA4pVdCXqL5zn1b8KZzLifZdHSkN8iWdi2WtBdGK+RlJpMDtCaTOZHg8xJ7Lb0IXh3KRYurrALEbjEvpH165P0YuVE/uDWi79SqCw4xeAfjDH5gjIAni7zJMdT1gDJIRR9ii0GIg05UAc6j8HhUKAd8oshpDJxDZVFH+8A5euiM+6rGmn7GUoYVBZ7oY1hhEjLSHxzViUmzyjVWCmyVBYUXpMxJyfgQZ6IRh60rwW82qrVRDXZGY+MCBgRMCLQTwQgJxA5zC3+t/VEpGbZFnNd9OBDzS5imdjEZ80TgFceyowPmTg+MCRhQ6UOJyAsA8y8F11tw5vOpsmZsfkswg824T0l29Pi42ekL4weRVxj9/vMeQIEc17wZzfeXbp3YUJcQmr2wYfvDDFMo1TuZ1modUTe3s0ZydFBgRMmKebk3ewBjYeCNXPH2Ki5d3pB+8Wc2cqouOT5GTGOhPACaFBiWMWcasM7b62fHZcwM31+pANjSUXgkkC19VMvgZzgJW69BCqFypBLDIHBWGSjPFiLgzcX185NiJqSkHGy2ZCqhGLgzTe2Z8xMmJr6S0EdDp5uCICVIoi88NoBt8qkXmYBmyrBu7p2vG5fqKb9E3TBJu6sCjxdTe9LYOPKWZUSj6z7OGi4mjtLqVAkZJzSqCwovCZnTk6AcCNPTHNwNlFNdsYjIwJGBIwI9BMByAkIBoC/PRzOGBDlC0rxlmPQ8g8180jZUfi0jdilBnBVW3PFX1vJ+VGtgUQWsecV+Lc025/hoghzTNhzp/5fAPCuVzeWw22FWqnY09SYbWj26YftxNastppHle9AR0GUZvpCWLn+lYXZx66/+LxBRW417Hl158SSIHL3A12Kmff3Bx/WwxvaKwuXknsi+dGgk0lc5hy6T1hd4J1VlMoGXKJv4fjun14cGWid4tJLsFLI9BxiCHACgj/JE9ede9bUCxHuaHpckOPHaBlaQpE/SU7Q9OBFQx8OQM+LyxvjneiZeyHkhTkBwVg5qpJSyyn1+j8A1GygzVjI06hNwvl2vDybmxIgCHctmzgnb71R0wGflL62xkcFq6iHQUh4DRLcnADhRB6mEtBLk6vxyIiAEQEjAoYiQOY5tRMAACAASURBVK4dGHr38N5nMXlPM3izYxi8IA6vXsbSeBFgUxPe2wb1gsWELTVd9+jFMSpr1GbalQ5QmU05pRjUAvkzMw852gRerdXZ5sCfwnjFiIARASMCg4nAl8UJUKsJ6Ut+nB4dERIak5x1tLwXf7mFcgEzmEob8/pSERhGTiCy8pg4YXxQ3OI/XvdUbw+xJL1PUMCgdgkFfaA8dzgogcQtddO2ZWkz4hMzdpb8A2r2sTc/fKlVZZTLiIARgf8iAl8WJxA7zzv+uI30iNdT/6xgQ7KbGauv/i9WwbelE5weJ9drtP4Xp9iiw8gJpOEHG4i1sJqS3bPc2YakCGo3/VIXXr5yOCgBKp2w/MyT2k4cgA9NTy5kTdQ4bvy2WoZRWyMCRgS+AAS+LE7wBQCiEQG6j63+1U9rvBCZWtsx/2ytzQgzQtGotGK8u0BpiVjFX/sX3Jpt1y8yY+r/ayXefDScZeamkYX7iEdC7pu/kLOo2SjvsePHjdP5+LtbM8wxvxBpjWIYETAiMOwImAVub2R4+9Z6ecAZ+9U5REMxMUdHwt3BiqTOYwMnTJzA/vg7S6FjHmnkGRV4tobPpIij7P/EqW+ZE2BOP9zthOZgrPZXczQMjszcIy42en4Ju40+Wkbs0xTmBOjIlOsqVilEue/Ksn0oCzruJms+eXdtn46ETWeiSbNLbgn/E+3SqIQRASMC3yoCkBM0/ZHi58H55y6nHc2zAELNvebt/7uW6NKbKwtyFSOY1IC7g7UI3lev0y3jb7aSNmxGTsDC16AfmEPSrmu3tlBOWgxK8iXdRMaYeZKtDA8NZXwmeVrBxsQz4ookUmsZ9Td66h89wBBOIBo5528cPP0tIZxRUGjouNG0kyTuJiuSugZODgoOUn/CvttfTc5GEEDySDjIGItsQhdt27PIV9+egUEu1pjdABEQyYIyNu3IGJb6GvS2MegZskEUySb/vGlb5rBgwy7Z+KsfCEBOwOuqnDsjiVtGYTveUbwnIzkpbe2laoBXbgu3Vk/Wcnew2lmJ7OfeAvjfaaRTXiMn0MZH/++Br/6aB+9rUL9t687PcxdtNfWWhtPdTYdu6rnvNOws5AR9RfEc7oWIDAwYcaGDvEc5oVO++yF9xeE3/GsHJCe4k2bPDrqnkdOwJosQ/iU/mROYEOsUqqt8ehMO8sJ+b1N7Jh54LWvUG9gRS4yBZfFFphpavYazvgwuS1dlkaVHxDSlnxX7idCToWjE1MN1qrdFC93oHar9q2CWI6n+JR2Eu7lVNjhjJoZCMTMNzpD7RpFd/MGq9y03ltCxx+BtQsgL6qW/t9EVA3KC5vPfTfD39eX6+FCT+5qUqHXUsU5Qsz+CYgESj8yHfeBBhgs9V2BQB4s5zC7qBo9+diV97EBOUHN8XswURfgEx2/Gsu2T1g70PMCaGtM5gpzgcfZEJ3sHe3s7C7riqPtElgGLrjX3PdcKUoea2NgT97snnunq+1ycQHcV4NGamRtvlpa9qAFfCSeQjFn9HO88F0MGodKpGwSRKg414RXrCC+WOj6mOG4fqlNsMYaqlOHPd4j1GvhT2X8oDC2LQ2Vuh9N6MhS7LSrFAWjYPsANyp+XE3CrbCjqbAzFMrcxvv7jpu2p0gk8a2iGPPdhLpn3AA7q9k/W+KshPHfyIy+ol97ehkMMs8CtNZrXP53FU9B2Wbvzsgg/1IQ/X0O7xUcQ0chZhd14MR2EDTGAE4hsYvbV4G+Px9lQPBVyArL0tnsLyVjAHNL+1059Rk7w7/2FZJhaJqaSkZPmbbnWBBuETuBa6kZp6OGOz8YJyDf+4gV+Lq4u8CN3sCQojbA9AZnq2ZYZkVMUCuoTHig3l8jc/aG13aTZv9fq2hii5k7+LBOYoFl7qdkIAgsDZjKY2NLHmHxB6YeGfQyfjfQV8ttSceIteK2OD6ynm2anHcRfWmIMYs6fN6uh1ms468vAsrhU5h5I9GaIWXsE+Iwc2CyB4bG4hqaFcKtsYFlcGHLH4jIwQ/7bMCu3cWPsTdTz7uSd/MgL6qWvt+EXox9XMKeFJaDndCTDvZ3EJ+cp3nx2fihpPxicerhOt4PVFIGNiFhzuw9UH47VmCF802sHZv45N1+2EZ7jKgqPHC6q7wag6uKK8VRMI7E87UJF6wc4Tnc9L9yaJCdfINleisVOM440gpbCdA/qqtghKvvkY+gHELy+tT/NlxEiiZgn4OIEZoG/lTfePbQsIfVim24we6oGuTkB5jTnVPWHzgdbg620GrOm4tlHA1o7IEf3GwnaCw6GcALwvq21q5X+1BdleTrNuc1gwTr7DqB7PsYNJHf+ZBtD6/grXeU5tHkjGxQEsVQc6wAvflFTbthN46rGdsKRZW/bg9MrgmSaCV9Tl+kbLr9sBTjoaSz+PXMidUm4RSFCbYOSR1sMBBHJJi45crexCwLS01xzbSUVYkkgICHmkLjj+vNqsvX2tj44nR1qq5mVMnVOWn+xshlm2N30+u7pZdBZpR7heVQm5Ba4RMNsuF4ih9TiPkbABUyeUaKJp8CLBllfTWXl1T04AN3PL22IU/uCRHiRFwYKNXONzz1dXNUDW+C7xkfHk+HSnXDb4FMZcln10iF5UJkDN37yZyg8W46NVKzIL7hf0dBD7mRWvT4TZ0P2AyLLsT8dLH5LnG+veVDxjyE+tjH7xJ1FVQ1dULb2mqK9C8drtojy9ocIwisGv8rCtUxDqPNUkhcgXNoB4gUeBwQREp6IhqrpbRq2UZMxQsjz66WWXLi3Ud9GHvDYfWuk0jSblvNK9Uyn2GPFY9C8l+nZA3POKNPcTOql08HCQlFzt4Qtt1px8PLYTBdq8IIXvmlOYBl9oa+3JCcyeN7xBrzzz+XRMSv/7Hhf/CP5Ho9aeE1NjlNMDpwYlrTqfD3eV/wzOY8CWyQMpmfiOvtoXW9TYYYvFQQJtQrfUYm3F+9KV4aFKOdvL+4DtYci1KM1HydAEBQlnmSp4o/+cgK6dVZmU3F3tFqb7s9P4AQP85KU0xKSZs5KW7Q8b+f+/bmBlo5CexEHaE8AOUHjIWZTZ6oBVTbUGoORUOwUlznXl2fbo1X08Wb8hXqWgIpPgT/dtTAhJmZq+p6SbvztMaUM9rci29iDtXjvk8OLEpVxczdee4uripd5Eo+VUIvS0zZIQXXEQCxCDzTgLVfXJkdMDpwUrkxZkBZsRw7vAp0gOcY82JiqnKJMWri3TIW3nkkgXViLbJQHanDw/OTSFKViSmLmmVZ6tBASnl9lROCSBvz+6IXJfy4F+D36MZRNLexSE2V+NEiV397YnpESHzcnj4gZUb4+AFqICiAvABQidk4r6AKgtmBj5uxpyijljLnzp7vBzpNMxdk2BFRGzR3cvSakXe4FL3fG+vl4e/t4e7mSpuQCGWLWzp7ePn6xu15yzJbDJ0X1aPtPs+Iiw8MUsYlJYfawcWAOs8614j3392ckxiWkrT5W/oGuZY2AukekGGW/zJyiiEnM2HuvE++5lUWvr/P2h5Srby4xBFQWqmW1ZLrNBl6CcvaLEwgIj2BWck9vojoCZhyvB2pOgAggL6AXLbtgb0PfpP6W2PmMZ+8M1NooqP45zoO0BSeSihzmFYO+C0rGm5qJf14l/mbbBMo0mmvtQCT1mbb0wLXKdwA0FW1LHUPuQFSLgnzrnKC3k9hbbzu96H3rcYUF5pR+733tbtaKEsQKk2c8Bj2FJPiwRfZdSI7MKuxQVR5lkCxsdHqJqrUgwY56oRS7L3sEuk8q6Lkdfk5A1sgAOAEiGa1cuiXvB/pNVVO1fEcD4gSo3fSC5o62ruam5po3NS8elV47e3xX3g/+1k5fDyfgA4Q4bxV1pgVUrWG41yVr+VwUScrNArc1gKZjocRaIyZf+ACAh7RJDmodeawRtB4MkUJOwNei9LUNKJ2uGKgs8aoKr9gYbqN5z6cU0ccJ1DGgzcZvrQctp2AYD0w+/z4A5VkepD0Rc6XZMvoCr/D8KgugoQG8X3ohYrfMMrz3r+/hOzkVBXEc9JchgAa7vojYkrVUbEkh5NmpmEAh0rCjTUB1aTZpjK3RRcfWhNk2NLfpqgyvcU84a4nBaGxUhvAG7VGQP+6G2DXzCegroZeVmbWskVD3iC2GyDb+j2bQciBYl0az+kN+McgSuFUWqGW1YDwYcq8dCDwO6gzhgZbwmouccTd4kB+KmN2YtdyLYIo8Hy9XO+2FDbOJ26vxml2atydMnnEXvP9z5khqBOLiBKhsyrarF7dlKD3g8q9Gf+rIImj74+dXMqiQwDqX/6snSHsCdScoS7z5vu1kpJSYCX9fn09CLHaIyj1RXNPU9aG3o62GiO5zOxHGFIatBAc9OGgv/I7VY0gVJ7oY01DUHE7xXAeqhoaCE/S7inQ4gcjEysFjbLAyafbMySOwfr6FmzoFxSsDR2CIeeDqs6fzQtVzIoRcXPMEIhMre5cxYz3hGMfVZKkuhjVPIDK1snf2Hh8UGRsiN5WGnWwGA5gn4EcKtY451QWer/NhTKGx+0eMmGDsuzXNGs7mnOoGlRv81DfLEq/14g+XuIuJeQJyWNVtUfraBhGTkEMMBLXwzbhcA/C+6ntH8+YFO5qql4gEOkG28CKHtPsA3EogWq9UcbIbvNxERz5ijhaCwvOqLFXwXqIB76deBOtacL9PdTvVAUNM/Na+wOv20L0ePxpslRFElliowh9luYsRIeTZqZhASbxzKkFvEfnI05pQ3+xUzLZB38ipMnGRe4DUmyG8wXBOII083aPeQWO4PQFbDASRJV2nGjYRKJuvPxwgJxCoZRJFXgwHwAkEhKerDEE+MyfAnL7/q093+NCcebmJWjXUiGweuKUOtBXOJcPyimRh22pAd9FsdVha7g4WprdUnm0iovRxfjpKVho676wR5us+0uYECdf/aT6usGBwAonH8lKAV59ZmRAy3n9ccOJvVWxO8KFs7/EHKry1cFmAxmAA9o/V+xP8mVzPS672VPflcAKuptBZ/2BjoLkQJ0Dtphfq+iDStKr2whSWH0OSE4CON1V11bXNjW+72rqpm9sK5xAbFLmbLGVP0Pa2s60dqMgAg1DgzsaXZ74bbT3YnACVxZ5pw5/ljmHacLH7R2Zsa3IU3CjMCXRalL62gSCcYsDnDDVxmJSyfO/lZ30ANBdk+JHuHUz9f6sELfspPxnM0Z1t8oKwhJ9yRsVwiMZMpeEE3MJXcqosgAbVR/RXL2IqxmHujZ4Pd9JHm7ouKetrOxROz7QRWXKjwa4vghPQRE0IeXYqJlASz+xKoLoJiZR2Z8efSq/KhnACphhUhrDErmMRTByIUO3jNtcBjh3tZKX8Rg8hzFrW1oX5m60Xk1chAv0hvxhk3twq66tlgceBhxMIPA78nTlTfSFOoI08L71jZjh4xxZBB1oBBydARLYx28v/BfV/H9zw6/ZzlSrQcyPTR+ODlruDhXJZTS3sxSu2zAhRu4GhDqJ+vgG+WT+G6k6QrjsGJ7CK+1MFntJh41C7mXfZnKDvXJSV1H/xpSa8oyg7gDInwOQLygCoyOVzDjIUnEDspMzavK4faweomTw0blpifGxsVGRkWEjwpMAAL7mdOT01LcQJEMzafSyHg95x48cFKteW4zq+jU1dor+bOzdtzqzZydOTpsXHRUcE+bmPspLQ77rcTRaT+cUlp8yakZQYH6ucoogImRTg4WgDfSkTNSUoIV2V/fhGZbEX2hhGbWRSdv/I7KYx+U8PAHi0iNrOy7l2QBevaVH62gbRB3KIQWcEv4n3gFrQXRgP56sweUapxviO1e/zCy/xyq4EvcXznMj6ZqYSeBwEVBa4RMreb72IZKgs+ngHKF8XnXFf1XgkTGsoJDNmo8FWGZVFn2iiFnSEkGenYtYyIg0/3gR6ClI4HIIIpIKiCahMLYUEaLptIoW+DBHMeXEZeHd1Kqx4Un3iPx8nIFV+uox612PWsiax7hFbDGL9pY5af0EE+kN+McgSuFUmrgnVsgCGiNht6UPw7lIsYx2dmFzifRwEhdfAwMkJeJAn+qGgfS3g1VatqtRk1+8ja+WZerUtNvugmzAx5uIExGysbNKCbeeLHlWWFp5Ym+DKalncHSyUDHICrk1wkMN9q76NBTpBxMRnzROAVx7KjA+ZOD4wJGFDpQ4nIFaazbwXXW3Dm86m0ZM3UXte4+DtnV2L58RFKeOSF2bNn6iZTuflBKiZg5evr/+k9D+7QM22+PG+Y9xtmS+tRCVy7zuAAyQOgOE2hnqa6gBHXGLw0+UEesrimSfQk2qAEvLlitrEnVWBp6u1/Huz+0fWaEFZ1ZUfWTwjftq8Tdff4qo7ZPcr1KJEMsG2wSMGah2Rt3dzRnJ0UOCESYo5eTd7QOMhaj+lxCPrPg4arubOUioUCRmnmtV2ZALCY84L/uzGu0v3LkyIS0jNPvjwHZ1KUHjSrJJDZdrGkOsSAfkA9II1ZRawqRK8q2vH6/aFqhe0BdCAKuNl62dFKZQzft5b3I6r7iwlx0QB5AWAQiTuC6/3AVB38bfMmfHKqJiEmenzI+GsrFAqfpWhWtiouXd6QfvFnNnKqLjk+RkxjoRhh54MiQEo/GAT3lOyPS0+fkb6wuhRpDkIHydARDbKg7U4eHNx7dyEqCkJGSc1bYPvOaDFwJtvbM+YmTA19RfCTvPphgC4X1+gP9THCbhVJsXgrGXiEk+zoYS3ijnVhnfeWj87TlMpCP/jICi8Bg9OTsCDPDHNwVmVmuz6fSRLvImDR6sV/lwOi3z9fT1GahYODczcyAkMBApBtNYO6HSatzoEQc08UnYUPm0jtqIBXNXWXPHXVnKaVusBlkXseQX+Lc32J009xfZTlh0ted0BJ8k735YeYLxo8HIC80l7mtnrOrpeCrg5Aeb03enqf7sebg3RUA9anQF9D3DE/Wo5AWqTcL4dL8/WogR6umlT1+RNha/bAQ5UzfeOZE2m9iIKDavEkix/2+ATA7OPXX/xeYOKXHPpeXXnxJIgcgMBUbsmzslbb9R0wCba19b4qGAV2Qq1mqh9aoma0SIIZhuaffphO9He2moeVb4DHQVRxIu4HuF5VCbEELg0ML2ITDGn1Ov/AFCzgbZ9IM7xo4E5JO3+u+YtCVRH7V/7MgIZe0f5kBcECkHNPafnnS950wufzQ9NzwpXwNhgelLxtCjqcTTz/v7gQ7hXGW+vLFwKt4EKZwgTYo4Je+7UEwvAXa9uLIephAdjE3niunPPmsilt46mxwU5fvr8dEMx8KYHLxr6iB3aLy5vjFfv5+TvD4XFIITnUplCg6uWISXgfiqpVIjEZc6h+4SNF95ZpUaD93EQ6MzpDKGY43e8Yew7oC9xIg8vCuhFJ+7PN+QEZUvHy0c7OXF+HG37Swr0cYKneVG+2iaNE76/0vfNrh30p74G5V5eTmBI7tycwJCU/brnG+MEqM20Kx2gMns44gML1MPnEsNi8p5m8GbHAP3jCShEXfoUvSwmbKnpukcv3+kv6wu541NU/swqsKnJ8AjDWcufB0PzkKNN4NVaxuaj4YGALgVyAi5LL/p18d1FjW8COpHwtz5OQOdMvnIw/n+rawfCcA7BVYIT4Ly+jXkKHGzfxjzFfJunUbuEgj5Qnvu5KcHwiYFaTUhf8uP06IiQ0JjkrKPlvfjLLROZ7lwHsyEMBF6RlcfECeOD4hb/8bqnenuIJW17MphyDWFeA1F5CMXpV9bDyAkEa3k4MZS4pW7atixtRnxixs6Sf0DNPnqLS7+QM9781SPwSb6NB6495AQ0NTN0N91gx0AauPj/vZSo3fRLXXj5ys9OCYZPDLHzvOOP20i3dz31zwo2JLsNWZiTAcErDT/YQKzW1ZTsnuXOMpj6GtrfgFQePsXgkjnjdVDzVlqcYosOIycQquXhxBCVTlh+5kltJw7Ah6YnF7Imahw3Dl+tGEv6AhD4TJzgC9Bcrwg8awciU2s75p+tNdwHAM0Iugm/T1bx1/7V2XegrzSBqS3+pDwS8icwXjEiYEQAIoCajfIeC0ONjGP/93dX75g2QvWZEIBxETUsTYe6Vfyq9ryuKyGKiemtY4yL3B2sSOo8lhVQBrpQ9KfCLn7TfgwZ2H1Dhzy+tWuOhkHzbu4RFxs9v4TdRh8tIxxdCXMC3WiKRIt/V5ZNBx3gbrLmk3fX9uk8G58c7+AbqmOjqkYEjAh8bQhATtD0R4qfB+efu5x0hK2lFmruNW//37WdAAfNlQW5Ck0wI8L6lwgQrxPvwCJ4Xz09Xa3p1d9sJc2KjJxAC2EDfmIOSbuu3dpC+YoxIMGXdQv0YwieZCvDQ0MZn0mepB9tbk6AiCRSaxn1N3rqHz3AEE5A+ix6+ltCOKOg0NBxo0mnO3xNViR1DZzM9KQR9t3+ajIiMwElj4SDjLLIJnTRtj2L+FxNDHJpxuw+FQGRLChj046MYamvQW8bg54hG02RbPLPm7ZlDgs27JKNv/qBAOQEHB6ohLKQuGUUtuMdxXsykpPS1l6qBnjltnBrtQ0ONyfQzlBkP/cWwP9OI53yGjmBNj76fw981e2LsCfQ8W3M1tiAERc6tXiUEzrlux/SVxymohhzrR1w+TZmlWZYk0Uk3jlPP5kTmBCUWXU1nuXohCWNNOz3NrVH2IHXMivPAfxgiTGA9F9qkqHVazjry+CydFUWWXpETFP6WWlCbBLVpSdD0Yiph+tUb4sWumk7LTGsrg31WWRYbv29i1tlg3NhYki+z5Cvtrqeng3OkutGkV38war3LTeW0DGf4E1CyAvqpb+30RUCcoLm899N4PFP4ENN7mtSotZRxzpBzf4IigVIPDIf9oEHGS70MoJBHSzmMLuoGzyiA7hATlBzfF7MFEX4BMchMzbSaPFlHH2SPYGeB1hAQ759B5hdUMbvRZVdxIR5Z33xwYxxjD5jsPcdDIgT6K4CPFozc+PN0rIXNYAcrb94TiAZs/o53nkuRh1pVLuipIpDTXjFOn8yjsHAa1k7337+ZovRz8Rf8O1DrNdw1pehZXGozO3oV0+GYrdFpTgADdsHuGf083ICbpUNbalsDMUytzG+/uOm7aniiBJpaJac92EumfcADur2syLgCSEvqJfe3oZDCLPArTW6U/qaM22XtTsvi/BDTfjzNRozA9HIWYXdeDEd/Ipn7YBVtsgmZl8N/vZ4nA3FUyEnIJdu2+4tJGMBs1L8N398Rk7wr647SYl3zr368qM586bFTJ2dfaEa4LV7QnS2hw2Wf4IBcQLyjb94gZ+Lqwv8yB1gUC1hewIy1bMtMyKnKBTUJzxQbi6RuftDE6dJs3+v1V3uQs2d/FkmMEGz9lKzEURzNGAmg6vVYvIFpR8a9lE+AHXvsFSceAteq6Ml6+mmddMP0hktMQYp18+fzVDrNZz1ZWBZXCpzDyR6M8SsPQJ8Rg5slsDwGEhD00q4VTawLC4MyWmVQZ4nQBDMym3cGHvt0IP8yAvqpa+3MVB94dswp4UloOd0JMP1t8Qn5ynefHZ+KBl5OTj1cJ1uB6vJFRsRseZ2H6g+HKsxQ/im1w7M/HNuvmwjPHZVFB45XFTfDUDVxRXjqZhGYnnahYrWD5CmdT0v3JokJ18g2RN9YqcZRxpBS2G6B3VV7BCVffIx9FMGXt/an+arCZGEEPMEHJwAQURiCT3bg9omXXsPHq9wJ72XaqqPmxNgTnNOVX/ofLA12FA/hp/ACW4kaE+8G8IJwPu21i61++76oixPpzm3GSaEOiYwVAwkDUGGN3+yjaF1/JWu8hzavFEDLHlkqTjWAV78oqbcsJvGVY3thCPL3rYHp1cEMfzimbpM33D5ZSvAQU9j8e+ZdKRq4RZFhJbjbRuUPNpiEO7MJy45creRcHgO8J7mmmsrqdA2AnERMYfEHdefV5Ott7f1wensUFu6gSGIqXPS+ouVzTDD7qbXd08vg27x9AjPozIht8AlGmbD9RI5pBb3McJPYPKMEk1YB140yPpqKiuv7sEB6H5+aUOc2gcfwou8MFComWt87uniqh7YFN81PjqeDKMfCLcNPpUhl9WYdME8K3PgNlj+DIVny7GRihX5BfcrGnrIzaWq12fibMjFZJHl2J8OFr8lzrfXPKj4h/ZgTUvH9Y3ZJ+4sqmrogkK21xTtXTheszWPtz9EEF4x+FUWrmW1cLrNhrgE4dLmBAKPA4IICU+EPNV0Rw3bqMkYIeT59VJLLtzbqG8jD3jsvjVSaZpNy3mN3yKxx4rHoHkv06MC5pxRprmZ1Eung4WFouZuCVtuteLg5bGZLtTgBS9805zAMvpCX29JTmTwvOMNeOefy6NjVv7Z8b74RznsPlELr6nJcYrJgRPDkladr8f7in8m51Fgi4TB6U1cZx+t620qzPClgiChVuE7KvH24l3pyrAQ5fztxX2g9lCEerTm5QSMJiL2XPYYbzs7Taa2E6EucnMCunUaHu/gEzjBw7wk5bSEpJmz0hYtz9u5f39uoKVjWvGgrx1ATsCKlczAZ8DzBIjYKS5zrq/adz4rT8Qq+ngz/kI9S0D1O/jTXQsTYmKmpu8p6cbfHlOSlULFO3hyeFGiMm7uxmtvcVXxMk/isRJqUXraBimOjhiIReiBBrzl6trkiMmBk8KVKQvSgu3I4V2gEyTHmAcbU5VTlEkL95ap8NYzCaRLZJGN8kANDp6fXJqiVExJzDzTSo8WQsLzq0zHO+BAg4Fwf/TC5D+XAvwe/RjKphZ2AdrVNz8apMpvb2zPSImPm5NH+OovXx8AvfkKIC8AFCJ2TivoAqC2YGPm7GnKKOWMufOnu8HOk0zF2TY0OuuojJo7uHtNSLvcC17ujPWDoVO9XElTcoEMMWtnT28fv9hdLzlmy+GTonq0/adZcZHhYYrYxKQwe9g4MIdZ51rxnvv7MxLjEtJWHyv/QNeyRkDdI1KMsl9mq3E6UgAAIABJREFUTlHEJGbsvdeJ99zKotfXeftDyrcxlxgCKgvVsloyHQzJK1DOfnECAeERzEruCf37Bsw4Xs/wbSyAvIBetOyCvQ19k/pbYucznnyz1/d/nAdpC04kFTnMKwZ9F5SMNzUT/7xK/M22CZQbay57ApHUZ9rSA9cq3wHQVLQtdYyUbduCfOucgIx2bzu96H3rcYUF5pR+733tbtaKEqw2TJ7xGPQUkuDDFtl3ITkyq7BDVXmUQbKw0eklqtaCBDsKZbH7skeg+6SCntvRywlQaWDO/a6ue4vhCKNuMfCAmxMgktHKpVvy+hEXcUCcALWbXtDc0dbV3NRc86bmxaPSa2eP78r7wd/a6evhBGw42b+sos60gKo1DLemZC2fiyLND8wCtzWApmOhxIoOJl/4AICHtEkOZ1xE3Ralr21AeXTFQGWJV1V4xcZwG817PiW6Pk4AaStxr9n4rfWg5VQEQYcw+fz7AJRneZDTUMyVZnW8Aw7h+VUWQEMDcb/0QsRumWV471/fw3dyKvrcOOi9SAANdn0RMf1qqZh+QsizUzGBQqRhR5uA6tJs0hhbowv9nqqBl9E2NLfpqgyvcU84a4mhmyG8QXsU5A80IHbNfAL6SuhlZWYtayTUPWKLIbKN/6MZtBwI1qXRrP6QXwyyBG6VBWpZLRgPhgOYJ1BnCR8BRmfOvMAZA4kH+aGIlYxZy728taMPQO4IT3q52mkvbJhN3F6N1+zSTBRg8oy74P2fM0dSIxAXJ0BlU7ZdvbgtQ+kBl3+ZCMBji6Dtj59fySC2mn9Lf6Q9gboTlCXefN92MlJKzIS/r88nIRY7ROWeKK5p6vrQ29FWQ8TbuJ0IQ5XCVoKDHhy0F37H6jGkihNdjGkoag6neK4DVUPCnEAkC1pd0qGq3B6jWdthVAoPJ2DcYdihDicQmVg5eIwNVibNnjl5BAYnHgz1sYggpk5B8crAERhiHrj67Om8UPWcCCEM174DkYmVvcuYsZ5wjONqslQXw5onEJla2Tt7jw+KjA2Rm0rDTjYDwyU0ABXUOuZUF3i+zocxhcbuHzFigrHv1jRroi9QnOoGlRv81DfLEq/14g+XuIs1YYR0W5S+tkEEfuEQA0EtfDMu1wC8r/re0bx5wY6aKCgGcwKRQ9p9AG4lEK1XqjjZDV5uouMKMUcLgcdBQGWBSzTy/dSLIC4L7vepbqc6YIiJ39oXeN0eutfjR4NdXwgiSyxU4Y+y3MWIEPLsVEygJN45laC3iHzkaU2ob3YqZtugb+RUmbjIPUDqzRDeYDgnkEae7lHvoDHcnoAtBoLIkq5TDZsI4MXXHw6QEwjUMokiL4YD4AQCwtNVRnBnjhhIPMjzVqUmu/4eYU7f/9WnO3xoznDESjYP3FIH2grn0mF5w7bVgO6i2TB6J1E+dwcLJbNUnm0iQmpxfjpKVlJxtvurxVd7vzYnSLj+T/NxhQWDE0g8lpcCvPrMyoSQ8f7jghN/q2Jzgg9le48/UOGthcsCNAYDsH+s3p/gryF33t5ecrWHMAFOILJTbHqq6nm8QUHNDOtgO6icgKspdNY/2BhoLsQJULvphSrONkSebC9MsWMueZCcAHS8qaqrrm1ufNvV1k01wbbCOfYiviZL2RO0ve1sawcqMrAbFLiz8eWZ70ZbDzYnQGWxZ9rwZ7ljmDZc7P6RGSuZHAU3CnMCnRalr20Q0eQ5xIDNADVxmJSyfO/lZ30ANBdk+JHuHUz9f6sELfspPxnM0Z1t8oKwhJ9yRgU0DtGYqTScgFv4Sk6VBdCgmnB/9SJe5Rzm3uj5cCd9tKnrkrK+tkPh9EwbkSU3Guz6IjgBTdSEkGenYgIl8cyuBKqbkEhpP4v8qfSqbAgnYIpBZQhL7DoWwcSBmAEat7kOcOxoJyvlN8rwBGHWsrYuzN9svZi8ChHoD/nFIPPmVllfLQs8DjycQOBx4O/MmeoLcQJt5IeAEzBF0T62CDrQCjg4ASKyjdle/i+o//vghl+3n6tUgZ4bmT4aj+ACnMBqamEvXrFlRgjTEwxxHPXzDfDNxkVUd4J0DTA4gVXcnyrwlA7KhtrNvMvmBH3noqyk/osvNeEdRdkBlDkBJl9QBkBFLp9zEF5OIJb/cLO9t2KzQhMGl5ZJ/c3DCcROyqzN6/qxdoCayUPjpiXGx8ZGRUaGhQRPCgzwktuZ01PTQpwAwazdx47T8opK/gxUri3HdXwbm7pEfzd3btqcWbOTpydNi4+Ljgjycx9lJaGJA3eTxWR+cckps2YkJcbHKqcoIkImBXg42kBfygQaghKq4TL8AJXFXmhjGLWRKdn9I7ObxuQ/PQDg0SJXcnKNc+2ALl3TovS1DaIP5BCDzgh+i2Rh22pBd2E8nK/C5BmlGuM7Vr/PL7zEK7sS9BbPcyLrm5lK4HEQUFngEil7v/UikqGy6OMdoHxddMZ9VeORMK2hkMyYjQZbZVQWfaIJtB4MkcJZB96nkp2KWcuINPx4E+gpYIQ6J4vVWTtgpYL3CKhMLYUEaLptIoWAGGShmPPiMvDu6lRY8Wo5eDkB2dieLqPe9Zi1rEmse8QWg1h/qaPWXxCB/lAfJ+BWmShdqJYFMETEbksfgneXYhnr6EQ18z4OgsJrYODkBDzIE/1Q0L4W8GqrVlVqsuv3kbXyTL3aFpt90E2YGHNxAmI2VjZpwbbzRY8qSwtPrE1wZbUs7g4WSgY5ge4mOGoq61uNiyjQCSImPmueALzyUGZ8yMTxgSEJGyp1OAGx0mzmvehqG950No2evIna8xoHb+/sWjwnLkoZl7wwa/5EzXQ6HyeQRvzehDccmzPBT+2twsuB9vVHNy1uTgAHSBwAw20M6fx4vgc44hKDny4n4ClDfVqgyarv0TkYoIQ6+VAnUJu4syrwdLU3c5ZAsJumDO7KjyyeET9t3qbrb3HVHbL7FWpRIplg2+ARA7WOyNu7OSM5OihwwiTFnLybPaDxELWfUuKRdR8HDVdzZykVioSMU81qOzJ2584atDDnBX92492lexcmxCWkZh98+I5OJSi8bezBWryXQ2XaxpDrEoHwAPSCFWMWsKkSvKtrx+v2haoXtAXQgCrjZetnRSmUM37eW9yOq+4sJcdEAeQFgEIk7guv9wFQd/G3zJnxyqiYhJnp8yPhrKxQKn6VoVrYqLl3ekH7xZzZyqi45PkZMY4Es9STITEAhR9swntKtqfFx89IXxg9iuSjfPMEiMhGebAWB28urp2bEDUlIeOkpm1QzZ7ri8Sw+cb2jJkJU1N/Iew0n24IgLuiBfpDfZyAW2WyfM5aJi7xNBtKaquYU2145631s+M0lYLwPw6CwmuA4OQEPMgT0xycVanJrt9HMFbyo9UKf/UowD7wGKlZODQwc4EO1sgJ2BhqrR3QFzVvdQiCmnmk7Ch82kZsRQO4qq254q+t5DSt1gMsi9jzCvxbmu1PmnqK7acsO1ryugNOkne+LT3AeNHg4QQS7zVPtSfzW/Zp+07m5gSY03enq//terg1REM9aHUG9D3AEfer5QSoTcL5drw8W4sS6OmmTV2TNxW+bgc4UDXfO5I1mdqmKDSsEkuy/G2DTwzMPnb9xecNKnLNpefVnRNLgjSTSSbOyVtv1HTAxtPX1vioYBXZCrWaqH1qiZrRIghmG5p9+mE7sdzTVvOo8h3oKIgiXsT1CM+jMtHIBC4NTC8iU8wp9fo/ANRsoG0fiHP8aGAOSbv/rnlLAtVR+9e+jEDG3lE+5AWBQlBzz+l550ve9MKlsQ9NzwpX+BGvYXpS8bQo6nE08/7+4EO4VxlvryxcCreBCmcIE2KOCXvu1BMLwF2vbiyHqYQHYxN54rpzz5rIpbeOpscFOX6UMToliO4XFANvevCioY/Yof3i8sZ49X5O/v5QWAyiFC6VqdK5ahlSAu6nkpZZ4jLn0H3CxgvvrFKjgfA9DgKdOZ0hFJPLngBBOJGH6QT0YuZr6DHkBGVLx8tHOzlxfhxt+0sK9HGCp3lRvtpWjRO+v9L3za4dGFpXg3YfDycwLH9uTmBY2n7c9Y1xAtRm2pUOUJn9uaMlfyYxLCbvaQZvdgzQP57+ZvUp8FpM2FLTdY9evtNf1hdyx6eo/JlVYFOT4RGGs5Y/D4bmIUebwKu1jM1HwwMBXQrkBNovh+TLAPn/3UWNbwI6kfC3Pk7Aaxz2ra4dCMM5BFcJToA/zp7oZO9gb29nQS/hC5c02L6NhUv7xq6idgkFfaA893NTguETA7WakL7kx+nRESGhMclZR8t78ZdbJuo4zRykZjAQeEVWHhMnjA+KW/zH657q7SGWtO3JIIk01NkMROWhlsnQ/IeREwjW8nBiKHFL3bRtWdqM+MSMnSX/gJp99BYXQ0Ez3vffQOCTfBsPHALICWhqZuhuOqupt+gkOLibDjdtD1wEY0omAqjd9EtdePnKz04Jhk8MsfO844/bSLd3PfXPCjYkuw1ZmJMBwSsNP9hArNbVlOye5c4ymGLWnNYxaiJzcBqhNpTVujqMPwek8vDJB5fMma+e6uPiFFt0GDmBUC0PJ4aodMLyM09qO3EAPjQ9uZA1UeO4cfhqxVjSF4DAZ+IEX4DmRhH+cwhIHMJ+/OX3P8uqWlrJrZ69vW9rqu6czV+ZMrb/PZyV8vI7DQfVncms3j2YCw0mThGLj/z1vKUL4N0NVbcOLVM4Um4fhNew4FXKMTBRoRYRx1r+vZfuhJEOAMhA3v2raVP/DTXg7XGNQSNhv+Ccfq2p6tgUzn0PvNmjZnJl7oniN00qHLQ1PLyyMzVApp4TFNaLyBPFxOq76TL0p6Lv1HyjpnLl2tP3app78b7WupLTa6e5W4jMRnmPJUKNBMasfwLwB9lR48l9Q/7u6h3TmhwQROy27BHAb7G3GDNvMOR4IMILTHobUqTxHiMC/UTAyAn6CZjx9i8UAVOvzKJW0Ft2aHVaXIi/p9voUY5y9zHjw2cs3HD5ZR9e9Xsi6ex2MMSHsVwHkROI7JQHmoDqxdHls6cEhUxJWXnk8TtQezQOuuwSHkjg1U/nBKjdjJuEoSjXp6csx8vcbfFD4fjaurhijrMutgBQundxQtikIOW8Xy43AfB8XSDlxkRAL9Tcd96BklfEO2vH06tbNPZ9A9l/iznOutQK+kr3LUlShCqmZ+0vA6DlMuXchjCc+/EewG/PGiG4NIPaxF9oI0KyhQqyImxU8uGia5sn8SxBcauMyef/DXSQf3ef3Cxi5AS6Lct4ZigR+CROgDkk7bp2a4v2voChlNeYtxEBTgQkY3Kf4aprM6jAN6x7oCsCcHs61zXyRhN54tr1M0eznJiaB+bdLC17XMbxKa9oxQEXJxBZhyzbxArwzRKE54fEa/VT0HMhRe10DcHsZxW0UbFfuQYSzD7lbHlVTVVVzetGIjhZR21tVVVNVeXD7dFTBzZPgEmd3Dy4/9zlNhJJ/zmBRdiBRrz+dyUdeRZBTLyXleGgeCEZRoVLLwiQiXdmEQAdpTt/npWQmnuiAge1JxNoQsebigdbxJII/F27b4o6bIpIFn2gDm86RDnfMYQTmHmk/9GANz+sbAe1h1Kc2Xt1mQWL3bKeAdU1pt995mVu4cloPWU5USyfOZP9RsGlLCMnYCJoPB56BD6JEwx81e3LsScw8f+1kusFSDRi6uE61duihW78PUD/qkdk6RExTelnpRVogzcT6HqZem/TcuYqcIk3u//IBb76Qq0V+xqB6tm++REeMrUrKERk5uAXv+p8Dd5bkuNNTcZrIyFxmfdHA95zb30Qa4EBRkB5fWBmWHAQq7Omfk4OcLbQqUoTz8WFbXjP3bxJ/dkQaxFxqgWUL3JhTJRjbpkP8LbTxFw910CCmrtOmZ4yO0X7kzjZLXpgnACCIraPWLKn8Pmb5n/6VN21z+4eXZVI2ViICU4Aynekz0mdnRRCD9DaSDJ/Y6MXloB/Clj24Sa+a1+BpsOkVwkuvYgFA9tpl9pB/Q56SzHmOPdqJ/5qM7VQw5OKWTLrWOK95hloYdvLQV94oLv6FUGqqqoJL+x88wSoiWPoggN32/H2ouyxlrLgXx+rQEfRth8mjmDxR7rIT+AEuqFWyUyNnIAG1/g9PAh8Tk7Ase8AswvK+L2osqsP4KCzvvgg65VrSPYdSMasfo53noshI/xoQBe7LSrFAWjYPmiLxryeTTWFso/EMrcxvv7jpu2p0gkEJ3CJncd/7hdffRFr3iPDs478+bybmIZV9bY0dbR1QTfm9U8Ktn7PjNTNAsV8/LrHeN+j39iEgPDYGnlGBZ79GjhCxv1nbWnKGMTpPFFz/5W3uvDG40mGDJxkKrFbVhl4V7RAE2xF7JpR1IM/hAGaBEZBkfXY5KzNew7sWfdTnBvp2usT7AksJmx9DvBXBTtX/DAjNuH7JRvOPOrBG48ljhARy+kEJwDtr6tqKu/u0I2NRqvP+JZNvdCJP1sN/RiQp0UjZ1zsVe9t4dHLKuZcL3iykgpNRSS0VBxpB5WUf2KeVIxy2Ycwim7XMXX0NeIqjPvw8mDGd6lz5qSmLjr6moMTYCMVS3ee+ftZKw56Xp1fFT2KfDVAzVwSNhe+wQFoe3z91Kb0cezdIEZOwEbf+OsrROAzcoJ/dd1JSrxz7tWXH82ZNy1m6uzsC9XEAl6IztrcoPonwOQLSj807KMc4jFrELP2CPAZOVizBHxBX5glch7DyRiteQLqRoFLnFn9F07y1xetHSqR2o1y8fINCBjjIbeXCW90FbsvftCrKl1Mx8GlM4Fe3I8166zyMlbce8qzfThbB+aQUtAC3u4JZY8XjKy1D1Fp4LpnfaC1aM+q9Dmp6Sv2FjXg4PHGiXDlnW8UxOwTD73GQXXJuVOFD1pxVdlvkyzRT7AxlPjkvqSDRpICmviufU0ZG0JOoLoaz3Kiq60G+zeh1HMAXh2cN9HBHJPIvOLW3moDHWdo12Xceok9V5TjTQdh3E0qP+h9srdoGnRnzJ2KXTLrl+nYX1/gndcXuNB1JXH96c8u/OEKaosN39qB+fjs3w9tX5GqcNWdDsJkPsqFq3ed3D2XcutNlzhUnKDt/OwxLq4uckdrzukJunjjtxGBT0eA5ARm/jk3X7YRHrsqCo8cLqrvBqDq4orxlDGQWJ52oaKVWLYEoOt54dYkOTUJy1o7EDvNONIIWgrTPairYoeo7JOPoZ8y8PrW/jTmmxqvzyKRWEK/fKG2Sdfeg8cr3LUfA25OgDnNOVX9ofPB1uD+TNsiiHX8la7yHGbvLjQzjzkk7rj+vJpEo7f1wensUFtaYEQkm7jkyN1GwiM3wHuaa66tpGKvwI6MMZwQN6jtwnjhJWtXYOAXuMTXMngqRSyfW9gGandHkp4BTTwy73V13cs0oCpRM9f43NPFVT2webxrfHQ8Wf8mUT6VhdshqZNufaHmHsqUOcQ7n97PjBAHVmsym7DtDV67m2ViDw3eJaYG/kl01g8IN43umaX/dl2dRQdq5asNxnnUwmNa7sFLJY8q3zy+c+33VYke9FDEMwpKg3a/Ba92h8H1Dsxx9vnWDw+We0mIeQJGS+vHvgPUKuxANegqXDM73NfJxt5zcsLSE6/xtgIYW24AnIBwc+gUk3u5Uh27623Jrrn+ljRg3HrBqfI3W1mzc9bTbvWBkjkQTe5UDCB1DlHLoM2P+vD20pMbVixdufFUWQeuKl7lT79qcHICiY37GF+2P12enz5yKa0QUfEDtycQXDugueln9COkg6vxxH8UAZITWEZf6OstyYkMnne8Ae/8c3l0zMo/O94X/0gaA6EWXlOT4xSTAyeGJa06X4/3Ff/sDMdBDScwcZ19tK63qTDDlwqChFqF76jE24t3pSvDQpTztxf3gdpDEerRmpcTMGAWey57jLednaY2DqKvcXMCetztb7wDsVNc5lxftSN5ohDM2tnT28cvdtdLnUl7qDL+YGOqcooyaeHeMhXeeiaBcrFrEXqgAW+5ujY5YnLgpHBlyoK0YCq0I2ru4O41Ie1yL3i5M9YPxor0crWhVr154SX1FRj4BS7RWLG+hSoFGxF36C1ovjDLETPzXVWi6r3xIzWVLZRK7JxW0AVAbcHGzNnTlFHKGXPnT3fjWbZniMKnsnA7JDPQrS9s1Mw/Hla8rtD/qbq7nTXtZOK3sRI07dL2VMQkhYzxlbLtYJ/h7soxp/TSvs6rZIgmhuIGHaJiqa2j+5jxIYrY5ORo9xERXBGxTfzzKj48X62OYCkNO9LRWzzPwYrgBC82J0eEKpfc/Af0gxNA18xJG849onw2gNZXhTvnjyXH8IFxAlJdkamN3NPNXqrmzuRp89AjdarKtb7s5gILaj0eyXggMaf5D0FPIRnop/+cgOB4Zi5TV+ZfuH73yd0bF3ZnxcgZnnG5OAHm/FMZ6biCHozZlc5oCa1/MJcdh4oTtJyMtbeQWliYc1JQg1qV8SYjAoYhoOYEvZ2EOZDt9KL3rccVFphT+r33tbt11w0xecZj0FNIGtaSnOBCcmRWYYeq8uhMF/XjjY1OL1G1FiTYURxa7L7sEeg+qV7V08sJUGlgzv2urnuLPdV5qhXi5gSIZLRy6Za8fsRFVGfIfcA54pIqn4sizQ/Mxm+tV0+3orLEqyq8YmO4jVbnR2VviD0BC14yHacY+i5h5lbW5Cq4tdSEfo/RUymoZfBvz/DukkNHn35ou/T9aEoLoVTSsKNNQHVptiO3xginGFpoM1VWBxrQ2w61MiGCopla2wn82XItItgk3ert+zvZVnsbGio2syC6YAM+6iCVbInMAne+Aa+0Bzz2PfAXavf/2bsStyaO97/JhjNAEAXBCAjigSiC3EEgggQUFQ9q8SulHnhhbdXWq95Sr3pfrYpaUSu1FQVRFA9QEVAISDhDpmr3P/k9O7ub7Cazm4PL/hqePGSzuzPzvp+ZnfnsOzPvm/7Li7etzeqO1rbu9g7QQzrYpz5/q+tq/zw0O0iB4gROk7e//lRVoDeiuUQeaO0t/2qUR9/9E5COARxwLia4j2pfyaWNxuwJoZDRKZFrQELGrFlZ6I8qOcR4za009lg7eL1rij4kgXj4rCs6UL2eWmFgEyfAPYIjIsZ5QRORWBoQPnXCCKpbwb0i0uctzEyMGjeMYz+ilBA7ODkZA0GrJ5Y4OjkaYTSAdoLWk/EskmQEsf2nHYH+RMCIE8gybn/UnE2UsmMgYRKfpA1nyhrUXZ96OzQNZLyNPzPg3B4crgjQQ4D2kgWccQGu4mGxaaqbK1vkQ49PwpxALIv6trxDW7snBW7QNtaXhxMY39bX38jBmMsJxD45DwC4Q4eWF7lOyL/WAAhd/f2TmxdH+7JeRkhZ+DgBL7yUAkgxzFxyS7lI7u2Gn+r1zFy5uUrBMOcJ31aRC/T++oKOIMwsyEJXpUPI+lrQW0o1BgTcaDHIrpOnRek5AbIdIkownMJHLSlnVDaRloQCEV8V9/2yEnReTTZeXwpzxX0X3uzo6fnA9+msOSjg/BXWWssBC8ZQ3DtudvaCuXPmZKoy0lTLLjQT7VcWhbD8faNHQdGw9OKe7j+WUqY8zHnyDzVE/d4Ilz6sMcQwzCXqcB0SPXjy/SXOLgID+AJH+Kj5558hTTi1jR8AQPgwdY0+8hZ0XV5ABVgVuU7e+AgQlXC5pa3xwaH7qTvZXiTPITcd6Cq+oiiva/zZVvBiDWtBI0sVmKpyBWUTZZ1nnmWEJ3yDnQB3cHHzHOE3JjRamZ1b8P2un/Z/GeSIrkpqL6LB4CTCXYb5BU+JTs7MShnjbN93wIXe/mugETDmBKqbf7eeVriyOIFD0JoKQNRfWKeKmRI6OTpj+ysuJ/hUefD0Qy3RVrI6jF5/AAeSc92g/rAqFNrJ6XhTY+V6D2ECnEDspdjxVNvzeKuCNrybQDC4nIDexkxLYcQJuHH2SCulo0/knDUHrz3TAdBanD+RFecZzQkE4KWKtIUT4J7jYxIViukKxfT48FGMDFKFcKVgTiEr7nWBDwD8fWf5WMY+I5DKIbiwFmhv05TIpJ4wtBgYv8oGTmDaDk2zt/gM3HuG4ASYLOOPXnCXxzcd7jLcjycsW6Bip4mnP640TpN314G6TUaGce49iF+oAQA9kGCY0/hvHvT+U3P+h7wvC3bebAOakvm+eB/WGJLiQM/IqEh0o6M3VKO27CJ0sPSUS/QJNYoTYPiIGQdeAdBaenTHxl2/VnYSXX9umELPSSJ3ZpotEY7u5csnkXH2gjPPdeo5gSyjVAve7easXtDnBlM926IIMXXbELbwai8qYh7kBMakSvfuxePbl47kjXNCVyXFCQCh1S+8oHLQdb+8tFjuSm6WttsJ9LViPxhoBIw4AVMcixO4p/6uBU+ZoGwir7n3uJxAdzHJXRq64qqa6CgtDKMfXVy+tBKAmg0T9BZAJmfqm5cTSORf3m7vrflRYQiDy01JEo7Y4x0603gHEj9lwY+b+m/uAB+9ohJ8uD4TmkQYIcxxAuY+sSxudyPoLmHNKLtGHXoPXu8K43quF4CXyksSuOoR+HCVmk1lsjd7iXsj9Uu4UkTuUbue6bqKF4ZMKXzcq3uyYRK1CksolTT+tBr0FDMryVGFIs7xq6znBEwqVjtkTvF9uycefUZuN0d83pIRllGcAK4naC0ynSIjC8Hd5GNDjMOnUhx3Utq+RmPvvxy5xD4L7/d2lXDbDucO9A9rOAGGid3Dluy9XP7k+dPSs1szKU8CfbMTiN3HK9Iy0tNNPhlLD9fZxAlwvy/+0DGzIaaGHISdAGLvGbl03/nSp9Xlt45vnhfMsNo+2QnYQzVlJxC5Jx7TAEA8ZIwQ3EqBnICdyugYYScQucgjE5NTFPGxkeFhE0KCRvt46KfueIUXufjHZ2RmZqanpqZMT4yPiZk6KdhXxqRDNQmDnP3d6Rlyth/9VxEwzwkcx333BBBL66VBAAAgAElEQVS1x5anxURMCY9Rba014QSk7dU5ZNl1DaH+NYcy+YllSUV1BGi5u3/F/NQkZWpWXsGSCP0SQ4yPE0gTflYTTafmT52oX/Q71ofVI8BqQnMCyMHJ9fyFwcyuoz5Wqmv8UTXRU74nJy1tdm5e8khyxlGAE4g8EjYf/DE/KzkqfGqkYv7m2z2g+RhrjyM+ctHdXtB+ZX22Mik1a0l+ii+ZoQC8tPjuKec0ROedLdmpqrm5SxINzu4wTOASSneBShHLkn6qJxqOziC5mOPYgrKP4MkPYZAVCKTCHMbk3dQB8PbK9uVz05RJKSYSosTgV7kvnADGV63amBwRMXUq4hM+wc+4HZGtNmJ3PdF0NAExeyDymvMHAUBnPYJkkMyj5s9t6NdLkk7Il/z1sask24p9BxRQqAEA/XKJApY81zdOQEUGev+s6v79hyafyhvb0eyJTxbyPDWnczd3nB/K/ODr7YaYxxfKzzo06Jzg6G48dyCShn//sPdDbWUbaLk8189UDpjKurkDIcl5OYFwIlST0Kfo/05Pn7X94L+KgHlOgImcg+bsLXmq6YE0WatprfljF+XO2GiAlCUUvQb/VBSGUsYBiff01SfL6zrgy0FnS8UR1uskDydwCPnuqREZJ32QGS2vQXMC3G/B+fp/uh7tYhyg9b1KcV9V0d13pN+brte31kwgX/CNVGbPHeDeM7ZceU6+kpIq9Ly+e2ZlFNfa4RzyxdFHcHMm0V5bsgpmKAAvo4CD//xjD8hlHETnK1oMCy4xt3C/0ZUikkbtbgSNx6bL6PUeThM2VYNPZcvoJWzoVDBnkUvwrM2Xyt/0Qq0/qZ+VrGV5qeEWzvzibVF95gS0fRg1/Pj5DjNa4EGKQ/on0IHqbyaaGLQoTvDXF34uvLsS+dafeSYffwtaDsZZ7J+AAQZDDQDWjYL9wAnajqUGeJNBzE0/w90k3LWHesn5DihOULZ0on+AP+ojH2ndlnvr0KClgqM7e+7gweqEzO2lGqK7tGDcyOSi1wSoPffVNKPJSpjKurkDPhTo87YIj2oS+mIGoNPT520/+I8iQHGCQVeehxNYJgeaE1iW1n7X/1cEoJ3AmFCyjdUfriBXyLmEb35MgNpDSqP1rLSdgJ2D8TEMP2iMp4P/4osthPrsLMv9GBqyQA0A1g0kuNfUmbMV/s4im+Ii8kcQpnS3aNWkQR29nUCgXhAWeE4GRj+sQ4NODEd3tgyPiw6Utz4oyhkPnQs4jMrYeVfTdBF6YjCUZ5KKnQMgUOsJDImRR7YIj2oSyMztJ+0I9AsCQ8gJCIRvY0GdBsS3sWCJ9ov/BQQcAhb/0kw681cYwvXYqLeD/+ILjYS2cls0J3SCjbnZkw0cAmIJd6u/SOJsrQlk4ISz52xHYOgQGEpOwKw84llnZAKK+8w7TBICmK4xNLnffsKOgIUIOI6e/f2ObGopjIVJkLeJPGLW7l4ZyUzBIO8Z2JNw58BwFx6HEQNbtj13OwJ2BP71CAwRJ/jX42ZX4DNEwMEn7n/f//x75av3bd3Q1t3b29Lw6u6vP62bM8n693ZzpmNUrGTbQXH0S1hx4o/n77sA0d306s6x1QpfejeosMEZXtX7ye7rGkMov1PoVpOdlvjo3BvqV6fIOI1W/Imc5coNZ8reqLUE0DQ9+m3fwjCZnq0I60WWIsIl+ruZUs2nYu40fIuc5MqN5+83tPYSura35ec3po9htjZiGMqPoSGp/kgSuLoKEHd49q3qbxM+sEV4+9yBMKb2q/2NgJ0T9Dei9vyGBgGnsctL20Bv5bFvc1JjQoMDR430lY8ZPyV+dt7Way91xKufM2yZ4Efr4hy+pxn0IycQeymPqIH2xck12dOjYqbPWXfi8QfQeDIVLnEQHkjg1b5zApHX7NvtRvPlzM+eyvVjXci4iNbFQMJw33lX3gNQcXCFKi4ySrn4+2tqAJ5vCqfdmAjoJXKZsPhI+WvS71bH0+s70/wMO4kEUqHrihTjahvQVRxamamIVcwqOFwJwPtrixijkGWcQOSZdllDhmSLFWRF+Mis46U3foxkgikYiYQWntylAgwWUBr2Dw9WwQ1Udk5gBKL95wAj0CdOgPtk7r9xZ6fxvoABFtmeff8gIJZN+3rH7uV8LiT6p5BBy8Vh/IZnhPbGbE/EuniHsYXkBtpZqGuUgI7yjI1b5o7i7EdzCd98u6LycSXiU13TRiA5gdgjZvUOToBvSwBwGPvtU9BzeY5hmynuPa9YQzz/jvR5hBpIcO85v1bDTZJ1zWRwso7GRtIxQ+2jPckzT73/By5+hD6yLI53gEv9Ak1988AzY+SeDg7WcwLXuCPNxLuflYZFGo4hqysJUJZH+V5E6QXRcgxZXgpAR8W+r+epFm44U0OAxrMqhtDxpuID2k1xTE00HpquD5siliUfeUuoj9HOyCzhBM5Bub80Ea2PattB47E5ow0MxbhQgx9D4yvwN1p4ymdR5fqkqOgow2faxJHOZFu2cwIklPaTA4ZAnzgBd2OeNTKS+w70q7iHdD2BI+kmDPECJB4+8/hbbUtpXiB/D2CNxhgmdgtKSFdONPbvzpsJOxKPUaxkgUu82ZlccAhaWwO6rqE9+xrfba3wxun77TdffYk8FIeagfbZoSUJQTI6uhQZBcHZZ2LaN5caiN7y9SGMa0YjYRz8F//SRPTc3xLFmWCQJl7Qgrojc+PYPbXheFrYaCZyoSE/x+AVJRqi597mSIMvDsNVviPXhHPvQfUyf5ahHA9c/pDQnCdt9aiBROQSMH3WnOw5xp+MaYHJtnECKJvEO2FlUcnzN61/67Tdjc/unfwmg/KEhMHQRKB6b+78hdmZMcwAzacQeR4flVcO/iaDqBj+HCdsfA3UxymnHSi9yAmDYelX28G7vcyWYtx30fVO4vWPtDMInlSGMoyOHEK+e0buZ2a/uUO/lqC7/jX0cFXfBQDx57zhCDJJOnb0jV165F470V5aOMlNFv3DYy3oKN39ZcRwDn9kCu0DJzD4NmYyo77tnICLh/3XQCMwlJwAse8A94rK/7m0tksHCND5ruwo55VrQPYdOIz/9jnReZEd3AxiLglcVkEA0LSH1zGNtVWD9m0skItEFjh+Qujk9KJXJuEZBS4JZMi9ZBUnsFp4bln994uvvshRaER8wYnfn3eTZlht73t1h6aL9C0B3j0p3vUFO1I3RxqXKZseE7qq7VxCQLrLJDnBsx/Ch1PBpEz+e7g5sQZxJk+RS+i6O11E8+lMSwZOKpUksKASfChdSgeiJN0mBOSX9hCPoH89gVFQ7DEpq+DHoiNFm75KDaRcMvXBP4Hr1F3PAfG6eN/aL2fPUH2xcuuFqh6i+VTGcDEZBHjFIwKA9rpXDbX39lrkukg283In8exblrcK8YjZV3pB9YaxkGbz6OWecrEXPFnHCkHgpjjRDmq3U3HHeVIx8Jt8S4LWPgZdp/TR18gbYOCPl0fzF5DBtRcuO1mH4AT4CMWqfRf+etZGgJ7Xl75JHkm9Goic/VU/lrwhANA8vnluR+5krg8KOycwqQD7iX8bAkPICf55QBsRDZg5hKy//6765PrF6Skzswsv15MTeJzgtvDWfvVPgMuXVnxqOsTyN8iIg3sEhY0b0V9WAv4YSEx5PN/QGGNkJ6BvFbjEkxn79L+TE/DXF6ObyEHqNdJ/7ISwsPFBcm9UOETmTtpnUa+2YgUTJ4p1SZpwqtVklldv3CJAT3XhOGTrwH3mFL8HLUWx3PGClbXxoUgavumZDrSVFn2TO39h7tqDpU0EeLwtAs68842CuHfGsToC1JdfPFfysI3QVm6PdBP1wY+hw7gNL/VBPqGEjhM21tEunG2IlUwq9RyA10cXR/i44A6ysakb72hAxwXGdRlaL0nw2mpCfTSW9V4vJj2D9ZamQyfj6FTGgLJ+O0364QXReXOpP1NXDgFf/d5FPFpLMRPeNYYuUwp/PrZn7UJFgKk5CJeNU+Z9u//sgUUBXHPBQHECzaXs8f4B/nJf6xw8sWCwH9oRsBABihM4h66//VJDet+rKTlxvPRdNwCvrqydQi8GkshzLte0kdOWAHQ9L9mVKaeNsJy5A4nf7BPN4H1JbhB9VeKTVHj2MXTbB+ruHM5hv6nx+iwSSxyYly/RsMwbH8HjtfpwsIxKaE6A+80/V/+p8+GuaGvMthjmkfZbV/V6du8uZJnHfTL23nxeT6HR2/bwfGHsMEZgTCyLWHniXnMXXCXU09pwYx31bkOZf1nDCXmDfl0YL7yUvgIDv8AlBiujb7HbpK+OlrWQseHbGx7W/M2aO+AVA/bCNgpvVDzzk68s4XZIpTatL5FLkHLOfPKdz+xndowPpxN3nrr7DdF4INbIU6YId+B1Xmh0gbvLnVZQMmZ5xT9d1+dZ4dtY5BqUvuHo1fKq2jeP7974+ZuMIGYo4hkFpVEHWsDrA3FwvgP3zb7U9unhmrEOpJ2AVVkWryfAMJF73JF60FXyXXb8BD9P7+BpqlVn6ghNMfTkYwMnIL1++qVsuFarD+3TUr5/UagbE7obrRc0lb/ZxbHOeaTf0YHy+RBNdCqmYaG+RW5RP1bpiPaKs1vXrlq37VxlB6Et+yaUIR3I9QQOnmPGT9C7Vxc6GCeHbo+Yig8seAa0N6hQ8qbCoIU3jovITQcBYbjp643jeSbAuInsv+wI2IwAxQncki/resvXJ0YvPt1EdP6+Jjll3e8dH8v+Ry0GErmOnZmVqpgWHhGX+c2ld4Su7GsqfqiBEzgGZJ9826suyZ9Ab/IRucfvrSXay/bnKuNilEv2lOlA47EE/WjNywlYikiCVz8mNL+m6xcHMdfQnAA+bzbEO5D4pS5fNIEzKOAeo4NDxk2csf+lidEeqkw83LZQOV2ZmXewUku0XVDRHoxdY480Ee+vb8xKmBYeGa+cszQnmvaWKnLxGTN2as61XvBy34yJMI7O2ABPetabF15KX4GBX+ASgxXnG/eZd7GN6HlwOD8jVZXz7anqTyxOwCtGX4TnFG/4wVeWcDuk0pvWFz5y7i+PauqQAXm5J1/d28MxO8EYSOr9xhGN2aSQNb7SC8K5Z9DTwLhfboWu8zorApZBebNHIol0mO+Y8VNiFDOyspLHDE8422oaP9AxdHPNp+ffjmfefqVxJzp6yxb7uJOc4MWPWQmxypW3/wZWcAJyPVtA5taLVRqSMgICtL0u2bdkEjWG28YJKFXFTp7y4EBvqZ47U6ddYk+81dZuNAodCQtqO53IeiBxvyWPQE8JFQUMPayawVTk7D9z3U+Xb957cu/W5QMFKXKWl2sUJ8BHf1VJg4CsdNbJtl/Y044DZSd4f3aGt6vU1dUFSUHNaG+/bEfAGgT0nKC3k1wONGxW6ce20wpX3C/3/sfGA6bzhrg8/zHoKaGIMMUJLmclFpR0aGtPzvXXc1h8VG65tq1Y5UW/FEjGrK4C3Wf1s3pmOYFIGr7+QVfX/RXB+jz1aqE5AeYwSrlq5+b+i4uIHHEplS8mUSunnKfseqc3t4pkGde1RM22eE+jzo8W3JIpeQ68VDqkGOYu4S7uHtQEuIeUCbCGSQKWPwG68lwqdDwmMHdgKoZtwiPF0NcjdcAuSx/vwGw7NMqEXE3o5OEl8DcMNYngmXmnV/dX1jDj5WUiibMr2QVb8HFGV7Zz+L434LXxgGcqNSbySv/lxdvWZnVHa1t3ewfo0ek5x9/quto/D80OUqA4gdPk7a8/VRXojWgukQdae8u/GuWR0Ic1hox8Itw4lAPuo9pXcmmjMXtiEvB/i1wDEjJmzcpCf1TJIcZrbqWxx9rB611T9AEoxMNnXdGB6vXUCgObOAHuERwRMc4LmojE0oDwqRNGUN0K7hWRPm9hZmLUuGEc+xGlj9jByckYCFpTscTRyRE3bjfYQHECe6xk/hZmv9LPCBhxAlnG7Y+as4lSToxaiU/ShjNlDequT70dmgYyGM+fGXBuDw5XBOghQHvJAl925whX8bDYNGX7KlvkQ3MEYU4glkV9W96hrd2TYuSDnlKehxP0MzJUuCPjiXwuJxD75DwA4I6KCqcscp2Qf60BELr6+yc3L472Zb2MkLLxDau88FIK2cIJ3FIuknu74ad6PTNXLk083wNqtzAvZkacQFgMm4RHi0HO4vO0KD0nQLZDwQqmYu2YNDnG6IqMlYz7flkJOq+id17gvgtvdvT0fOD7dNYc5Cxm50oHa82i6AC4d9zs7AVz58zJVGWkqZZdaCbarywK8XLVP07oUVA0LL24p/uPpZQpD3Oe/EMNUb83wqUPawwxDHOJOlzHj+H7S5xdBFyNeX7ho+aff8a11tAWndrGD8DU/oFhrtFH3oKuywsoBwIi18kbHwGikglnjEaDp3DmNHQ/ZRwXkbzoGn+2FbxYw1rQyCTBMAymsi4uooET4A4ubp4j/MaERiuzcwu+3/XT/i+DHNHCG88diHCXYX7BU6KTM7NSxjjb9x2wqsR+OAgIGHMC1c2/W08rXFmcwCFoTQUg6i+sU8VMCZ0cnbH9FZcTfKo8ePqhlmgrWR1Grz+AK3vPdYP6w6pQKt489X+s3IPp6AQ4gdhLseOptufxVoVRmDI9GoPLCehtzHTpRpyAHRcR3iFy9Imcs+bgtWc6AFqL8yey4vOih1UBeKkibeEEuOf4mESFYrpCMT0+fBQjg1Rxrlu/fhvj2gnMiWGT8GgxMP6yDJzAtB3qq9/6A7j37OUOenEHK70s449ecJfHNx3uMtzPDxnh1y9QsdPE0x8rW9IKP3l3HajbxPAv7kX+X6gBAD2QYJjT+G8e9P5Tc/6HvC8Ldt5sA5qS+b54H9YYklJBz8ioqJKjozdUo7bs8qti9opL9Ak1ihNg+IgZB14B0Fp6dMfGXb9WdhJdf26Ywjge5ENDsDg4urPjIlZ8RRnLZBmlWvBuN2f1gj4nmMq6uIiQExiTKt27F49vXzqSN84JLTzFCQCh1S+8oHLQdb+8tFjuSm6WttsJ9LViPxhoBIw4AVMcixO4p/6uBU9X0vukRF5z73E5ge5ikrs0dMVVNdFRWhhGP7q4fGklADUb+Bzi8HICifzL2+29NT8quFGGGbngNw8nkPgpC37c1H9zB/joFZXgw/WZlBGAlsAcJ2AEFcvidjeC7hLWjLJr1KH34PWuMDLksuFPAF7qJkngqkfgw1VqNtWQjjwSuMS9kfpFVcrT1dA9mhEnMCeGjcKjxMD4y9JzAiYdqx0yp/i+3ROPPiP99iA+b8kA1ihOANcTtBaZTpGRheBu8rEhIWxSqz+elLavkV6QjxZH7LPwfm9XCbftoG/lnLWGE2CY2D1syd7L5U+ePy09uzWT8iTQNzuB2H28Ii0jPd3kk7H0cJ1NnAD3++IPncFaYzxe8vgmwT0jl+47X/q0uvzW8c3zghlWS77Zx6FmUjggmv6Aozu7aIoTiNwTj2kAIB4yRghuSpNU7BzQcRFFLvLIxOQURXxsZHjYhJCg0T4e+qk7XuFFLv7xGZmZmempqSnTE+NjYqZOCvaVMelQTcIgZ393eoac7Uf/VQTMcwLHcd89AUTtseVpMRFTwmNUW0mXcKy5Ax01ue4csuy6hlD/mkOZ/MSypKI6ArTc3b9ifmqSMjUrr2BJhH6JIcbHCaQJP6uJplPzp07Ur/Ud68PqEWA1oTkB7CxsWGPIX/Ou8UfVRE/5npy0tNm5eckjyRlHAU4g8kjYfPDH/KzkqPCpkYr5m2/3gOZjrD2O+MhFd3tB+5X12cqk1Kwl+Sm+ZIYC8NKSuaec0xCdd7Zkp6rm5i5JNDi7wzCBSyi1xJ7Ko40EeHNl4yJV0nRV/tlW/RpDc2LYKjxKDP6y+sIJYKzkqo3JERFTpyI+4RP8jNsRhmHOEbvriaajCWzHOrTIdKzkznoEySCZR82f29CvlySdkC/562NXSbYV+w6oUlEDgHWjYN84ARUr+f2zqvv3H5p8Km9sR7MnVCUz56g5nbu545AWF19vN8Q8PpMW9W0dGnQOcHQ3njsQScO/f9j7obayDbRcnutnKgdMZd3cAUpi1jlbhEc1CX2W/d/p6bO2H/xXETDPCTCRc9CcvSVPNT2QJms1rTV/7KLcGRsNkLKEotfgn4rCUGp5kMR7+uqT5XUdcFa7s6XiCLMxmZy3jD7UhPRP8N1TIzJO+iBjrUEm6wnNCXC/Befr/+l6tItxgNb3KsV9VUV335F+b7pe31ozgXzBN1KZPXeAe8/YcuU5+UpKqtDz+u6ZlVFca4dzyBdHH8HNmUR7bckqmKEAvIwCDv7zjz0gl3EQna9oMSy4xNzC/XaUZ2y6+ExNWSk71I+L10+kaou/lukMbBSeWzz1i7esPnMC2j6Msn77+Q4zWuBBCiMZs+KhDlR/Q6PAkpbiBH994editPvQ8JNv/Zln8vG3oOVgnMX+CfTFogYA6waSfuAEbcdSA7y9fVCf4W7WBhSmOEHZ0on+Af6oj3ykdVvurUODBhaO7uy5gwerEzK3l2qI7tKCcSOTi14ToPbcV9OMJithKuvmDvQViT6wRXhUk9DnPgCdnj5v+8F/FAGKEwy68jycwDI50JzAsrT2u/6/IgDtBMaEkuJn1P8PV5Ar5FzCNz8mQO0hpdF6VtpOwM7B+BiGFTDG08F/8cUWQn12luV+DA1ZoAYA6wYS3GvqzNkKf2cRtabVur2IGGUn4Df1W7Rq0qAOdHG8pNwYN07+z74LYfZTchLy/LAODToTOLqz28bjogPlrQ+KcsZD5wIOozJ23tU0XYSeGAzlmqRi54CeOzAkRh7ZIjyqSSAzt5+0I9AvCAwhJyAQvo0FdRoQ38aCJdov/hcQcAhY/EszAar3KgzhemzU28F/8YVGQlu5LZoTOsHG3OzJBg4BsYS71V8kcbbWBDJwwtlztiMwdAgMJSdgXhd41hmZgOI+8w6ThAD3ckcymxhMbrSfsCNgHQKOo2d/vyObCZ9rXVr23SKPmLW7V0bKGF997Gv2YzsCdgTsCHz2CAwRJ/jsceFdJGziG2eYB3RbQ66QJ7pJv0/uaTf+AfSCJov1tMlCaIsp0mKJ7DfaEbAjYEfg80KAt58US0dPCjdZXBw6mvI8TcUzs26W6vNSfBCl+S9zAtzvy3udRnOEgAANJ+Pgokb0iGvqG4eashXmBKIRc25qDUYOutAPlfooOui27jLtQCMZIpL7UV9IlsImgpZwEFuPvSg7AnYE7Aj0JwIS/9zf6qsOsINgsbJH95PkG1z0oXdG/SQABBM4w84JWBiaO+wTJ8B9MvffuLPTeF+AuTI/l+uUW/snhcr42FjWJzLYHc5K8Iy4Ygcp7TZYJhs185ce2qW8MCcQj5j/FwGeblfFswqKjZ2s9yeEbuukH9ZpUdFR+k/cgsP1lDWCBJFHwn7GV+wZu2x30TI+VxP9XJo9u74iIJZF5e/Ymz8o9dXvbaPfM+SiKZZN+3rH7uWDgg23ZPsvCxGQBK1+QnT8Qr/2GCdC95PGd5Guzr0X3QHEXzmUe107J0BAxHeqT5yAuzGPrwjUeXLfgf71d6jWE0BOoCtNc0dJaNGIC737Va2Pnb7gy9y1x9/wzx1QnOBujjffRLOFbd0hZP3TPnMCR9IzmvY6n97kbs+4nzV6L8i21zIaV8vPcsSwPNlnf+fA6jWY9WVxWaYqi92CEtKVE43CHZjJUDx85vG32pbSvEBr9ioYGoSRP2/DhUE5QqtscdFsDNlhuoz9r1ucIfpGsVfa0Vcf399ayfhEh7cJIS+ol/nehitG/3AC3Ce7tBtUfU3HsoacoOH04pTpivipvs4mcSq4IvzHfw0lJ0DsO8C9ovJ/Lq3tIg3mne/KjuZPZvUZ/b3vwCZOYDoLUPXd3G23KypfNIB/CSdwGP/tc6LzIjueG/cpkCqOqYmaTaFUnBgz3TQ3aX/+4orRnzkPbV4DrNdg1pelZSFU5vGWHbyhGtBu0BC1JAlcVkEA0LSH110UIhHr1NByArTKLPEED7kYSmSB4yeETk4vemUSu1UwF/MXcf/l9wEB3h7mOKgSQl5QL7O9jZFE/cEJxJ4phxqIltOpzEYiyAmoGVjN/Twqqq9RufafDAJDyAmQPovW339XfXL94vSUmdmFl+sB0VjECW4Lxe4v/wQ2cQLqjZ/lg0Xu40ZONVgyd/Bs5+xEMgYBE4lA7uIgGxM6ZfLkKZMjs39uNPVqLnLxC+UsnImad5C2RpBI2Dh3gMuXVnxqOsRysci0BurbTXGmBdTpY/pZ2u9zM+n7LyMx+p7hZ5LDQOs1mPVlYVkoldEDidkMcY+gsHEjbLMSGPnzHvT2gFbZQjFQGKLjtFmYIf9tuHvg5PHejkZv0/zIC+plrrcxFsMCTtB2fqavTCZjhXxlZ4IPT/juTx2oPz7D4HHEPnfARsjMMcUJnEPX336pIb3v1ZScOF76rhuAV1fWTqFjGknkOZdr2j7BFRxdz0t2ZcqpF0iuUz+J3+wTzeB9SW4QfVXik1R49jF02wfq7hzOmWAIkcTnxxDDxBIHZouhaFjmjY/g8Vp9OFhGFTQnwP3mn6v/1PlwV7TBhTKTAv3dB05wS2U84WAJJwAfNW1dbcznXWlBsN/8P1nrB00inThP/vGt6cKZPq8x9Ej7rat6/TiejtVNcaoDvPheH74HdtOEtrmddGTZq3l4fm0Ua6+dk/+srddetgEC9DSX/bw8gr4k3KLIwIi8bYOuLGMxMEwsi1h54l5zF0Ssp7Xhxjo6qpHTpJ2vgN6dDuddEPfJ2HvzeT3VenvbHp4vjB3GNDAMcxqdueVKbSvMsFtdd+/8auhb0ozwPCqTcgtcYtqg5XqJfRaW6cDLbxifPrg8vxwQfy4aCSegeNGg6ktdWV3fQwDQ/fzq1lQ/Q1XzIS8MlMg5IG3D+bJXPbA1fmiuOp0FtwILtw0+lSGX1QPw1AEAACAASURBVE8dUge168eSQvJnKGwtx0co1v5U/KCmqUcLa1NbdyHVkxrUxG6Tvjpa1kKeb294WPO33p83Ix7iG/fO2Ff6qqkLytbeUHowb4rB4QRvf4hhvGLwqyxcy3rZTJsNeQnCZTx3IPA4YJiQ8CMXV7J6myYmNJQQ8vx66SUX7m30tzEHFnACRsjH+XRUUCatyCVQtfNOGwFenprrTw9D8JqdEzAQWfBNcQK35Mu63vL1idGLTzcRnb+vSU5Z93vHx7L/UZCLXMfOzEpVTAuPiMv85tI7Qlf2NWV9gS0SGvocA7JPvu1Vl+RPoIMgidzj99YS7WX7c5VxMcole8p0oPFYgn60tsSPoSR49WNC82u6zIiv8vg2ZlpnbSEd48es9n3gBI82ZyrTVZlz5+UsW7N53+HDG8LdfIX2Itq4ngByguZjfDF5ocqWrsZgwSHxS12+aIKRx2jmunvy6Vbihd5KwHTTT/fnqVJSZuYWlXcTLaeUVKWIh8042kj0Pjm+LEOZumjbjRZCW7Y6mHwYhVqUmbZBCWIiBuYae6SJeH99Y1bCtPDIeOWcpTnRtDNagU6QGmMebluonK7MzDtYqSXaLqgoj9NiT+WRBgI8P7tqjlIxPWP5hTZmtBASnl9lTOASAy6GWaMXLv+6AhD3mcdQNrOkC7xYTQX25UeDUrnl1p78OWmp8zcXvyVA9ZYw6MFaAHkBoDDJ6JziLgAai7ctz05XJilnL1oyKxB2uVQqZNsQUFnk4jNm7NSca73g5b4ZE2FkqbEBng7kcy6QIe4xOjhk3MQZ+18irOXwSdFW7flqXmpifJxiRkZmHOVHEveZd7GN6HlwOD8jVZXz7anqT0wtGwQ0PaLEqPx+7nRFSkb+wfudRM+dAmZ+nbc/xDBeMQRUFqplvWSmzQZegnJaxQkEhMdwd3kwDPoVNvv0O6DnBJgA8gJ6MbIL9jbMTYZvCziB5lL2eP8Af/lIKUPvxdJx6auO3Kj9AIC6dPdCyj2lIU/MzglYYJg71HOC3k5yb/2wWaUf204rXHG/3PsfGw9wZpRgVrg8/zHoKVHC12TYInWXsxILSjq0tSdZ1AwflVuubStWedFr6iRjVleB7rMKag8db7wDg7Qiafj6B11d91fAEcZwnjxC2wkwh1HKVTs3WxEX0SZOIPKaVdzaoelqVbc2vGl4UVVx49fT+zd/Gerh9+/hBFw4ub/cky68B6++G29g2VQtU5GuMMw5fHcTUJ+CW4Vwed5DAB4xC3lEHomnmkHb0Rgp5AR8Lcpc24DymIohkmVc1xI12+I9mY5AL7g5TqCfn3aesusdeH8ugaRDuHzJAwCqmZB4bOuCPuyC6eMgoLLAJb2kmFV6YZLA5ZVE7x9fwHdyOjTlZBhXUwANbn1h0pgjjaDzFBnyWwh5bio2UJg07qQaaK9mU0u4DbowQ7gBXlbbMNxmqjK8hjY4G4lhmiG8wXgUpAfjt4cjXQzlwiNJwPInQFeeS4VG5sYHN7qV/ZMrhnhY2i+t4P2RaFMazekP+cWg8karLFDLepF4MLTBTqDPEj4CrM6cfQG6uDZwAuoSD/Jkh5xwugtUr2c4Ezsn648t4AQm9lRMJJu++/qV3fnKIDiRa1Kqa9Sex89/y6eD+5pctp9gI2DECWQZtz9qziZKSUv4x3c/US+oEp+kDWfKGtRdn3o7NA1kMB52XEQC9BCgvWQBp8eQKs50MRYeg5GwbJEPzRGE7QRiWdS35R3a2j0phhkhltA8nIB1h2WHJpxA7OjuEzQpWpmZPXfacNzKt3Anv6g0ZfhwHHMJ//bX85tj9TYRUhiUnUDs6O7tP35SMBzj0PsOTO0EYid379EhU6ISZ8TInaS2xI0VxEbkkXKuCzzfNM5ACah+R9/v46SBUXcn3YPsCxTnukHt1on6m2UZN3qJRyvHSEg7AcUJTFuUubaBYRhKDEzkOiH/WgMgdPX3T25eHO1riGhkMScQ++Q8AOCOigx/LVWc7QYvd0yiQ1cjOQFKeF6VBdBgMLdSL5K4LH2g0/650AfHHCdufEG8LWJsRvxocMczDJNllGiJqoIxEkwIeW4qNlAOIetrQW8pFQqV0YT+5qZitw3mRqTK5EX0QGI2Q3iD5ZxAmni+R7+DxvL1BFwxMEyWeZNu2GTcLL7+0EZOIFDLFIq8GNrACQSEZ6oMo8JeDDknEEucpB5eI/0nTJue8UX+um3bV8d7upB7pkw5AS26m/JXNRmyDvnpKF9nqQXZgMR/8ciYE6hu/t16WuHK4gQOQWsqAFF/YZ0qZkro5OiM7a+4nOBT5cHTD7VEW8nqMMOCAdg/1h9WhepDzo8LCRkr92Be8QQ4gdhLseOptufxVoVRmDJ99fQrJ0A1oM53D7eFuwhxApHXrBJTH0SGttheMseLPeVBcQLQ8ebV2/rG1uaWLk03fbOmZD65QVGAEwBC09KpaQdaKpghFLiz+eWFBaM8+psTiGQzLmiIZxvGG+afaXOunhOIWaEgqVFwmzAnMGlR5toGhiHFgNUvcvSJnLPm4LVnOgBai/MnUuGPnUK314L3h2k/GezR3YjQcISffkELan5glk2wUxkIDVr4WqTKAmjQTddavchXOZ9Ft3o+3c0d5RSwslKnORbPWNrILNFomIxneqImhDw3FRsoh+DCWqC9DYmU/hmkD/hTmVXZEk7AFoNdYhc0e7CFgewZYSegKmU7vfDERjsBm1dhAv2hrZxAuJYFHgceTiDwOPB35hw0p+x9w5o7oC7BujZFnpfesTO04hjaCYwGda26oeqvW2e2ZPi6CnIC95klvUTNztkxeocu9EHS17cAsDLalhUy//+61YgTMMqxOIF76u9a8HQlbXYRec29x+UEuotJ7tLQFVfVREdpYRi9nACXL60EoGYDn3MQXk4gkX95u7235kcFN8owIxf85uEEEj9lwY+brJg7EDnLY1PTM9JmzEhKTIyLiY4MDxsr93JheIsQJ8BwjzGTyP0Cpp9w5cZqwsS3sZN/8oJFi3Lmz8vOmpWZnpaanBA1ccxIdziHSiqF5gS4bGJq1px5szMz0mYopysSYiLDgnw9oS9lMpGghBzILPshks24rGEtaqNS8ff7uPyrhwBULaM3ASPnDpiSDS3KXNsg+0CEGExG8Fssi9vdCLpL0sg3fgyX51cYFt+xR3cBTuAwtrAW9JYt9qPqm51KzwmYMtnC86osgAaVj9V6kclEsuTTHaB6U3L+A23ziTg2JWCkw7hocOtLJEs+o6YndISQ56biDMbS+NNq0FPMCnWuL1kgFbxHQGV6KiSMttPQWZrLEMNHr6gEH67PhBWvl4OayEdwAkrlp6vpN0R2LRsSmx5xxSDnX97S8y+YQH9ojhOgVSZLF6plAQwxSeCqR+DD1RmcFc8Cj4Og8AYYkHMHPMiT/VDUoffg9S6jqjRkZ9WRyNk3LDY2JjpiyqTxwWNG+3l7OLKcuqD7SaYAyAke5BmtPGRYi50TMDgJf5vnBI7jvnsCiNpjy9NiIqaEx6i21ppwAjcMw5xDll3XEOpfc6hAMmJZUlEdAVru7l8xPzVJmZqVV7AkwmBO5+ME0oSf1UTTqflTJ4ZOmEB9xvpQL4MGPdCcAA6QBACWrzE05Ig8snHEJccPU06ALIF1Urits25kH9ooITsL9rHIM/VXLXj6LbPOnb7G7R85owW9qq76xIrZaemLd9xsIbR3qe5XYFjFzLQNHjFEHgmbD/6Yn5UcFT41UjF/8+0e0HyM3k/pEFTwgABN1zfMUyoUqvxzrfp1ZALC46OX/t5NdFcczFOlqhYWHn30gUklKDy1rBKhMrPGEHWJhNIGvWANOIftqAUf3rYTbw/F6ie0BdCAKhOVW+YlKZSzvz5Y1k5o766ixkQB5AWAwhzG5N3UAfD2yvblc9OUSSmqublLEn1ILiWUil9lqBY+ctHdXtB+ZX22Mik1a0l+iq/EfIbkABR/VE30lO/JSUubnZuXPJJMJTAYiz2VRxsJ8ObKxkWqpOmq/LOGtgETov9RGLbe2pM/VzVz4ffkOs2nW8PgYgWB/lBADFgMWmVKAmQtk5d4mg0tt3vKOQ3ReWdLdqqhUjD+x0FQeDpLEk2UnYAHeZKTI6vSkF0/Hgn3k3ZO0B9Qm+cEmMg5aM7ekqcacisaILSa1po/dlFmWqMeQZZQ9Br8U1EYCtc4YxLv6atPltd1QCN5Z0vFEdaLBg8ncAj57qmxMf/9IWPfyWhOgPstOF//T9ejXTEG6tEnhGwccf+1nEDkqbrUTlQXGlECM/2+U0DWjpK6dkAAbev9EwXT6L2IQsMqOSXL3zb4xMC9Z2y58rxJS8259Ly+e2ZllMGY5Dg6a9ethg7YeHSa5qrib6hWaNREWRMfZF82LLbw/KN20lCpaaiq/QA6ipPIF3EzwvOoTDY2gUu26UVmivstvPk3AA1bmbUP5Dl+NHCfzAN/NbRQQHU0/nEoP5y1d5QPeUGgMJFL8KzNl8rf9EKj7if1s5K1E8kXfDOpeFoU/Vg6h3xx9BHcq0y015asgttAhTOECXFfVdHdd+S0cdfrW2tgKuHB2FGeseniMzU19dahfly8fiLVQ9FyIL6gGIT64YsmHblD+8W1bWn6/Zz8/aGwGGQxKJXp4lG1DCkB+qlkhHbwn3/sAbnGi+h8pUcD43scBDpzJkMoJpITYEjkYToBvdj59v3YAk7wdHPSBLh7IsTwf+oXv+nscwcWwk9xAgtv7r/beDiBZQWgOYFlaa246z/GCUSe6b91gNpCuE3cCpj6+dahEsN1WlEreLPXRv945kHoi16uU3c2dN1npu/Ml/WZ3NEXlYdYBS41GRxhkLU8NBi6xJxUg9cbWZuPBgcC86VYwAmM1iIYftrnDszjS94xhJyAQPg2FhS6v30bCxb2X7so8lIV60D1hqGmBIMnhsh9au7K/81KToiJTckqOFndS7zcGWG8l62/moEt8IrdgyKmTolKXfFLXU/9nhg39qLV/pJrAPOxReUBFMeqrAeREwjW8mBi6BC4cMfu1Tmz0zLy95X/DRoOMVtcrELOfvO/HoGh5AQMg7PU6477zDtMEgLcy4Wbtv/1FfCZKCDymnW1i6heN+SUYPDEkIxefPqxhnJ71/PuWfHWrMABC45iE7zS+KNN5GxdQ/mBeWO4S/E+k1YjJIZNKgtl2L/X4JQ5NQ9l9L9szjDRIHICoVoeTAxF0qlrLjxp7CQA+KR+crkgwuC4sX+Rt+f2mSMwRJzgM0cFisczdyB28vBi/w3zgPsA4DKCbtLvk3vajX9M9h2YU1jYJsaTmkdCnrvtp+0I2BFgEBA5jwyZhNo3FDpGv2Oaudf+/dkgwNtPiqWjJ3FCw0yNmDo1InS0FG5asPsxtKIG/8ucAPf78l6n8ZJGAjScjIPLu9EjLj5qSTn3xaJqNblPU5gTmEZTJMv9UFnIBB1At3WXaQcayRCR3E+f4x1Y0T7st9oRsCNgR2DwEJD45/5WX3UAOko1LRXdT5LbUaIPvTPqJwEg3uyiFgjZOYEplLxn+sQJcJ/M/Tfu7DTeF8Bb2Gd2AfoxBE8KlfGxsaxPZLA73LKO5gSY2EHqIaP/Rs38pQdYwgkon0VPt6viWQXFxk4exeyzRLd1sTQgfBrb/0bcgsP1VERmEkseCfsZZrFn7LLdRcv4XE30c2n27PqKgFgWlb9jb/6g1Fe/t41+z5CLplg27esdu5cPCjbcku2/LETAJt/GpnmLvRfdAcRfOZR7XTsnMEWI90yfOIHts27kvgP96+9QrScw8W3MRcmCERf6YqtaHzt9wZe5a4/TUYxRcwco38ac0tCcgHML+cMhZP3TPnMCR9IXmPZ6GsfRCacoadzPGr1HWNtrmZOnDT84YtiQ/nNNMrB6DWZ9WVyWqcpit6CEdOVEd5ZDGpPNjSYVKB4+8/hbbUtpXiDb06bJbbwnLPVZxJtBny6gVbY4SzaG1PsM1YWaenq2OEvUjWKvtKOvPr6/tZITv0AIeUG9zPc2XCH6hxPgPtml3aCKCcUCOUHD6cUp0xXxU30HbNkQV5N/66+h5AS8+w7EbmHLbrTqntMh4Bhs+3vfgU2cwHQWoOq7udtuV1S+aADUaP3ZcwKH8d8+JzovppCuppB/UsUxNVGzKZSKY2Bxv4/Mqw8nuWL0IaPPLOkA6zWY9WVpWQiVLfFtbFJxksBlFQQATXts3DM6tJwArbKJkjwnuBhKZIHjJ4ROTi96hYgSyZODZadx/+X3AQHeHuZEwBNCXlAvs72NkVT9wQnEnimHGoiW06meNOOEnICagdXcz6Oi+hqVa//JIDCEnOAflBNKhxGRi3feUMOZISYsLCMr891f/gls4gTUG3/Z0on+Af7wI/eBobiE1xNQqZ7tnJ04XaGgP/HhchcH2ZhQuNApMvvnRtPYHiIXv1DOwpmoeQdpawQJhgWWDAYz9jcuX1rxqekQ7QOQfYU6dlOcaQF1+mjJlvb7phn17YyRGH3L7DNKPdB6DWZ9WVgWSmX0QGI2Q9wjKGzcCNusBJbHQBqY5oJW2cKyUBhSPqP62U6AYbh74OTx3o5Ge1/5kRfUy1xvY6y+BZyg7fxMX5lM5iFlez3W54MPT/juTx2oPz7DEEHPPnegh8f8AcUJnEPX336pIT121ZScOF76rhuAV1fWTqFjGknkOZdr2j7BcbrrecmuTDn1Asn1Yibxm32iGbwvyQ2ir0p8kgrPPoZ+ykDdncM5EwwhkjA+n0XO4durm+8dW61aeEWjDxVvrAWaE+B+88/Vf+p8uCvaUj+GfeAEt1TGhndLOAH4qGnramM+70oLgv3m/8laP2gS7wtGdmHdQC2i6fMaQ4+037qq1zPLG43hdVOc6gAvvmeCA1G1TGib20lHlr2ah+fXRrH84jn5z9p67WUbIEBPc9nPyyPoS8Itigwtx9s2aHmMxcAwsSxi5Yl7zV0QkJ7Whhvr6NA2AnERcZ+MvTef11Ott7ft4fnC2GFMQAsMcxqdueVKbSvMsFtdd+/8augWz4zwPCqTcgtcYmC2XC+xz8IyHSv8BC7PLzeEdeBFAw6rhLqyur6HAKD7+dWtqXoffBgv8sJAiZwD0jacL3vVA1vgh+aq01lwKzBVFl/b4FMZcln91CF1ULseboPlz1DYWo6PUKz9qfhBTVMPtblUW3ch1ZMa1MRuk746WtZCnm9veFjzN+PBmpEO9Y17Z+wrfdXUBWVrbyg9mDfFsDWPtz/EMF4x+FUWrmW9cKbNhrwE4TLmBAKPA4YJCU+GPDX0Nvq4iELI8+ull1y4t9HfxhxYwAkYIR/nG0U2ELkEqnbeaSPAy1Nz/elhCOZr5wQMvBZ8U5zALfmyrrd8fWL04tNNROfva5JT1v3e8bHsfxTkItexM7NSFdPCI+Iyv7n0jtCVfU1ZX2CLhBHzHAOyT77tVZfkT6CDIInc4/fWEu1l+3OVcTHKJXvKdKDxWIJ+tObjBBgmEpFPslTxi7WcgGmdlsc76AMneLQ5U5muypw7L2fZms37Dh/eEO7mm1PW73MHprGSOVUKVbZ0NQYrpcQvdfmiCXrf+awrGIa5J59uJV7orQR0v0M83Z+nSkmZmVtU3k20nFLKYH9Lxzt4cnxZhjJ10bYbLYS2bHUw+TAKtSgzbYMSx0QMzDX2SBPx/vrGrIRp4ZHxyjlLc6LpyJkCnSA1xjzctlA5XZmZd7BSS7RdUFEukcWeyiMNBHh+dtUcpWJ6xvILbcxoISQ8v8pMvAMEGiyErdELl39dAYj7zGMom1nSpSfK/GhQKrfc2pM/Jy11/mbSV3/1ljDozVcAeQGgMMnonOIuABqLty3PTlcmKWcvWjIrEHa5VCpk2zDobKKyyMVnzNipOdd6wct9MybC0KljAzxhPDCBDHGP0cEh4ybO2P8SYS2HT4q2as9X81IT4+MUMzIy47wh98N95l1sI3oeHM7PSFXlfHuq+hNTywYBTY8oMSq/nztdkZKRf/B+J9Fzp4CZX+ftD2nfxigxBFQWqmW9ZCYYUlegnFZxAgHhMdxdHgz9AYfNPv2OFRdRAHkBvRjZBXsb5ibDtwWcQHMpe7x/gL98pJSh92LpuPRVR27UfgBAXbp74XhqB6IhUzsnMGBh9kjPCaho98NmlX5sO61wxf1y739sPMCZUYJ54fL8x6CnRAlfk2GL1F3OSiwo6dDWnmRRM3xUbrm2rVjlRc/nSMasrgLdZxVMWDd+TkBJbAMnwBxGKVft3GxFXESbOIHIa1Zxa4emq1Xd2vCm4UVVxY1fT+/f/GWoh9+/hxMItQr3pAvvwavvWG5NqVq+mEQtP3AO390E1KfgViFcnvcQgEfMQh5kXETTFmWubUDpTMUQyTKua4mabfGeTEegV8McJ9AHenaesusdeH8ugaRDuHzJAwCqC4KoIDrsmWZ9vAOE8PwqC6ChlxSzSi9MEri8kuj94wv4Tk5Hn5sMvRcJoMGtLzKmXyMd008IeW4qNlCYNO6kGmivZlNLuA26MO+pBnhZbcNwm6nK8Bra4GwkhmmG8AbjUZA/0IAkYPkToCvPHUU1GnYtGyQ0PeKKIR6W9ksreH8k2pRGc/pDfjGoEtAqC9SyXjAeDG2wE+izhI8AqzNnX0DGQOJBnok6WL2e4UzsnKw/toATmNhTMZFs+u7rV3bnK4PgRK5Jqa5Rex4//y2fDu5rctl+go2AESeQZdz+qDmbKCUt4R/f/UR5t5T4JG04U9ag7vrU26FpIONt/JkBQ5XCVkKAHgK0lyzg9BhSxZkuxsJjMBKWLfKhOcJAcAK2WhYdm3ACsaO7T9CkaGVm9txpw3Er38Kd/KLSlOHDccwl/Ntfz2+O1dtESFlQ+w7Eju7e/uMnBcMxDr3vwNROIHZy9x4dMiUqcUaM3Ekad7YV2GAn4EdH5JFyrgs83zSOZXjj9o84aWDU3Un3gNacc92gdutE/c2yjBu9xKOVYySGMEKmLcpc2yADvyDEwESuE/KvNQBCV3//5ObF0b5O+vlOizmB2CfnAQB3VGTrlSrOdoOXO5i4QuzRQs8JUMLzqixV8F5iALdSL5K4LH2g0/650AfHHCdufEG8LWIczvKjwa0vDJNllGiJqoIxEkwIeW4qNlAOIetrQW8p9cgzmtDf3FTstsHciFSZvIgeIM1mCG+wnBNIE8/36HfQWL6egCsGhskyb9INmwzgxdcf2sgJBGqZQpEXQxs4gYDwTJXxxEXkQZ63Kg3ZWXVk4ARiiZPUw2uk/4Rp0zO+yF+3bfvqeE8Xcs+UKSegS3BT/qomg2MhPx3l6+iI2VbJ89+72ZgTqG7+3Xpa4criBA5BayoAUX9hnSpmSujk6Iztr7ic4FPlwdMPtURbyeoww4IB2D/WH1aFQsMgHZ9qrFzvIezz4QSoBtT57uG2cBchTiDymlWiRbY86mR7yRwv/ZCl5wSg482rt/WNrc0tXZpuuuFqSuZ7izFMgBMAQtPSqWkHWiqwGxS4s/nlhQWjPPqbE4hkMy5oiGcbxrPXcHH7R3asZGoU3CbMCUxalLm2QUaTR4gBn02Ro0/knDUHrz3TAdBanD+Rcu/gFLq9Frw/TPvJYI/uVKepf5HlCD/9ghbU/MAsm2CnMnACtPC1SJUF0KD7FWv1Il/lfBbd6vl0N3eUU8DKSp3mWDxjaSOzRKPBrS+SEzBETQh5bio2UA7BhbVAexsSKeMOkj+VWZUt4QRsMegMYYldpxLYOAjESqYqZTu98ARj17KxLuzfXL3YvAoT6A9t5QTCtSzwOPBwAoHHgb8zZ6svZCcwRn5AOIFR16pVN1T9devMlgxfV0FOAGMl1+ycHcP26UIeJ319C9jjIrKrWODYiBMwd7I4gXvq71rwlAnKJvKae4/LCXQXk9yloSuuqomO0sIwejkBLl9aCUDNBj7nIAPBCSR+yoIfN1kxdyBylsempmekzZiRlJgYFxMdGR42Vu7lwpimhTgBhnuMmTR5Mso3arhyYzVh4tvYyT95waJFOfPnZWfNykxPS01OiJo4ZqQ7nEMlQUdzAlw2MTVrzrzZmRlpM5TTFQkxkWFBvp7QlzKZSFBCpiqt+BbJZlzWsBa1UUm5/SO7m8blXz0EoGpZAGV+R84dMMUbWpS5tkH2gQgxmIzgt1gWt7sRdJekQXsVLs+vMCy+4/T7/MI7jC2sBb1li/1Mrcp6TsCUyRaeV2UBNKh8rNaLTCaSJZ/uANWbkvMfaJtPxBkNhVTGXDS4KotkyWfUoO1ojBRaHXifSm4qdi1j0vjTatBTzAp1zuAiQLnMqkxPhYRxAzkIiEHliI9eUQk+XJ8JK14vBwYtam8PRxrHsKIa29PV9Bsip20YUpscccUg51/e0vMvmEB/aI4ToFUmCxeqZaFmIwlc9Qh8uDqDs+JZ4HEQFN6AApIT8CBP9kNRh96D17uMqtKQnVVHImffsNjYmOiIKZPGB48Z7eftwd5dgO4nmQIgJ0BtZ4ME1B4XkcFJ+Ns8J3Ac990TQNQeW54WEzElPEa1tdaEE5Azzc4hy65rCPWvOXI4QIhlSUV1BGi5u3/F/NQkZWpWXsGSCIM5nZcTiJx9xk6YEBqZ+3sXaNidNmXC+DHD2C+tpDbofQdwgCQAsHyNoTAyto645PhhygnMlMXDCcyk6mdOIPJM/VULnn4bwgWc2z9yRgt6wV31iRWz09IX77jZQmjvUt2vwLCKmWkbPGKIPBI2H/wxPys5KnxqpGL+5ts9oPkYvZ/SIajgAQGarm+Yp1QoVPnnWvXryASEx0cv/b2b6K44mKdKVS0sPProA5NKUPhhM442Er0IlZk1hqhLZEXaoBesf+ewHbXgw9t24u2hWP2EtgAaUGWicsu8JIVy9tcHy9oJ7d1V1JgogLwAUJjDmLybOgDeXtm+fG6aMilFNTd3SaIPyaWEGK0o4wAAIABJREFUUvGrDNXCRy662wvar6zPVialZi3JT/ElOw4zGZIDUPxRNdFTvicnLW12bl7ySIqP8nECTOypPNpIgDdXNi5SJU1X5Z81tA2Bp4vCsPXWnvy5qpkLvyfXaT7dGgYJh0B/aI4ToFWmxEDWMnmJp9nQwrunnNMQnXe2ZKcaKgXjfxwEhTfggeQEPMiTxixkVRqy68cjOyfoRzB5sjLPCTCRc9CcvSVPNeRWNEBoNa01f+yizLRGD7Asoeg1+KeiMBSuccYk3tNXnyyv64BG8s6WiiOsFw1eTuASWdTKNRyZeilAcwLcb8H5+n+6Hu2KMVAPHqUtO23jiPuv5QQiT9WldqK60IgSmOmmnQKydpTUtQMCaFvvnyiYRu9FFBpWySlZ/rbBJwbuPWPLledNWmrOpef13TMro6gNBGR1Oo7O2nWroQM2UZ2muar4G6oVGjVR74XlekaLYfiw2MLzj9rJ9qZpqKr9ADqKk8gXcTPC86hMiiFwyTa9yExxv4U3/wagYSuz9oE8x48G7pN54K+GFgqojsY/DuWHs/aO8iEvCBQmcgmetflS+Zte+Gx+Uj8rWTuRfME3k4qnRdHPn3PIF0cfwb3KRHttySq4DVQ4Q5gQ91UV3X1HTht3vb61BqYSHowd5RmbLj5TU1NvHerHxesnUj0ULQfiC4pBqB++aNKRO7RfXNuWpt/Pyd8fCotBFoNSmS4eVcuQEqCfSkZoB//5xx6Qa7yIzld6NHgfB4HOnMkQijll7xvWvgPmEhJ5eFFALyZx/3xbwAmebk6aQM9W62eup37xm84+d2BhFVCcwMKb++82Xk5gSRFoTmBJSqvu+Y9xApFn+m8doLZwqKMlD5EYrtOKWsGbvTb6xzPfsPoCr+vUnQ1d95npO/NlfSZ39EXlIVaBS00GRxhkLQ8Nhi4xJ9Xg9UbW5qPBgcB8KRZwAu4rJfUKAf/b5w7M40veMYScgOD1bcwjen/7NuYp5r95WuSlKtaB6g1DTQkGTwyR+9Tclf+blZwQE5uSVXCyupd4uTPCeD66vxqDLfCK3YMipk6JSl3xS11P/Z4YN/ai1f6SawDzsUXlARTHqqwHkRMI1vJgYugQuHDH7tU5s9My8veV/w0aDjFbXKxCzn7zvx6BoeQEDKGzdDed+8w7TBIC3MuFm7b/9RXwmSgg8pp1tYuoXjfklGDwxJCMXnz6sYZye9fz7lnx1qzAAQuOYhO80vijTeRsXUP5gXljuEvxPpNWIySGTSoLZdi/1+CUOesl0rD/qGzOMNEgcgKhWh5MDEXSqWsuPGnsJAD4pH5yuSDC4Lixf5G35/aZIzBEnOAzR8Uunh0BOwL/rxEQOY8MmYTaNxQ6Rr9j+v81AHbl7AigEbBzAjQu9rN2BOwI2BGwI2BH4L+GQJ84Ae6Tuf/GnZ20r5j/GnT/r/QVe8Yu2120jM+fRF91Fcumfb1j9/KByr6v4tnTDyoC9n5jUOG2F2ZHwBoE+sQJzMy6iYfPPP5W21KaF8jd8G6NfJbe2/9lid2CEtKVE91pb8xmBYGekulZSSPfqwKXzGU7WHoNcFVa6ivGHBy2Xbe2Ko1Kkcb9rGH5xzW6av9pNQJ9aGx9rEqrRbUnsCPwX0OA5gS475J7gHi8mgoII40/1g7azsNQMUKAmHm2JYHLKggAmvYM2AYvg3D9Xxba96qhRJMjiSxw/ITQyelFr0zitglcMsmGe2Kw9BrgqhxaTmB1VXLqQKo4piZqNoXqozpwrtp/WI9AHxpb36rSelHtKewI/NcQoDmBU9iuV4DQVRYE4BjmEnv4LQF6y/URi/hAMfNsYxjuERQ2bsTAWwlIAfu7LBt7H4iJkZ2Axk/gEh/Cg6bXAFflv5gTuCnOtIA6VuxogbqyX7IIgT40NhufSovEst9kR8COgN4/gVvy1ebnxXcbK76S4y6RB2ueX7/z7tUWOnKIRJ5zuabtE9wH2PW8ZFemnH5l4jzbEr/ZJ5rB+5LcIEcME7KW4z4Ze28+r6cy7G17eL4wdhgTYwDDnEZnbrlS2wqN8N3qunvnV9Oeynhry+ayxLKIlSfuNXfBsnpaG26soxVm3CSztyrVrqe36fGiQQkoMPALXEIpZ7NeqMzgOQG9oGyEtrmd9FbZq3l4fm0U7fxOSAwMw0co1v5U/KCmqYfa1Ketu5DqSW2kF7tN+upoWQt5vr3hYc3fjOdgXvGge76MfaWvmrog8u0NpQfzphi2RAkgzysGv8pin4VlOlZwB1yeX24ImqAX0k1xqgO8+J4JlUSeFzkHpG04X/aqBz4RH5qrTmcx+2Kd/GdtvfayDRCgp7ns5+URjANB4TbPl6FAvEdB5HnRoIL6FZ59DL0Hgro7h3Mm0IHLbJLQQgz1YNIHsLExgaks7jf4q9I4f/tvOwJ2BGxGgLITkE7sNWUrF55p+DM3OHL3y4pvF/1U18pEXBG5jp2ZlaqYFh4Rl/nNpXeEruzr0XAQNzzbjgHZJ9/2qkvyJzBBkDxGB4eMmzhj/0sTQzo1/DzctlA5XZmZd7BSS7RdUFFeasWeyiMNBHh+dtUcpWJ6xvILbRYNJDaVhbnGHmki3l/fmJUwLTwyXjlnaU60F8VNRC4+Y8ZOzbnWC17umzEROsgcG+BJxyviRYOqA6hd/9gJcNv04m8LAnpRlfJ0f54qJWVmblF5N9FySimDg7uAGLQzV23Vnq/mpSbGxylmZGTGeUMQcZ95F9uIngeH8zNSVTnfnqr+ZElVUmJUfj93uiIlI//g/U6i504BE5ddAHno7h4lhoDKuPzrCkDc/58cyiuSzSzpAiaOtN2TT7cSL9hWAsnonOIuABqLty3PTlcmKWcvWjIrEJJkOvrDk+PLMpSpi7bdaCG0ZauD4SWBNo/xZyjICXhVFqgUkXv83lqivWx/rjIuRrlkT5kONB5LgL7AbZPQIgxNGiQsC3ICa/oNgao0KcF+wo6AHQEbEaA4ARkiveOP7ADFmdqyojPPHq2aGLn9Ve8NRHhUXJ7/GPSUKGEgLurZvpyVWFDSoa09OdffeMoV3mA8QBp6BFJm5ym73oH35+DaBVy+5AEA1QXUqgaLA5tSqltZFiaSZVzXEjXb4j0pImAMoCVWSg4aAmKYvWRcOOu3tXqxkiIP0XoZVUr47iagPhXL8uqHFIPfwbskYPkToCvPHUWBa+ncAVcM8bC0X1rB+yPR+tA/eo2MkOcNgQMToFXGJIHLK4neP76AL/l0bLfJXN9A7kkX3oNX37GcvErjTqqB9mq2r0mrweV5DwF49DUiSqRRXAB2m8f4M8TMcwJEJECBwMH4qNxybVuxyoteNysZs7oKdJ9VkDEeuMhbKqElGOrrTH9AlWVtvyFUlfqs7Qd2BOwI9A0BihO4ROxXd9/KkEkTfm4iwKM1QdLQzTV/l33hCzsPiU/ShjNlDequT70dmgYy3safGTBUKXy2CdBDgPaSBaadJN3RCHMCsU/OAwDuQPohVZztBi93MKFeLB1IKASgMJaXhWEi1wn51xoAoau/f3Lz4mhfJ67vWJ6BBONFQ0AMs5cEKtFqvQTyIi+h9aK66YtJZIhLMtDZ4kqgu5PuYcgLKQY/J5Amnu9hrdW3tCq5YmCYLPNmL/Fo5RgY/E4AeZs4AYbLlz7Qaf9c6INjjhM3viDeFnHduYo8Us51geebxhm4LsmeQW8p1f4N6JBHUsW5blC7daL+ZlnGDUZ4rl7sNi+QYb9zAqniTJfBEyjjua8MrhuyTUIYf1kQQy5G1C9YltX9BkyLbr2oQuzn7AjYEbAFAYoTSBXnu7uupbphEs/gKaFyqdghZP3TD1UFZF/sELSmAhD1F9apYqaETo7O2P6Kywk+VR48/VBLtJWsDqOnJg1ywIe/61QCJ+q7Ue/DClUnnX5BC2p+YOZuLR1IqPKsLItKJHL0iZyz5uC1ZzoAWovzJ7oYeAG69xFAgyNGPEdls5eoG5D/bdILmRN1kkev4A3VgJnixTgBkalkSDEEOAEcILfTCzQsNvlw2waGyTJKtITZdsgvhpDKJPfxWXSr59Pd3FFOASsrdZpj3FoTyWZc0BDPNoxnLZJ1CC6sBdrbCAsazQm2WcIJWG1eIEPMKXR7LXh/mPb/YfQ4CNAgvkuQtdQfVoXq48WNCwkZK4d++7jIsxuAkIRmMUQ2RFiW1f0GzArdepGl2E/aEbAjYAMCFCeQqW597Pg1xTCOSYJWPf5Ys5ncf+We+rsWPGWCsom85t7jcgLdxSR3aeiKq2qio7QwjF5OQEuCj15RCT5cnwmtCox0Ar3P2MJa0Fu22M86gzOVsZVlMdJQ32JZ3O5G0F2SZpCUNiaHGRmT+dGgcpIErnoEPlydASdXuIUIXOLeyPnVJ704OVE/0HrxVwqdBVIM/sEYly+tBODp6mBqPDUazxBiUae4YmDSmCNvQSfFKQXaIb8YQiqT10Sy5NMdoHpTcv4DbTOzfoaWTiSbcVnDWoRInZbGn1aDnmJW3G/6dgyXf/UQgKpl5ucO2CMuxp8hhsvzKwzLHo0w5Bv4heYOYKXUbEC5juIib6mE5jBksOF+M2VZ12/APNCtl5u9/ZcdATsCtiMAOYHYZ1HZP21nEg3TtnjAsoefGvZHumCY47jvngCi9tjytJiIKeExqq21JpyANDg7hyy7riHUv+bIoZ2Xlsg1/qia6Cnfk5OWNjs3L3kkeY3pESgzNaf3wUcv/b2b6K44mKdKVS0sPProgyUL02wrS+SRsPngj/lZyVHhUyMV8zff7gHNx6INM+j4yEV3e0H7lfXZyqTUrCX5Kb6k8AJo0GK4p5zTEJ13tmSnqubmLkn0Yc07C1wSqEErMRTICV5C6yVQKXSGKDEEBmOxp/JoIwHeXNm4SJU0XZV/ttWSqoRiEK239uTPVc1c+H3xWwI83RoGK0UQeYEBEk6FoKqS0ss5bEct+PC2nXh7KNbQ/mHg+tRfteDptyEsKwGZxGFM3k0dAG+vbF8+N02ZlGKoZXqNYfWJFbPT0hfvuNlCaO/SpEgIXv4MMYegggcEaLq+YZ5SoVDln2NjKKAy7yWxLKmojgAtd/evmJ+apEzNyitYEgGXGAo9lQIqm8GQbjrGX2w0LO83YC7o1mtcgP23HQE7ArYiADkByQCIluPxrAFRvrSCeH8KrvwTOQfN2VvyVEPuUgOEVtNa88cuypzJfrYxTCxLKHoN/qkoDHU2SIP7qoruvvsHAKLr9a01cFuhUSqWHZXsvofFFp5/1E7Oemoaqmo/gI7iJIP5wpAv6si6snDvGVuuPG/SUhsOe17fPbMyitr9wOTtHPLF0Udw1xbRXluyitoTyY8Gk8zBf/6xB+SqC6LzFa2yBZeYWxDf1umFyMDoFEovwUqh0iPEEOAEJH+SZ2y6+EzdCxHuUD8uXj+R1TKMhKJ+QjEI9cMXTToCgJ4X17al+TFjshDyvKMgXQpKZfoS7rfw5t8ANGxllrFQ50WeqkvtRHWhMSUg2YJL8KzNl8rf9MK5+U/qZyVrJ9LWJKeArB0lde2AANrW+ycKpjF7EYXhFcjQcXTWrlsNHfDR02maq4q/YZ4uAZUFLmES7+mrT5bXdcBK6WypOEJbPGyWkISLB0MaYZMvo7Is7DfobASq0qQg+wk7AnYErEWAmjuwNtXg3O86ragVvNk7CF4QB0cfeylmEeCOFmZv75cbXKfubOi6z0yO0VmKPNN/6wC1hUMcO7pfFByETJAYDkK59iLsCNgR6GcEPi9OIHKfmrvyf7OSE2JiU7IKTlb3Ei93RhisF/2suz27zw6BQeQEYvegiKlTolJX/FLXU78nxs2wupQ0BXipinWgeoOdEgg2EUEMBVPaL9oRsCPweSLweXECyejFpx9rKI94Pe+eFW/NCnTm9NWfJ4h2qSxHwHnK3jfMLjjuvriyOcNEg8gJpPFHm8i5sIbyA/PGcBeSYiKvWVe7iOp1dkogXLG8GArXsnCm9qt2BOwIDCECnxcnGEIgTIuGvlTrf2CmipkbxE4eXuy/YR7O5DJC8cicMqK7WOmGuafd+Afcyfayisw4hf5QS7SejOcsc2OK5PvmkZDv9s/ivMh5ZMikKZMnm3xCx8A9cZ+FkHYh+oiAvZb7CKA9+X8MAefwPc3cdyRqoRvz37BFHwGMCJewlrIzN6DHFLF09KTwqRFTuZ/Q0VLoi0iaeAH7L3MC3O/Le52m76wNJ+PgyIwecfFRS8qZeqLSVq0OlJjjBKIRc25qTar8Q2XhOHoFHbr+XKYdaNSZSKi+kEwtu0RLyDQJ+7cdATsCdgTsCPwbEICcQP3LnIlByL8xcsa3PkcZkcvYxYf/aiRHsdba4g2K4WxqgB5TXKMPvTMZiYg3u6hle33mBLhP5v4bd3bSPlU4wv4bflDRfZ4UKuNjY1mfyGB3iCzPiCt2kHrI6L9RM3/pAZZwAvGI+X8R4Ol2VTyroNjYyaMYJ0no+hNLA8KnRUVH6T9xCw7XU9YIEmAeCfsZe7Fn7LLdRctQm9r7uSR7dv2BgFgWlb9jb/6g1Fe/t41+z5CLqFg27esdu5cPCjbcku2/Pj8EPqfxC3ICtKtyXuAcAvNL2omOsqL8rMycjVfrAVG7O95Db59GjynGuYm9F90BxF85lB/iPnMC22d/XaIPNenftk3t88ZyU7/dZ94xEJx7uUwsOvTNFpyFnEBXmoZwL0SmtmDEhV7VqtbHTl/wZe7a42/45w4oTnA3x5v2NG8inWX1h5H+JfvMCRzJeQrtdT69STe9cT9r9J6Jba9lEy2tPMERw8q0n/PtA6vXYNaXxWWZqix2C0pIV0505z4RZjIUD595/K22pTQvkNmhal09G/l9si5xn+9Gq2xxtqYYWpzUfiMKgT40NsGqNN/BmkoDOUHrpQVTQydMQH3G0cZ9Q0qRR9KpTtBwOIFmAQ5Byx/pwMN8f8ZWYNGYgvtkl3aDKiZKy1BzgseFEX7ePt7eXq6MFrTCYrewZTdadc9X08GQ6NMiR09v8v4xGRe6dEPFCUxnAaq+m7vtdkXliwbwL+EEDuO/fU50XkyhnEYZGpn+SKo4piZqNpFeLE18TOlvGvgDrhgDX95glTDAepnp6fpVS0vLQqiM9lJsJkNJ4LIKAoCmPTZuUB5aToBW2dIKQWBoaVL7fUgE+tDYBKvSbAeLkMY5fFeD4Y3XZL4YaK4Z99eu8cfUxPPvmEgAGCYeMa+kmyhj4s5hFnACsWfKoQai5XSqJ03Nh5gT/PMgjwpTy0bIYUTk4p031BAdk8C19I3S2OMdQ8YJqDf+sqUT/QP84Ufu40ZSGuE1hlSqZztnJ05XKOhPfLjcxUE2JhSutovM/rnRdI2hyMUvlLMeJGreQdoaQWJhgSWDjS1zjMuXVnxqOsTy2chcob7dFGdaQJ0+PrCZJ4ebth9/GYnRjzkPbVYDrddg1peFZaFURveqZjPEPYLCxo2wzUpABm9ZW2OJP82BaSFolS0sC4WhhUntt6ER6ENjE6xKcx0sWhorz+J+eeWg53wiy6Ofw7j1T4nWX5fEUusHoxcef2s6phiKwYcnfPenDtQfn2FYhmDgBM6h62+/1JCe42pKThwvfdcNwKsra6fQMY0k8pzL/8felbg1cbz/TTbhhiAqglFuRVTw4A4CESSgoFilFr9a6oEXqFXbet/W+6xHq6LWeFFbURAE8SAiAnITzpCp2v1Pfs+e2U1mNyGA2F/Dk4dsdndm3mtnPjvzzvtWtX8ixunuV+q9aXLyBZIbD1XiPe9sE2hTZ/tTVyWe8XkXK4g4gKDm4fGsYFaKJHztAIYJHMJ2VjY9Pr1WteiG1jSZPcUOHBOg3gsv1X7qKtsbQQZrNfDOd2TV2gE5ut9TGS84WIIJwEdte3c7/WkozA3wXvgnCxKa7DsgAtKxbiCB5IB9DN2Sf++uzKfdG43F46I43wle/8DgT+LJwXRNHXggyz5t2eX14XR4PgRB7MfP3X7rTTvAQG9T0amV06lLwhaFJ5fktQ2KHmMy8ECZ01effdzUTQikt7XuzgYqxZJATmHUM/XA3Ve1pPX2tZddzosaYZiVsh+X9tMNTStRYU9zzePLa4lglWaI52EZp1vgEi1my/kSey4q0rMSLqDynGJD+gNeaZD6ai6trO3FAOh5dXN7EhMLEuGVvLCgRA4+yZsuF1X3Ehb4oan8QjqxdCdsG3wsE1iWWTokDzT5xMZP/gpJ7x/yZuP0pwiCjlKs/7ngaVVjL7mTWVdzJcmdXFkVu0z+9mRRC36+o66s6m9LMAE6OvVgYXVjN9FcR13h0eWhbswiB29/KEAGP8vCWqZFiJiaDcKnFAE7tE7LAs+XAMuClwbXDi2UISNM6oAwNjrxG2f8EjI2flUy9Qt3sMxt5AGPq7tJtw8A1nZNyUzuSvzXV4DWo+xMrui4nFKjx4oHE4gcfVV7HrZj4M35+eOp8ZqgxoAJXBKu6/uK8+MillxoxLrur0tI3HC/82PR/8j3eJFT4Jz0JMXMsOnRaRuvNWD6ou/GEf2qQaZ2Ppnn3vc1q3OCqSRIIteYAxqso+hQtjI6Url0f5Ee1J+OZUZrPkyAICIR/iQ7K37tLyagVaXJo/LuGIne9OcAMMGzbWnKFFXa/AVZK9ZtO3j8+KYwFy+hvYhW+hMQmKDpNFvvbDYIli31xmAVlHgnrVwczLPt0TXhQiv2mpkloPJTYC8OLVclJs7JPlLcg7WcV8qI/paK8P/8zIpUZdLiHXdaMF3R2gDcxoQsyoxtkISakIE4RZ1oxNpub0mPnRk2I0aZsSwrwoMc3gX6LHKMKduxSDlLmbb8aKkOa7+iIkNYi92VJ+ow8OrimgylYlbqyivt9GghRDw/y4jAJYPw+8MXKv+uBGBP6MdQNkfdzQBlfmmQLLfc25+TkZy0cBueM6LypylEVGkByQsICpGMyyroBqC+YMfKzBRlvHLe4qVzfYmehCwFtQ0BlkWOnn6B07Ju9YE3B2dPIpI0BvqQftUCFaJu4wKCJkyafegNMMUExJOiK9//7YKkuJhoxezUtOjRhHGgnguutmO9T4/npCapsjafr/xEa9lAoOkRSUbpD/NnKRJTc44+6cJ6H+b6U7MTvP0hFeobRoYAy0JaZigzNRt+pQjYoXVaFni+BFgWuDTodmiRDBlh0geENAhMYDJ+CRibgCrpigU7WPom5lvqMSGUuzPQaKMg83OqP+n+jhcVey4pAvrrStbLqV3INg32bt80KoI8bO1A7DwhZc2JO5oPADQX7ls0kdyByJCCcDBBXxe+t37E3MKP7RcUTqh39pOP9YdnmsQQROU5FaBXTVJCyvR6elyuulOnOcdCHOjY7GJde4HKgwLXEr+15aDnooKe6ODHBCR5VmACRDpWuWbPtm/oN1UDn3xHVmECkcfcgtZObXdrc2vdu7rX5SV3frtwaNs3IW7e/x5MwCcQ/Lxr/JU2UP39RAN4NDw5+HWHsH2NoPl8FG4ZqHx5GQDPaP8UkVvc+SbQfjLSmcAEfBZlzjYI6kzJEMlSb+uwqh0x7ob3fIoRgT7LiPjQvQ2g7RKRxgOVL30KQGUu5bPCnlV2SbjOSzw/ywLSoOiEileAL0Tiu7IU6/vja+KdnEoJOJWIryRQissynluynsotKSR5bikHlqAQ5+hzzUB3M5P0TDbwYuJrwrYNw22mqiSuwWdfjchgGRtVIXEDDyaAuG1LfFY+B/pieo2VrWUDhaZHXDLEI5J/bQVtJyJMYTSnPxRO/4EgcJYFtMwQZipDfqUI2SGXL0u1LPB8CbLMl3dj8O3QEhkywmQOSGnAxi/qFh5jw19aYy90g8p8GiYyVVp9gLrJA4OC2EnMOceBPh52zIYCshGH6ftrsbpDhhdGVJ7zGHy8P38UNejCMIFINmvf7Rv7cpT+xIq3CblO4fup+ARMJyhLffBRezHOGZ8J/9jwM9mexDN+0y9Fdc3dn/o6tXV4dp8/U4mcwoTIMNCLgQ71V5wew1nxSzc50c3+X7TYkyJ3KDCBCX/mTphgArGdq6f/5AhlWub8mSPRfr6F23uHJyvDRqKIY9jm3y5vi2LmRHAyYPMEYjvX0eMnTg4gxjiY/qjnjTNPILZ3HT0uKDQ8bnak3N45+mIrsGKegF8wIrfES93g1dYJBkjAXSFC0DFLSoH+YYobMZtzqQdotk9ibpal3unDnq32k+DzBOSwampR5mwDDy0MIQMROQXn3KoDmL72ybltSyK87JlnRKDP4naCYs+spwA8VOHW66y42APe7KIzH7FHC0HieVl2VvBeogXeT75w1LXsqV735yJPFLGbtOU19v4I3QXwS4PLMoLIUtU6rDzXT4IISZ5bii0oaVC+BvQVko88zQn1zS3Ftg36RijL+EV4r2q2QuIGyzGBc9zlXmYHjeX+BFwyEESWdpcybIRYfoH3h4IDJC/LQlompQiRoYBShOyQy5elWhZ4vgRZ5sMEg2+H5mVI2yP7m5AGdPyi7uIxNgFVsqvvzzHq/fUfevZYaXz8Zhe1UGqo1TFsz3ugVS8mMxGLZdH76kBPYSaTiRc+phDlXZS/NeOJCWEfE0yguvt36wWFEwsTSP3XlQCs9soGVWRoyNSI1J3VXEzwqfTohTId1q5eO8XgMEDYZe1xVQgb7ATKmUh1Xw4mgMmlq6FsR5ijECYQecxVm8YgMoi4Q53BiWNIYgLQ+a76fW19a1NLt7aHulmrXohvUITrj3ioAKZt6dJ2AB2ZYJAguKvpzZWvxroNNiYQyWZf0WIvN01k+3AZ9SOsPJZk77NDGBOYWJQ520AQKBmELYvsPGdkrDt666UegNaCnElkeAf7kJ0a0HacipPBHt2NAA07MbfzrCs6YIgOxi5lwARw4jVQlgWkQT3H/eULn4rxXHyv99Oj7LH2PqtL9drTMfRMG14lXBpcfeGYgAaKybAeAAAgAElEQVRqQpLnlmILShqQpwG6BwSQohhhvvhLmWXZEkzAJoOqkGix+3wsWw749NXU3e8BZJ6AVMpOuj9la5lhAnLA5YuNqxCB/pCfDLIJOMvmtAx9HASUImSHXL7Y4hWoEBF4vgRZFlQKz+hgHYVmZQjRMbUqCh2/qNt5jG0IMAGUPuqkU/iJdgDBBIh4ROL+yn9Aw18nt/+4/6pGB3rvrZxgCNMOH1OISl3nqPuwqj3zIpnIN9RB/Hf3jDEBTRoLE7gm3deBF3TaOJHH/MdcTKC/Gu/qHLLqZjPWWZg3hXInQOXLSgGo2sQXHGQoMIHEW5m7e2s/1g5EDvKopJTU5Nmz4+PioiMjZoRNCZR7ONJT00KYAEHd/CZDAvRODZ0aptxSiZnENrYfn/DV4sVZCxdkps9NS0lOSogNn+Q3xlVKv+vC9YfKJiWlZyyYl5aaPFs5SxEbOWOKv5c7EUsZ15QghbQq+/Etks2+rmU5tZFF+Z9SVP5tGQDlK3wkxJ3QtQO6eYNFmbMNvA+EkEFXRHzjoLge9KiTifkqVJ5TYnC+4/T7/MRLA/M0oK9oiTepb3YpBhPQbbKJ52VZQBpkPf3mCy8mkiVc6ASVWxNynuqazkYbDYVkxVxpcFkWyRJ+aaYWdIQkzy3FHi0Q55gLzaC3gEqqTMuE+BYoRVwXYJlaCpli6MPwEuYqRNBxq0rBh9tzCMUbaOEbfkiWX6ylfIzYWjYUNj3ikoGvv7yn1l8Qgf5QcIDEn9fwY23g7V4jlvHWhbQMlyG/UoTskMuXpVoWeL4EWRZWCnx0sI5CczI01TB+hm7LdPyi7ucxNkFVwpsye9ZNeaWBcT/nHvTgXtUwTIBPQMtmLNt3rbBcU6L+ZYvKh/MwwccUghICE8D2/TnHXrAAE9hN+P45wDSnVyZHTg8Ni1Rt15hgAtwX0iFoxW0t1vxbFj2TEX+kBgMtjw6tWpgUr0xKX567dLphOp0XE4gcPAODg0NmZN/vBnX7kkODJ/qNYL+04hzB9x0QAyQGgOU+hmb0ZOWIi48fppjATFs88wRmSllJIV+tIvek33TgxeYgrsDpJ4f0eOX0I5Q3U+XZVfOSU5bsutuC6R6R3a/AsIqIZYK2wUOGyC1229HdOekJ4WHTZigWbnvQC5pOU/sppf65TzHQeHvTAqVCocq51Mr4kQkQj45bdr8H6yk5ulyVpFqUd/LZB7qUIPEjZp+sx/ogLNM+hrBLuMit4IvQlMOUXRrw4X0H9v5YFLOgLSANgmWs9KcF8QrlvO+OFnVgukdryDFRQPICgkKkfsvv6gF4f2PnyvnJyvhE1fzspXHEFKVQKX6WCbbQMYsf9YGOG/mZyvik9KU5iV44sjRTId4bx5xsxnqL92clJ8/LXp4whsSjfMMPInZXnqzHwLsbWxar4mepci4abIPvOaDJwFrv7c+Zr5qz6AfcT/PF9imEd5VAfyg4QOKvslCWSTKgWsYv8ZiNgFL4n0pB8fJrGeF/vgRZ5lcKfw8gZAACFBJC5JUhj6bZbRmNX1QJuLGZUSVPa8KnZakPMFC+WRECC1gUHBLsP8qwVipcE3N16DABInLwzzigfqHFt6IBTKdtrfpjLzlNy5YpDllij7wF/5TkhZB+j5LRs9aeK67pJCbJu1pKTrBeNHgxgeOMI63cRQ7TKAVwTIB6f3W59p/uZ3sjDdCDEY81B1aOuP9aTCByV13rwCrzjCCBYD+CIPY+6bvUNR0AA7rWJ2dzZ1J7EYWGVXxJlt82+MhAR8/+6carRh255tL79tEvq8PJDQS4cu3Gpe+9V9dJmKhe21ResJG0QiMTZS184A/2iKi8y886cHvT1pVrPoDOgnj8RdwM8Tws42QIXLKOL7xS1HvR3b8BqNtO+z7g5/ilgXqmHf6rroUUVGf9H8dywlh7R/kkLygoROQYMHfbteJ3fcSz+an5pXo9kRvMTCkei6KeRoegr08+I/YqYx0a9RpiG6hwhURB1Et15FEDvhra/fbeOqKU4MiE2MlTt1592UwuvXU2VxTkT6I8sylCTL8IMrDmsteNenyH9utbO5KZ/Zz8/aEwGXgrMJap1mFaJiAB/KnEL/EoRcAOhcUrUCHf8yXIMi8mEOgBrKYQFyOPDE31S54xasto/CLugRobcUVAlXztCZ0nMEHpmlD5WG9v6MdrRH9BgTlM8GJbfLCxV+O0r3+n5gmEiB2Sa7yYwJLW4JjAkpL9uuc/hglE7im/dwJN3jDnBx4uMpxmHmkF7w5YGR/PvGENhC+naXvqup/Qy3fm2/pC7hgIy8PMAne0+DzEQLX8L5bh55EatxWoDLm3fKG/CEwAc26j35A/3DDEJrCMB3OYgK6Z8myjfw4nJsB4YxvzsDzYsY15mvlvnhZ5qAr0oHLTcEOCz0eGyHVa9ur/zU2IjYxKTM89V9mHvdkz3WTz7SBZgzXiFbv6T58WGp606tea3tr9kS6078kgkTTU1VjD8lDTZGn9nxETCGr53yxDS2U9CPcJynAQ6v9vVTFMuZLxeQIGnli6m26wcyD9tzQtzK3IY+7Nbqxyw7BDgs9HhmTckgsVWjLsXW/Dy4Lt6b4OQzXsWiVe55iTjfhqXV3x4QV+HO8hYV1+GVetYvnzke4QeuAd/LWsKGOE6DNiAiEtf+Ey/HzaMtMSrwyFtWym1v/q5WHCBP8GcfOsHYjt3TzYfyPciH0AhBtBDx73yTX5zj8m+w7MMSwwz8NflIdC/gK2KzYJ2CRASEDkMCZoMpFqZCr3f4gfs2PaJqp/uwT+PVom8iLCQSrx8mzYNQ3RiQiV0LvlWFfhY4rYedxkTg4dIoRiCJV20RDHkFXRf+iQJ9B03blowr0bPuKiY5cWMzMcxEH5Wl+JuRxIptkUcfV/KM2jkw7A9ec483C93sRQBpzv4D+kYxurNgnYJGCTwBcvAQITNP+aMckf+ucnJ2N/G/Ehcgxccvyv+i6AgVZNwSaFIZkR7mga8qPGNN+BU8SxBtp1wDCQvdtLelINGBOgnmmH7jzcQ8WKMSL3y/9JxDEEz/OUMVFRrM+MADKoNBwTIGKps5uM+hs759deYAkmIGMWvdipimE1FBU1dSwZdIdPf2Jnn7CZ7LAS0V8dryUzMuPi5aFwkCUvdo9ase/ICr5QE4Pcmq26gUpALAvP2XUg57Poa9BtY9Ar5EpTLJv53a59Kz+LbLgt2359eRL4ksYvAhNAgm4JSU3qm6PuwDqLjuSkp2VtuVkLMM2+GDdm/ROOCYwrFI9e/BBgf2WRcYgHjAmsX3X7IvwJTGIbc8VlwYhLBCYrz4+a9dU32evPUFmMYWsHsNjGnNYs0x8iDcp/MWBMYIfjR93tZFb2DA4tCOIcfUrLRIS1XstGtfb7J4eMfpf+cgsMLV+fU18Wt2XKstjFPzZFOcmVSTdI6MtMheKRc86817UULvflxtCwVNeWxiyytL7+3Qdn2eI6TGVocVHbjTAJDMDYBFVpvoM1pYbABK3XvprGE59gAjW5bygpcos/3wXqjsdSKEDqv/KZHpTljKeXESwaU1DPzMIeUE7nrBluTADZd4B6hOecKtR04xPmXQ1FJ3OmsvqMwd53YBUmMF0FKP9+/o4HJaWv6wA5Wn/xmEA6cfMrrOtqIpN202Bn5JGz4nQzVrU1hMxjYObJMS48eL+5ZAxevcNd0xDz9Tn1ZWlbEJbhgX7NVCjxXVGCAdC438o9o8OLCeAsW2qOEBlaWtR2H1QCAzA2QVWa7WAh1DiE7a0zndI3nNHeMu6vnWJON2Ovvmdy2iPiUQvUPVgRne+LZ+2A07bYPfFYHdZyIcmdgubDjAn+MY2tKA3Kf9JQeS5/SUrinMy867UAqz8SabI9bLDiE1iFCcg3/qJlk8b7jCc+ck8iw5SwjyFZ6uWeeXGzFArqExMmd5TK/EIIF6cZmafqTdd+RI7eIRx/kPAFR6nZCFy1FsxkcCyA+oHKl5V8ajxGxQA0vcNF8UsLqGGyJZt5ckzLD9IZIzIGqdbhr2ao+fqc+rKwLRjL8F7VbIWom/+UCaOsmyWwPAfS0FgJnGUL24LJ0MKittvgEhiAsQmq0lwHC6emn2dR7+XFoPdyHCvauXRC/gus9belUWTm5YhFZ96bjimGZtCRsd//qQe1Z2Yb3BAMmMAhJP/BGy0esatKffZMYUMPANU31odSOY0k8qzrVe2fCMzS/Uq9N01OvkByI9xJvOedbQJt6mx/6qrEMz7vYgURpwzUPDyeFWxIkYTwxiwSS6T01IdoRNqdj6BivR8ZvdTACxwToN4LL9V+6irbG2FpHMMBYIJ7KuOJd0swAfiobe9mYlk3FOYGeC/8k+VC2HouhgleS7BLBAJj3UDCxgH7GLol/95dmU+7NxoESx65KM53gtc/MPiTeHIwXVMHHsiyT1t2eX04Ky6e/fi522+9aQcY6G0qOrWSzlQtbFGIkG1Q9BiTgQfKnL767OMmPPo3wHpb6+5soFLbCORtQz1TD9x9VUtab1972eW8qBG0gSGI/bi0n25oWokKe5prHl9eS4TFM0M8D8s43QKXaDFbzpfYc1GRnpV+ApXnFBvSOvBKg9RXc2llbS8GQM+rm9uTmBh8CK/khQUlcvBJ3nS5qLqXsMAPTeUX0on8zcK2wccygWUN/k1EnZp8Yhssf4XE00o9C6Z5EdFRivU/FzytauwlN5fqaq4kuZMrq2KXyd+eLGrBz3fUlVX9TUewpqmDfaOjUw8WVjd2E0R21BUeXR7qxixy8PaHCMJLBj/LwlpmiDM1G4RPKQJ2aJ2WBZ4vAZYFLw2uHVooQ0aY1AFhbPqr8cSEKWf8EjI2flUy9Qt3sMxt5AGPq7tJtw8A1nbNELdI4r++ArQepfOk4nWh43JKjR4rHkwgcvRV7XnYjoE35+ePp8ZrghoDJnBJuK7vK86Pi1hyoRHrur8uIXHD/c6PRf+TE92nyClwTnqSYmbY9Oi0jdcaMH3Rd+OICwaZ2vlknnvf16zOCaaSIIlcYw5osI6iQ9nK6Ejl0v1FelB/OpYZrXkxAUtekoC1FZj2txQZ4zRBXYRjAlpVluc7GAAmeLYtTZmiSpu/IGvFum0Hjx/fFObilVU06GsHBCbg5EpmycfqeQJE4p20cnEwF34wFbsmXGjFXjOzBFQIeuzFoeWqxMQ52UeKe7CW80pSKVRk9ednVqQqkxbvuNOC6YrWBuA2JmRRZmyDpMSEDMQp6kQj1nZ7S3rszLAZMcqMZVkRHuTwLtBnkWNM2Y5FylnKtOVHS3VY+xUVGRJZ7K48UYeBVxfXZCgVs1JXXmmnRwsh4vlZpvMdQKTBCBdB+sMXKv+uBGBP6MdQNkfdDehQ3/zSIFluubc/JyM5aeE2PFZ/5U9TiGi+ApIXEBQiGZdV0A1AfcGOlZkpynjlvMVL5/oSPQlZCmobBp5NWBY5evoFTsu61QfeHJw9iUidGuhD+lULVIi6jQsImjBp9qE3wBQTEE+Krnz/twuS4mKiFbNT06JHE8aBei642o71Pj2ek5qkytp8vvITrWUDgaZHJBmlP8yfpUhMzTn6pAvrfZjrT81O8PaHVKBfGBkCLAtpmaHMRIYCShEwUeu0LPB8CbAscGnQ7dAiGTLCpA8IaRCYwGT8EjA2AVXSFQt2sPRNzLfUY0Io+WZv7v9Uf9L9HS8q9lxSBPTXlayXU7uQbRrs3b5pVORumD+B2HlCypoTdzQfAGgu3LdoojODdElyOJiAzHY/Ym7hx/YLCifUO/vJx/rDM03m7VF5TgXoVZOUkDK9nh6Xq+7Uac6xEAc6NrtY116g8qCalPitLQc9FxX0RIdZTCByDst/2t39ZBUxwjDiIw7gmACRjlWu2bOtH3kRrcIEIo+5Ba2d2u7W5ta6d3Wvy0vu/Hbh0LZvQty8/z2YgCtO7i/X+CttoPr7iQbwaHhy8DsdwvY1gubzUbhloPLlZQA8o/1ToHkRTS3KnG0Q9JiSIZKl3tZhVTti3EkgwCJboM8yIj50bwNouxSLwyFUvvQpAJW5/uQ0FHulmcl3ACGen2UBaRho7RdfiMR3ZSnW98fXxDs5lVVvKhG9SEAaXJbxnH71VE4/IclzSzmwBIU4R59rBrqbmaRnsoEXOlcQ/abFsQ3DbaYsE9fgs69GZLCMjaqQuIEHE0DctiU+K58DfTG9xsrWsoFC0yMuGeIRyb+2grYTEaYwmtMfCgb/50+wy69lhjBTGfIrRcgOuXxZqmWB50uQZb58B4NvhwJPCiND0wNSGrDxi7qXx9j4VWnahqVnUDd5YJBx9gECLhMnA3087IzejR2m76/F6g4ZJgpQec5j8PH+/FHUoAvDBCLZrH23b+zLUfoTK94m1DmF7zfOiyhLffBRezHOGZ8J/9jwM9mexDN+0y9Fdc3dn/o6tXXNGDcvIgZ6MdCh/orTYzgrfukmJ7rZ/4sWe1LkCmMCsSx8c3GnTrM/0bDQwaKeBxOw7rDs0AQTiO1cPf0nRyjTMufPHIkSEw+WxlhEEHvv8GRl2EgUcQzb/NvlbVHMnAhODGzfgdjOdfT4iZMDiDEOpj/qeePME4jtXUePCwoNj5sdKbd3jr7YCiyn0AKpiNwSL3WDV1snGCABd4UIQccsKQX6hylu+IOhuNQDNNsnMTfLUu/0Yc9W+0kMaYRMLcqcbeDZXSBkICKn4JxbdQDT1z45t21JhJchJYhAn8XtBMWeWU8BeKjCE+06Ky72gDe76LxC7NGCwQQw4nlZFpAGLfl+8oUDl2VP9bo/F3miiN2kLa+x90foLoBfGlyWEUSWqtZh5bl+EkRI8txSbEFJg/I1oK8w1Sg7McETtxTbNgRZxi9aggkgFRItWo4JnOMu9zI7aCz3J+DyhSCytLuUYePpe/j6Q8EBkpdlIS2TUoSYjYBShOyQy5elWhZ4vgRZ5sMEg2+H5mVI2yP7m5AGdPyi7uIxNgFVsqvvzzHq/fUfevZYaXwMyZXsGLbnPdCqF9OZiKP31YGewkwiYSneNnxMIahyUf7WjGcRg31MMIHq7t+tFxROLEwg9V9XArDaKxtUkaEhUyNSd1ZzMcGn0qMXynRYu3rtFIPDAGGXtcdVIQakExQUKGcihAlgArGHYtcLXW/FdgU1M2wi2kHFBDC5dDWU7QhzFMIEIo+5ah1MoJSUO9QZHmxYR2IC0Pmu+n1tfWtTS7e2h7pTq144WsynP+KhApi2pUvbAXRkYjeC4K6mN1e+Gus22JhAJJt9RYu93DSR7cNl1I+wUguSvc8OYUxgYlHmbAPPJg8hgzADkZ3njIx1R2+91APQWpAziQzvYB+yUwPajlNxMtijuxGgYSd6dp51RQcM0cHYpQyYAE68BsqygDQoE+4vX/hshufie72fHmWPtfdZXarXno6hZ9rwKuHS4OoLxwQ0UBOSPLcUW1DSgDwN0D0ggJTxs8hfyizLlmACNhlUhUSL3edj2XLAp6+m7n4PIPMEpFJ2Uo4nCFvLxrywf3P5YuMqRKA/5CeDrBvOsjktQx8HAaUI2SGXL7Z4BSpEBJ4vQZYFlcIzOlhHoVkZspXLHBNtQccv6hbiBlNjGwJMwNAEOXAKP9EOIJgAEY9I3F/5D2j46+T2H/df1ehA772VEwxB0AUwgescdR9WtWdeJDv4DX4c/909Y0xAU8TCBK5J93XgBZ2UTeQx/zEXE+ivxrs6h6y62Yx1FuZNodwJUPmyUgCqNvEFB+HFBBL5Nw86+qp2KwxpcGmamG8eTCDxVubu3tqPtQORgzwqKSU1efbs+Li46MiIGWFTAuUejvTUtBAmQFA3v8lTjaKikj/DlFsqMZPYxvbjE75avDhr4YLM9LlpKclJCbHhk/zGuEpp4ADXHyqblJSesWBeWmrybOUsRWzkjCn+Xu5ELGVcGoIUMuKy/EAkm31dy3JqI0vyP6Wo/NsyAMpX+JDT79C1A7p1g0WZsw28D4SQQVdEfItl0fvqQY86mXh5ReU5JQbnO06/z0+8NDBPA/qKlniT+maXYjAB3SabeF6WBaRB1tNvvvBiIlnChU5QuTUh56mu6Wy00VBIVsyVBpdlkSzhl2bQfjLSmXiX4n0quaXYowXiHHOhGfQWsFKd03IRgFxmWaaWQqYY+jC8iAAZZI3ouFWl4MPtOUazFnzDD2lsL9YGkCiXrWWGCcgBlwx8/eU9tf6CCPSHggMk/ryGH2sDb/casYw3L6RluNnwK0XIDrl8WaplgedLkGVhpcBHB+soNCdDiIpZxmY6flH38xiboCrhTZk966a80sC4n3MPenCvahgmwCegZTOW7btWWK4pUf+yReXDeZjgYwpBCYEJTPf9EbN3FmACuwnfPweY5vTK5MjpoWGRqu0aE0yA+206BK24rcWaf8uiZzLij9RgoOXRoVULk+KVSenLc5dON0yn82EC59hTzVjj+YXTJjGhGwI96Vh/tFzhmIAYIDEALPcxpOvj+bZyxMXHD1NMwNMGc1pAf8w9JgdWUmhSD3VC5J70mw682BzEniUQ7KYpb6bKs6vmJacs2XW3BdM9IrtfgWEVEcsEbYOHDJFb7Laju3PSE8LDps1QLNz2oBc0nab2U0r9c59ioPH2pgVKhUKVc6mV8SMT6GLQccvu92A9JUeXq5JUi/JOPvtAlxIkfsTsk/VYH4Rl2scQdgmXsBV8EYpxmLJLAz6878DeH4tiFrQFpEGwjJX+tCBeoZz33dGiDkz3aA05JgpIXkBQiNRv+V09AO9v7Fw5P1kZn6ian700jpiiFCrFzzLBFjpm8aM+0HEjP1MZn5S+NCfRC0eWZirEe+OYk81Yb/H+rOTkednLE8aQeJRv+EHE7sqT9Rh4d2PLYlX8LFXORYNtUGYP+yJl2Hpvf8581ZxFP+B+mi+2TyG8qwT6Q8EBEn+VhbJMtg/VMn6Jx2wElML/VAqKl1/LCP/zJcgyv1L4ewAhAxCgkBAirwxhKjYyNqPxiyoBNzYzquRpTfg0kSu5fLMihBn4uAf+owxrpcI1MVcFxpQBYgJE5OCfcUD9QotvRQOYTtta9cdecprWSH+y2CNvwT8leSGk36Nk9Ky154prOolJ8q6WkhOsFw0eTCAN+v6F8WR+2zHj2MlwTIB6f3W59p/uZ3sjDdCDEY81B1aOuP9aTCByV13rwCrzjCCBYD+CIPY+6bvUNR0AA7rWJ2dzZ1LbFIWGVXxJlt82+MhAR8/+6carRh255tL79tEvq8MNk0l249L33qvrJIxHr20qL9hIWqGRibIWPvAHe0RU3uVnHfgakLauXPMBdBbE4y/iZojnYRm3MYFL1vGFV4p6L7r7NwB122nfB/wcvzRQz7TDf9W1kILqrP/jWE4Ya+8on+QFBYWIHAPmbrtW/K6PWC/71PxSvX4S/k5iphSPRVFPo0PQ1yefEXuVsQ6Neg2xDVS4QqIg6qU68qgBXw3tfntvHVFKcGRC7OSpW6++bCaX3jqbKwryJ1Ge2RQhpl8EGVhz2etGPb5D+/WtHcnMfk7+/lCYDLwVGMtU6zAtE5AA/lTil3iUImCHwuIVqJDv+RJkmRcTCPQAVlOIi5FHhqb6Jc8YtWU0fhH3QI2NuCKgSr72hM4TmKB0Tah8rLc39OM1or+gwBwmeLEtPtjYq3Ha179T8wRCxA7JNR5MYFlbcExgWdl+3PUfwwQi95TfO4Emb7izJQ8TGU4zj7SCdwesjI9n3qwGIl6naXvqup/Qy3fm2/pC7hgIy8PMAne0+DzEQLX8L5bh55EatxWoDLm3fKG/CExg/D5M+ZwRQPzDDUNsAst4MIcJePzhhhMTYJDYxoLMDnZsY8HG/msXRR6qAj2o3DTckODzkSFynZa9+n9zE2IjoxLTc89V9mFv9kw32Xw7SHZgjXjFrv7Tp4WGJ636taa3dn+kC+17MkgkDXU11rA81DRZWv9nxASCWv43y9BSWQ/CfYIyHIT6/1tV/PXXX8PBMD5PwIAgS3fTuc55aIA2j7OJTdvDQfz/xzZFHnNvdmOVG4YdEnw+MiTjllyo0JJh73obXhZsT/d1GKph1yrxOsecbMRX6+qKDy/w43gPCVigyE7m6T2ScZQVuHOIL1nF8hDTxKreIfTAO/hrWVHGCNFnxARCWv7CZcgS5/Ae8spQWMvDS/QX2/owYYIvVh42wv7FEpB6Rv/vh1P3S6vb2smtnn19LXXVj377eUPGZENoWksZdFXe+mDAoKbjR+3hwVxosPOOXXX2j1dt3QDraax+eHqtwosK+yC8hkVcpQID45w5xZ5v++dJtjdKBgAgE3lbyjJ5n33I9jrQcsHg0Iiv1I7LvtNcfX4WdN8Db/UiB7ly0y9F75p1GNA2Pvv94KIpMnpbjwW7ZkSohLmbbkNYGvRd3G+RvVy55fKTutY+TN/+vvjylhQ/J7HDmKDJeKqRsMSfngOsLC8+lNw3FOLH7Jhm1yLxXVsOsIfcLcbsGyw5toZ4gRlgS5r8b98jorVsvEeMR8v/bWlR3Nswgc0M/n9IwD5wZWE76Cs9vTkrKTIkwHfsGC+538TQmHnLt996o8eqT6WSwW4Hg1sisekgYgKxh/JEM9C9Prcuc1Z45KyMDWcrPoD6c0lEyC7hgWSQMIHIY94D3FEU9uktzQ909F31TDi/tqlcUa8FN9oAKDm6ShU9I1y55IdbzQC82hpGhTER4EvkGLzkRPHbLgyAzhe39xj8+6zZf4t6LbjZDvQlx1anKaIUc3OPlwLQdouK9IIgqNf/ngDszwUjBeeIRO7J17V4SrYoQVSEjkk/U3hn9wyeJSg4y6h86V/ARPIfnpKbRWyYwNSybGeGUgIDwgSoZ9qhOw/3GO8LGEp6bXXbJACVgHTippeY7s48KvEN5x4iFAH4cy7sGnmjnTx1y0/zx5L72qiyjmHbHpSUVpRCPpVV7RiAYQKxW+hH4aYAACAASURBVOTaXZwE3xxCeH5IAze/AL3XM5gIZAg6ekGBlkqEChtI0NEZv1VW11VX19U04cnJOuvrq6vrqjXP9ifMsW6eAHX29vWH//nJ3aXS/mMCp+gTTVjDKSWdhhVB7ILWlmKgaDmZRgXGFyEgu6CVhQB0lhz8boFq0aZfqjBQf1FFAzreUjyyRVzwxN/1x2YxaVPEsoQT77Hm01TYI0swgYN/9q+NWOszTQeoP50xjrtXl92wxDf3JdDdYQehZ1+GE0+mrinNj+cEkJk5aQyxlGXDBGwJ2o6HXgIDwgTWr7p9Of4EdiE/amAvQOKRc86817UULvfl7wH6px6xi39sinKSq1HWCd5KiNDL1HubUTBXgUu81f0/ucCnL5Gb4lgT0L08tjTWX8aEgkLEDp6Tkjdeq8P6ivODqMl4Y0lIxy/5tRHrffJTOGeBwTnuig7UnJgfHRHO6aypnzOnjHMyUaVdwCq1Fut9vG1GfzbEOsVeagOVK8azJspR35VlmPYyPlcPG0hEjj6z5mZkZhh/Umf6JliHCQihSEbHrj6ifvWu9W+9rqf+5eNzG1MpHwsJjglA5YHshYsy0yLpAdpYkuzf6NjlxeDvAo6ztF3wlreg+QwZVQLGF77DbkTKzQ7QcIDeUox6Lb7dhb3dTS3U8JRit8w5lgZ9/xK0HaNDQhPXiMBwoKf2LQ6qqmvxKOx88wQiO6+oZSced2AdhXmTXWQRP1boQGfhvm+mj+TgR7rJAWAC01SrZKU2TEAL1/b9eSQwnJgAsu8A9QjPOVWo6dYDDHQ1FJ3kvHINyb4D6cTNr7Cuq4lEvkyWzCW+K0owABr3D9qiMW9kU1arnEOJzHdicMjUlCPVJongBC5xqvj/94NPX/ia96iY3LP3X/Xg07C6vrbmTm03EdO74XnB3q/Zmbo5UnEM3VqB6ct3cgEBHr4UxwQvfwwbKYP/ubnYswZxuk6RY8iGh91Y04U0SwZOspTEN7cUfChc5suMMxKfnMJe7BmRoElgFBS7TU7P3X3kxJGt3yb5kqG9BuBP4DRt7yuAvS04uP6bebNVX6/efqW8F2s6nzpSjCAkJgAdNdV1mscHTHOj0eyzvmVzrndhLzcTcQzI0+JR8270MXtbePhyTbzaB55voFJT4QVdFGc7gIaKT8xTitUu95BIKdt9nsm+hl8l4u2/OZnz1aKFCxctWnGuBoIJ0FGKNQev/PWyHQO9b69tTBhDvhqIHMardqvfYQBoK+5e2pU9lbsbxIYJuNK3/foXSmAYMcE/prEVpUH5Txoqz+UvSUmck5l3vRZfwIs0WZsb1PgEqHxZyafGY1RAPLYGUTf/KRNGDdYsAV/SF3aL0GNiMsZonoC6UeAStKr/Dyf59UVzJ5I6e4wZHxg8ZcpEf/lomRNk4KZvRRCJ36qyPl3JKjoPruEK4hx7vtVklZe14t5bmTcBah2oZ0ZBG2g5EsUdL1hVGx+KnMO2vtSD9sIjG7MXLspef7SwEQMVO6YTK+98oyA6OvV0DQZqi69eUpe1Y7rSnTNcRAPwMZRO2PSGThpJEmgXvKWGcjYkMIHudjIrM6sxE8a/caZeAfD25JLpno6oVBaYtOWhFnReoUOXwfmSBKyvxJpPEnk3qRqJELx9hSlEOGN4KeO2Wb/tJ//4Guu6u2w8rSupz7f3u7Fn66ktNnxrB46headO71+/SOFjOh2EyiYol28+dPHwYiqsN93eUGEC7bXMieN9xsu93BjYSDdp+7ZJYHAlQGICh5D8B2+0eMSuKvXZM4UNPQBU31gfSjkDSeRZ16va8WVLALpfqfemyalJWM7agcR73tkm0KbO9qeuSjzj8y5WEHHKQM3D41nsNzXemEViiZTuw0Uj0u58BBXr/YwfAzgmQL0XXqr91FW2N6I/07YI4pb8e3dlPrt3F5qZRz1TD9x9VUtKo6+97HJe1AiaYEQsm7767OMmPDw1wHpb6+5soHKvEB0ZazjBb2B8xXnFS2paYOAXuMRnJTxKkcgXq7Wg/nAcGRnQzn/lk+7uJystUKXIwSd50+Wi6l7CPD40lV9IN79JlI9lYTskeTLVl8jRX5mxEH/nM/uZF+nJsSaHafveYfWHOS72+Pw1KrW38E9qsn6AB2nzW1nyT/ftBXTWUj5tsM6LnPxTNp28WVyueVfx6M6pjan+9FDEMwo6hx9uAW8PRxPrHahX5rX2T2XrAqX4PAHL0vqx70DkGn2iFnSrv8+MCfZ2Hx0wU7XmlxpMW0AkWrMCE+BhDr0TN93SMLm7WooPLQ5xoQUG54uYKn+3lzM755byUA+KFxLShJdiCdLkUOQSvrtcj3WUXNy+fs2GHZdKOzFd0cYQ+lUDigmk7n4Tg7nBZXl+TpCzU9APFSagsenbLawk5iac2k7YJDAIEiAxgUvCdX1fcX5cxJILjVjX/XUJiRvud34s+h/pDCRyCpyTnqSYGTY9Om3jtQZMX/TdOGIcNGACO5/Mc+/7mtU5wVQSJJFrzAEN1lF0KFsZHalcur9ID+pPxzKjNS8mYLEkCVhbgWl/S2Gcg+hrcExAj7v9zXcg8U5auTiYCSSPN4K6jQsImjBp9qE3JpP2BMtY2Y5FylnKtOVHS3VY+xUVFWLXKepEI9Z2e0t67MywGTHKjGVZEVRqR5Gjp1/gtKxbfeDNwdmTiFyRgT7u1Ko3r3hJfgUGfoFLtKw430JKQUcmnW4BrdcXeKEOwRuLdX33/kdNZQuVkozLKugGoL5gx8rMFGW8ct7ipXN9eZbtWaTwsSxsh2QFpvpCx8z/9VlVTZX5T/Xj/ZxpJ7tJOzSg+ZBxpCI2KGSNr5RvB/cMfBkY9c4u0XfdJlM0sRi36FAkcR7h5TcxNFIxOz09wW9kLCwjtl3ItqpPrzYzGSydo8929hUt8XTFMcHr3emxUcrVD/4G/cAEREjctO1Xy6mYDaD9rfrg0snkGG4dJiDZFdu7ywN8Rzsz2Jk87Rh19r1OsyWYay5EQ+0X4lgPJOq99BnoVc8m5ij6jwlwjOcwfs6Gn6/fffz88b3rh3MT5awwsTBMgI77tpQMXEEPxlylsyyh/Vf2suNQYYK2i7NHOzk7OTlCIahFVmW7ySYByyTAYIK+LtwdaMTcwo/tFxROqHf2k4/1h03XDVF5TgXoVZOOtSQmuJ4el6vu1GnOzR/PPN7o2OxiXXuByoN6KZD4rS0HPReZVT2zmEDkHJb/tLv7yaoApk6GITgmQKRjlWv2bOtHXkSmQvgBdMQlWb4aT7ofOITubWCmW0Wy1Ns6rGpHjLtR50dVb4k/AUe8ZDkoGeYuoY6ubuQquJuzHf1iZkYpIpeInS+xnuLT51580t78eizFhVAp5+hzzUB3M9MLzjECJcNI2myWmUQDZu3QqBI8Q5i9m4fA3wjYIoJ72sM+/V/pI4y3oYkkDk54F2zBh0lSyaXIIezgO/DWeMDj3kP8Enmk/Pr6fWtTc2dre09HJ+jFA+yTn7+bazR/Hpvnr4BhAvupO99+Ks9lJtEcZxxu7Sv+dqzbwOMTEPMkKFcmqKfqoPraFmP0BGHI6JTIySc2de7cdPhHlRBk7HPrHHW6A7zdG8qkJBCPnHtDDyrzSQ8DqzAB6hYwffoED2KKSOzsEzYteBTZraAe01MWLEqLC58wgjN/RDIhltrbS40EQbEnltjZ25leGipM0HouhgWSjERs+2mTwGBKwAgTyFIffNRejHM2JIfFZ0I94zf9UlTX3P2pr1Nb14xx8yJioBcDHeqvOOMC4cXDQtNkN1e02JMan4QxgVgWvrm4U6fZn0hs0DbmlwcTGN820N/QwZiLCcSeWU8BeEillhc5BefcqgOYvvbJuW1LIrxYLyM4LXyYgFe8JANQMsxcckm8iu/tJj6V+fRauTmlIIhD8OZy3EHvr6+pDMK0QxZcldKgfA3oK0w1ylvLCB5OhoBFMZgAaodMvbADdOzSYpplE2pxUUCSjaJe35SCrpsJxv6lRP2o16K7nb29H/g+XVVHOc7sXKIIrbUctmAMRUdHz8v8an5GRpoqNVm14koT1nFjcZCHwQ0CPgqKRqQU9Pb8sYycykMcpv5YhdUemO44AB9DBEEcw4/XQKVHnGy7xtlFwOWY5xc6duHll9ApHE39BwAgMUydIk68B93XvyITrIqcpm55BrBSwt0Sj8kUDUNIPI3Tp4nwUw8zPXCcg2860Jd8S0Jep5iLreD1OpZDI10EQRCiVOkqck6UdZ5+ll9+b5wuDDFgAlTq6OI+ytsvJEKZmZ37w96fD33jbwcnntyLaJhwEqGOI7wDQiMS0tIT/Rxs+w64orf9GmoJGGMC1d2/Wy8onFiYQOq/rgRgtVc2qCJDQ6ZGpO6s5mKCT6VHL5TpsHb12imU/wExkFzqAbXHVSHEPDmVfClQzkQIE8AEYg/Frhe63ortCmri3UQEnxcTUNuYKSqMMAE3zx4+S2nnOSNj3dFbL/UAtBbkTGLleYZjAgHxkk1agwlQ94mRcQrFLIViVkzYWJoGZ4WwUhD7oFWPu8EHAP5+uDKQnp8RKCUNyNMA3QMKEpnoCYGTgfCzbMAEpnZoWr3FZ4i9ZxBMgMhS/+gDj3hi06GOI715cpT5KvaYRPrjUmM/dV8NqNlqNDHOvQfyCzYAwAcSBLGfuPFp3z9Vl39c/k3unrvtQKte6IUOwMcQJ4eIjAxLyzYuYlMlbMsuhAdLTzlGnG2GYQIEHTX7cDUArYUnd23Z+1tpF9b956ZQak1yAJigeOVkPOlcQNqlLgYTyFILdaBhH8d7gaGfwAQvf1IEmYZtmLLoZh/gwwTGoErf8LriwbUTyyfYw1VJYgKA6RjHC7IGfc+ba0vkTvhmads8AaMV28FQS8AIE9DNsTCBa9J9HXhBJ2UTecx/zMUE+qvxrs4hq242Y52FeVOoRxeVLysFoGpTMDMDSNdMfvNiAon8mwcdfVW7FYY0uNySOOCIOtOpN813IPFW5u7eOnhrB+i4VaXgw+05nLdgc5iAJlYsi95XD3rUrBVlp/BjbeDt3incyPUC4iXrkviueQY+3CRXU+nqzV7i3kj+ElaKyDV870t9d8GioNC8ij79802TSS8soVLOMReaQW8B7UkOaxRyjp9lBhPQpVh2SJ/i+3aNO/kS324O+bzHMyzDMAHhT9B6xHSJDG8EdZEHBhnnEiUx7uTkg/XG0X85dIk9Fz3p61ZzbYdzB/xHfzABgohdpyw9cL34+asXhRe3p5GRBAY2TyB2nahITk1JMfmkLjteYxUmQL2//kNPr4aYTuRA5gkI2bvPWHbwcuGLyuJ7Z7YtCKBR7YDmCdhDNTlPIHKNO60FACujJyG4SjEX3BqCCUSO8hlxCYmKmKgZYVOCg/zHeboxS3e8xIscx8ekpqWlpSQlJc6Ki4mMnDY5wEtGl4OZhIHOwe70DDXbjv6rEjCPCewmfP8cYJrTK5Mjp4eGRaq2a0wwAT736hC04rYWa/4ti5zyE8vij9RgoOXRoVULk+KVSenLc5dOZ1wMET5M4Bx7qhlrPL9w2iTG6TfQk9UjEGqCYwICg+P+/HkB9K6jASrVKeZkM9ZbvD8rOXle9vKEMfiKowAmELnFbju6Oyc9ITxs2gzFwm0PekHTadYeR3TM4kd9oONGfqYyPil9aU6iF16hgHgp8l0TL2mxroc/ZSap5mcvjTMEu0MQgUsw3gWUIpbF/1yL1Z2cjWMxu8Dcoo/g+Y9TCFQgUAqR+i2/qwfg/Y2dK+cnK+MTTSiEkcHP8kAwAZFstHxLwvTp06ZBPmHB3sZ2hFvt9H21WOPJWMjqgcgj4w8MgK5aCMjAkUfVnzvgr5c4nJAv/etjtzqzH/sOSEHBBgD4yyVMsPi5gWECMmdM28vyJ0/KTD6ld3bC0RMfLfh5ck3nUfYEaFZ4r9EukHV8ofr6Jw2qJujagcg57Ieyvg+a0nbQcn2+tykdVqwdCFHOiwmEC8FMgikx+J0eU7Xt4L8qAfOYABE5+GccUL/Q9hJAW6dtrfpjLxnO2GiAlMUeeQv+KckLIScHJKNnrT1XXNNJvBx0tZScYL1O8mACadD3L9hwHj9uO2YcOxmOCVDvry7X/tP9bC8dAG3gKkW9VEceNeBxb7rf3lsXjL/gG7HMXjtAR8/+6cYr/JUUJ7v37aNfVodzZzscgr4++YzYnIl1aNRriAoFxEszIB2/8PRT3I0D66qmyLDgEn0L9xuuFJFz+L56UH96lozy97AP3loJPhWtoFzY4KWImkWOAXO3XSt+10dw/an5pXo9K0oNt3H6F69FDRgTUPPDsNlvb68RRg4eODl4fAI9qNw4yWRCi8QEf33t7ci7K5HP/8w94cx70HI02uL4BLRgENgA0L9RcBAwQfvpJJ/Roz1hn5EuEq7vIUM53wGJCYqWTRrvMx72kY/p35b7/kmDoooY3dlrB0/XxqbtLNRiPYW5E8YkHHmLAc2lb2caLVYSpfq3dsAnBeq8NcTDTIJpZgg6PaZu28F/VAIkJvjszPNgAsvogGMCy8ra7vr/KgFinsAYULInqz/cgHrIOYZtq8CA5pjSyJ+Vmidg12B8TKQfNJandPySqy1Y88W5lscxNFQBGwD6N5CgHtPmzFOMdxBZlReRP7csybtFXpMGdph5AgG9QGbgORUY/eifNKjCxOjOpqHiyOHi1qdHsiYSwQWkY1P3PNI2XiUiMRjaMynFrgFgMH8CQ2HokTXEw0wCWrntpE0CgyKBYcQEGCS2sSBPQxLbWLBF28X/ggSkPkt+bcKD+SsM6Xqs5Fs6fsmVekxXuiOCkzrBytpsxYZOAmIJd6u/SOLQ3ymQoSPOVrNNAsMngeHEBLTnEY+fkYlQXOc8pItgwNTH0OR+2wmbBCyUgN24eT/syiRdYSwsAr1N5Ba5ft/qGfQSDPSeoT1J7BwY6cgTMGJo27bVbpOATQL/egkMEyb418vNxsAXKAGpZ/T/fjh1v7S6rb2HmOvu62upq370288bMib3/73d3NQxLFey9UKx845ddfaPV23dAOtprH54eq3Ci9oNKjzhTFxl4mQP1MeQoN8+ZLvJTkt0XPad5urzeJ7GfvyJHOTKTb8UvWvWYUDb+Oz3g4umyBi0IswX3ooIlTB3062aL0XfafgW2cuVWy4/qWvtw/Tt74svb0nxo7c2IggsjqGhKHMk8V1bDrCHPPtWmduED6wh3rZ2ICxT29XBloANEwy2RG31DY8E7ANXFraDvtLTm7OSIkMCfMeO8ZL7TQyNmbd8+603eqz6VKo1C/xwXhzC9jeBQcQEYg/liWage31uXeas8MhZGRvOVnwA9eeSCBcH4YGEuDpwTCDymPegw2i9nP7ZW5of6IjnSu5fDiQE9Vpwow2AkqOrVNEzwpVLfrjVDMCrrWFUGBMBvkSOwUtOFL/F4251vri9J9nbsJNIoBRcVzgZN9uBvuTY6jRFlGJu7vFSANpuLaYnhSzDBCL35OtaPCVblCAqQseknym8s3sGnUzBiCQ48fguFWCYAaXE/uHpGmIDlQ0TGAnR9nOIJTAgTIB6ph2683CP8b6AISbZVv3gSEAsm/ndrn0r+UJIDE4jn60W6cRNLzHdnXnuEL94aWAevoF2LuwaSaCdPHXLT/PHcvajOYZte1BSWlEK+VRWtWNQTCB2i1y7i5Pg2xIBSAM3vwC91zMM20zR0QsKtNir7/GYR7CBBB2d8VslsUmypglPTtZZX48HZtA8258w53zbP4TzIxEjy+J8B6izt69pbB7ijJ/cXSrtPyZwij7RhDWcUhqcNOyC1pZioGg5GXsRxhchLbuglYUAdJYc/G6BatGmX6owUH9RRQM63lJ8gnZRnG7G6o/NYtKmiGUJJ95jzaepYGSWYAIH/+xfG7HWZ5oOUH86Y5wBoRg3aohjaHyF+A0nnoxZVJofHx4RbvjMnDTGAbdlGyaAitJ2csgkMCBMwN2Y1x8a8X0HjBf3sPoT2OFhwiAvQOKRc86817UULvfl7wH6wzGCiF38Y1OUk4zju/NWws7EY5QrWeASb3UmF6T+66tA9y14ZF/ju/tLvHH5QfvNpy+Rm+JYE9C9PLY01l9GZZfCsyA4eE5K3nitDusrzg+iQzMaESMdv+TXRqz3yU/hnAUG57grOlBzYn40u6c2HM+cMo7OXGiozy5glVqL9T7eNsMQi8Nwle/IKfZSG6hcMZ41UY76rizDtJfxuXrYQCJy9Jk1NyMzw/iTOtM3wTpMQNAmGR27+oj61bvWv/W6nvqXj89tTCUjISFEaiJQeSB74aLMtEh6gOZjCD+Pjl1eDP7Gk6gY/uyCt7wFzWfIoB0wvvAFgxEpNztAwwF6SzHqtfh2F/Z2NxUMgqeUoQ2jI2nQ9y/x/czsN3ciriXoqX1LRLiq7QYA+3PBSAiYxAM7ekUtO/G4A+sozJvsIov4sUIHOgv3fTN9JAc/0o0OABMYYhvTlZHfNkzAlYft11BLYDgxAWTfAeoRnnOqUNOtBxjoaig6yXnlGpJ9B9KJm19hXVfZyc0ImUt8V5RgADTu5w1M01/VwGMbC9QikflODA6ZmnKk2iQ9o8AlgQq5l/qFCfpNPLetwfvFpy98FBoVk3v2/qsefBpW19fW3KntxmNLgIbnBXu/Zmfq5lDjGLq1AtOX7+QCAjxcJo4JXv4YNpJMJmXy383FnjWI03WKHEM2POzGmi6kWTJwkqUkvrml4EPhMioRJR42wSensBd7RsTXExgFxW6T03N3HzlxZOu3Sb5kSKYBxCdwmrb3FcDeFhxc/8282aqvV2+/Ut6LNZ1PHSlGKEwAOmqq6zSPD1gUukg253oX9nIzK1qFeNS8G32gclMgAbN5+HJNvNoHnm9gpSBwUZztAJqdZN5xnlK0+E2+Jf7rK0D3eSb7Gn4Dkfjjzcmcr/Dk2otWnKuBYAJ0lGLNwSt/vWzHQO/baxsTxpCvBiKH8ard6ncYANqKu5d2ZU/lxqCwYQITBdhO/NskMIyY4J+n1CSiQWbSoPwnDZXn8pekJM7JzLteiy/gcZLbErcOanwCVL6s5FPjMVa8QZoc1M1/yoRRgzVLwJ8DiW6P55uYjDGaJ6BuFbjEUxn79L8TE/Dri+ZNJHX2GDM+MHjKlIn+8tGwdIj0nVTMoj5dySo6TxTrknPs+VaTVV5mcgsDvZV5E6DWgXpmFLSBliNR3PGCVbXxocg5bOtLPWgvPLIxe+Gi7PVHCxsxULFjOrHyzjcKoqNTT9dgoLb46iV1WTumK905w0U0gDiG0gmb3jBJPgkK7YK31FAhnK3IlYwz9QqAtyeXTPd0RKWywKQtD7Wg8wodugzOlyRgfSXWfDKK9V4vxiOD9RWmEEHG4aWMBcr6bT/5x9dY191l42ldSX2+vd+NPVtPIhNeH0PH0LxTp/evX6TwMZ0OQmUTlMs3H7p4eLEPd7pgqDCB9lrmxPE+4+Ve/QvwxBKD7dAmAQslQGICh5D8B2+0ePS9KvXZM4UNPQBU31gfSjkDSeRZ16va8WVLALpfqfemyalJWM7agcR73tkm0KbO9qeuSjzj8y5WEGH7QM3D41nsNzXemEViiZR++RKNSLvzEVSsZ9LB0izBMQHqvfBS7aeusr0R/Zm2RRC35N+7K/PZvbvQzDzqmXrg7qtaUhp97WWX86JG0AQjYtn01WcfN3UTXkK9rXV3NpDvNuT0L2s4wW9g/MJ4xUvyKzDwC1yiZWX0LXaZ/O3JohY8N3xHXVnV36y1A14yiF7YSuKNmqd/8rUlbIdkaVN9iRz9lRkL8Xc+s595kZ6cTtxh2r53WP3hKKNEtCJUyhu80OgCd5c7xaDEb2XJP923F/QjtrHIyT9l08mbxeWadxWP7pzamOpPD0U8o6Bz+OEW8PZwNLHegXplXmv/VLYuUIrPE7CUZbE/AYKIXKNP1IJu9feZMcHe7qMDZqrW/FKDaQuISD5WYAI86qd34qZbGia1T0vxocUhLnTqbjhfxFT5u72c2Tm3lId6ULyQkCa8FG1YsG+RS/jucj3WUXJx+/o1G3ZcKu3EdEUbQ2jQAfUnkLr7TQxmwqsLHUyQE2GPaMX75r4EujtkKnlTYuDEG+dF5JYjBEJj07dbJvIsgHEL2X7ZJGC1BEhM4JJwXd9XnB8XseRCI9Z1f11C4ob7nR+L/kc6A4mcAuekJylmhk2PTtt4rQHTF31H5g81YAI7n8xz7/ua1TnB1CYfkWvMAQ3WUXQoWxkdqVy6v0gP6k/HMqM1LyZgMSIJWFuBaX9LYZyD6GtwTEA8b1bkO5B4J61cHMwZFFC3cQFBEybNPvTGZNKeYBkr27FIOUuZtvxoqQ5rv6KiIhg7RZ1oxNpub0mPnRk2I0aZsSwrgoqWKnL09AuclnWrD7w5OHsSkUcn0MedWvXmFS/Jr8DAL3CJlhXnG/VccLUd6316PCc1SZW1+XzlJxYm4CVjIMRzmjf84GtL2A7J8qb6QsfM//VZVQ00IS/3ZPXj/ZxpJyIHUvMh44zGbFDIGl8ph3DuGfgyMOqdXaLvus3KgGVg3uyRSOI8wstvYmikYnZ6eoLfyFhYdmC7kG1Vn15tnki//TpHn+3sK1ri6Ypjgte702OjlKsf/A36gQlwfzaftO1Xy7U4ZAQYaH+rPrh0MjmGW4cJSFbF9u7yAN/Rzgx2Jk87Rp19r9NsMUodSTTUfiGO9UCi3kufgV41mQUMPqyakanIYfycDT9fv/v4+eN71w/nJspZUa5hmAAd920pJQSo0lkn239lLzsO1TxB28XZo52cnZwcoRDUDPe2yzYJ9EcCDCbo68LdgUbMLfzYfkHhhHpnP/lYf9h03RCV51SAXjUJhElMcD09LlfdqdOcmz+ewbDo2OxiXXuByoN6KZD4rS0HPReZVT2zmEDkHJb/tLv7yaoApk6GLTgmQKRjlWv2eyYztgAAIABJREFUbBu8vIjQEZdk+Wo86TnlELq3gZluFclSb+uwqh0x7kadH0W4JUvyHPGS5aBkmLuEOrq6kQvgbs50gjVE4rPyOdAXZ5Op4xGBtQNTMqwjHkoGo0fygN0Wk+/ArB0aVYJ7E9q7eQj8jYAtIrinPezT/5U+wti9TCRxcMK7YAs+DnBlO4QdfAfeGg94plQjIo+UX1+/b21q7mxt7+noBL16BnP83Vyj+fPYPH8FDBPYT9359lN5LjOJ5jjjcGtf8bdj3WIH4GNI0ydCjVM5oJ6qg+prW4zRE12A/1vk5BObOnduOvyjSggy9rl1jjrdAd7uDWUSUIhHzr2hB5X5pIeBVZgAdQuYPn2CBzFFJHb2CZsWPIrsVlCP6SkLFqXFhU8YwZk/IvkRS+3tjQVBcSqW2NnbocZ2gwwVJrDlSua3MNuVQZaAESaQpT74qL0Y58zJUSvxjN/0S1Fdc/envk5tHZ6M589UYm2PGK4w0IuBDvVXXuzOkfDiYaFpcu6raLEnhRGEMYFYFr65uFOn2Z9oFIOeZJ4HEwyyZMh0R8YL+VxMIPbMegrAQxWZTlnkFJxzqw5g+ton57YtifBivYzgtPENq7ziJRmyBhO4JF7F93YTn8p8eq3cOe5yL9D8RL+YGWECYTKsIh5OBr6Kz2NRDCaA2qGggslcOyYmR0+6QnMlo17flIKum/CdF6jXorudvb0f+D5dVUc5zuxc6gitWZQdAB0dPS/zq/kZGWmq1GTViitNWMeNxUEeTszjBB8FRSNSCnp7/lhGTuUhDlN/rMJqD0x3HICPIYIgjuHHa/hl2HaNs4uAyzHPL3TswssvubM11IyOpv4DAJA9R04RJ96D7utfkQEERE5TtzwDWCmdzhguDZ7G6dNE+KmHmR74GI5vOtCTuZIRxCnmYit4vY7l0EgXQRCEKFW6ipwTZZ2nn2VIpgYDJkClji7uo7z9QiKUmdm5P+z9+dA3/nZw4o3XDkSo4wjvgNCIhLT0RD8H274Druhtv4ZaAsaYQHX379YLCicWJpD6rysBWO2VDarI0JCpEak7q7mY4FPp0QtlOqxdvXYK5X9AePZe6gG1x1UhZL558n+g3I3u6AQwgdhDseuFrrdiu8IoTRkjis+LCahtzFTrRpiAnReRuENk5zkjY93RWy/1ALQW5Exi5eeFD6sC4iWbtAYToO4TI+MUilkKxayYsLE0Dc6KSz2M/zbCnScwR4ZVxMPJQPjbMmACUztk1N//A2Lv2ZtdlHMHq7ws9Y8+8IgnNh3qONLbG5rh19tXscck0h+rWnwWfuq+GlCzlcZf3Iv8v2ADAHwgQRD7iRuf9v1TdfnH5d/k7rnbDrTqhV7oAHwMcaqIyMiwrJLjIjZVwrbs8rNi9opjxNlmGCZA0FGzD1cD0Fp4cteWvb+VdmHdf24KpQMP8klDsDlidGfnRaQxgSy1UAca9nG8F5iaiFL9y4tIYAJjUKVveF3x4NqJ5RPs4cSTmABgOsbxgqxB3/Pm2hK5E75Z2jZPwGjFdjDUEjDCBHRzLEzgmnRfB16spvZJiTzmP+ZiAv3VeFfnkFU3m7HOwrwp1KOLypeVAlC1iS8gDi8mkMi/edDRV7Vbwc0yTNNFfPNgAom3Mnf31sFbO0DHrSoFH27PIScBKArMYQKaULEsel896FGzVpSdwo+1gbd7p+Aplw1/AuIlb5L4rnkGPtwkV1MN5fAjgUvcG8lfpFJerCXCoxlhAnNkWEk8jAyEvy0GE9DlWHZIn+L7do07+RKP2wP5vMcTWMMwAeFP0HrEdIkMbwR1kQcGBbFBLXM8OflgPeWQDydH7LnoSV+3mms78Fs5Z/uDCRBE7Dpl6YHrxc9fvSi8uD2NjCQwsHkCsetERXJqSorJJ3XZ8RqrMAHq/fUfesNsjfF4CZknIGTvPmPZwcuFLyqL753ZtiCARrX4a340bCWFI0TTH8Tozm6axAQi17jTWgCwMnoSglvSpBS7BnheRJGjfEZcQqIiJmpG2JTgIP9xnm7M0h0v8SLH8TGpaWlpKUlJibPiYiIjp00O8JLR5WAmYaBzsDs9Q822o/+qBMxjArsJ3z8HmOb0yuTI6aFhkarteEg41tqBnlxcdwhacVuLNf+WRU75iWXxR2ow0PLo0KqFSfHKpPTluUunMy6GCB8mcI491Yw1nl84bRLj6xvoyeoRCDXBMQHRWVjhY8iveaeYk81Yb/H+rOTkednLE8bgK44CmEDkFrvt6O6c9ITwsGkzFAu3PegFTadZexzRMYsf9YGOG/mZyvik9KU5iV54hQLipShzTbykxboe/pSZpJqfvTTOEOwOQQQuwdgSuytP1mPg3Y0ti1Xxs1Q5F1sZH0NzZFhLPIwM/rYGggmIXMnlWxKmT582DfIJC/Y2tiMEQRym76vFGk/GsgPrUCRTuZK7aiEgA0ceVX/ugL9e4nBCvvSvj93qzH7sOyBbhQ0A/RsFB4YJyFzJbS/LnzwpM/mU3tkJR08wJdPnyDWdR9kToDMuXqNdIOv4dFnYd/+kQdVAjO7Gawci57Afyvo+aErbQcv1+d6mdBCl+rd2AKOYdc4a4mEmwVQ5+J0eU7Xt4L8qAfOYABE5+GccUL/Q9hIwWadtrfpjLxnO2GiAlMUeeQv+KckLId2DJKNnrT1XXNNJrGp3tZScoDcm4+uWEccaofEJvn9hBMbxGGQsH2RcT3BMgHp/dbn2n+5ne+kAaANXKeqlOvKoAY970/323rpg/AXfiGX22gE6evZPN17hr6Q4C71vH/2yOpw72+EQ9PXJZ8TmTKxDo15DVCggXpoB6fiFp5/ibhxYVzVFhgWX6Fu433by1K1XXzaTs5SdzRUF+ZNIbfFrmarASuK5zZO/eNsaMCag5odhs9/eXiOMHDxwYiR+q8r0oHIjJQUWtSQm+Otrb0ej3YeGn3z+Z+4JZ96DlqPRFscnYJqFDQD9G0gGARO0n07yGT3aE/YZ6dLfhMIkJihaNmm8z3jYRz6mf1vu+ycNSrDE6M5eO3i6NjZtZ6EW6ynMnTAm4chbDGgufTvTaLGSKNW/tQNGkfADa4iHmQRT+xB0ekzdtoP/qARITPDZmefBBJbRAccElpW13fX/VQLEPIExoCTxGfn/ww2oh5xj2LYKDGiOKY38Wal5AnYNxsdEWgFjeUrHL7nagjVfnGt5HENDFbABoH8DCeoxbc48xXgHEenT2r+9iAg5T8A/1W+R16SBHSLE8dJiY7lx6od46nEqMPrRP2lQhYnRnW0bFUcOF7c+PZI1kQguIB2buueRtvEqEYnB0J5JKXYN8LUDQ2HokTXEw0wCWrntpE0CgyKBYcQEGCS2sSBPQxLbWLBF28X/ggSkPkt+bcJA5QGFIV2PlXxLxy+5Uo/pSndEcFInWFmbrdjQSUAs4W71F0kc+jsFMnTE2Wq2SWD4JDCcmIB+XeDxMzIRiuuch3QRDDzOHkNvYjC50XbCJoH+ScBu3LwfdmXS6XP7V5Z9t8gtcv2+1TNkdKw+9jXbsU0CNgnYJPDFS2CYMMEXLxdeJ2GT2Dgj3IiwNbiHPNaDx31yTb7zD6Acmizm06oZQmumIi2myHajTQI2CdgkYJPAMEuAd2gQO4+bHGbiTx0yjgy2TaZw+z6IDnRqORf/ZUyAen/zuMtojRBgoO5cNOHUCB9xTWPjkEu2wphANCrjrs4wyUE1+qGUyaIDV7zjzMP1eIpI7qf5SoIzoWE4hZYr33anTQI2CdgkYJPA8EpAMj7799ryw+y8XyyC4EMD/tIacazBaGgAAKNzhQwTJkA90w7debjHeF8Ai58v+pAMa/88TxkTFcX6zAhwJVYleEZcsdSZChssk42d82svFVJeGBOIRy38CwMvdqpiWA1FRU1l4gnBFY/HYZ0ZHhHOfKK/Ol5LzkbgkuWhcJCFLnaPWrHvyAq+UBOD3JqtuoFKQCwLz9l1IOez6GvQbWPQK+RKUyyb+d2ufSs/i2y4Ldt+fXkS+FLGL4n/2udY56/Um56xnOBDg/FdeHT30YsfAuyvLDKi8DBhAu7GPAiVvKfwfQfM6+9w+RMQmEBfmOwKJ9OCEZeI7leeHzXrq2+y1595x792QGKCR1mj+RaaLVS8NCj/xYAxgR0eGU13m49vfLdn9CktEwXZei3D5Wr5WQ4Zlhf74u8cWr4+p74sbsuUZbGLf2yKcpJRugMzFYpHzjnzXtdSuNy3/1OiuFkYxfP+zJYCZ9liIkxlaHFR240wCQzA2ARVab6D5VIzOJgA9cws7AHl31HpuwlMUHdhSeIsRcw0LweT1BxcEti/BrR2YEam7HaMjglMANl3gHqE55wq1HTjE+ZdDUUnc6ay+ozB3ndgFSYwXQUo/37+jgclpa/rwL8EE0gnbn6FdV1l53PjqsdZcboZq9oaQuaJsV7L3Fr7/YtLRr+Lf7EFhpivz6kvS9uCsMwTLTtgUyWgwqBBFCjxXVGCAdC4nzdcFKQQ69TwYgI4yyzyBA8hMhS833bRnATMWK+QsQmq0mwHa0TYYGACsXvisTqs5UISvXeKwATkorP2yXJY0g4jKpifw4gJoDGL8p80VJ7LX5KSOCcz73otwOqPcJLbEnQPVnwCqzAB+cbPisEi93TBlxosWTt4uWdeHJ6DgM5EIHeUyvxCQqdODZ06I/NUvWlUc5GjdwjHiyR8wVFqNgKXhAUzGYyiWQeofFnJp8ZjrBCLrIsIgrgofmkBNUxOPzNPDrfsIP4yImMQax7eqoaar8+pLwvbgrEM71XNVoi6+U+ZMMq6WYLhnieAs2yhNcJkaGFR221wCQzA2ARVaa6DNabGAkzQfnmOl0wmY2W5ZVeCjoz9/k89qD0z2xBkZaBrBw4h+Q/eaPHoe1Xqs2cKG3oAqL6xPpTKaSSRZ12vav9EuDN0v1LvTZOTL5DcoH4S73lnm0CbOtufuirxjM+7WEGE7QM1D49nBRtSJPHFMUQQsURKbzEUjUi78xFUrGfSwdJSgGMC1HvhpdpPXWV7IwwhlOkS8O8BYIJ7KuMFB0swAfiobe9upz8NhbkB3gv/ZPkPmmQ6cZi6+72pF8mAfQzdkn/vrsyfwNOxuijOd4LXPzDpe4gnB9M1deCBLPu0ZZfXh7P22tmPn7v91pt2gIHepqJTK6dTl4QtCk+MyGsblLKMyUAQsWz66rOPm7oJifW21t3ZQGU1sp+8pxow4XQ474KoZ+qBu69qSevtay+7nBc1gjYwBLEfl/bTDU0rUWFPc83jy2uJ2JJmiOdhGadb4BJtg5bzJfZcVKQHbzbSrsOoPKcYYH8uHkMsQPFKg9RXc2llbS8GQM+rm9uTvA2q5pO8sKBEDj7Jmy4XVfcS1vihqfxCOrEVWNg2+FgmsCyzdEgeaPIDcSL5KySeVuphMc5WiiDoKMX6nwueVjX26oh7dDVXktzJ+VKxy+RvTxa14Oc76sqq/mbiedPkQb7R0akHC6sbuwnaOuoKjy4PNQSc4O0PBcjgZ1lYywxtpmaD8ClFwA6t07LA8yXAsuAl3h7AKgotlCEjTOqAMDZ6UoozfgkZG78qmfqFO1jmNvrAAkxAjwIVOVQiVLqsyNFXtedhOwbenJ8/nhp5iWsDxQQuCdf1fcX5cRFLLjRiXffXJSRuuN/5seh/ZPsip8A56UmKmWHTo9M2XmvA9EXfkVMRBpna+WSee9/XrM4JppIgiVxjDmiwjqJD2croSOXS/UV6UH86lhmtLYljKAlYW4Fpf0uRGS+FwDEBrSpNHpXjh5Ya7/cAMMGzbWnKFFXa/AVZK9ZtO3j8+KYwFy+hvYhW+hMQmKDpNF9OXoJlS70xWGKQeCetXBxsFDGavu6acKEVe83MEtDd9ItDy1WJiXOyjxT3YC3nlaRSxCNmn6zH+p6fWZGqTFq8404LpitaG4BbppBFmbENkhATMhCnqBONWNvtLemxM8NmxCgzlmVFUMFoBfoscowp27FIOUuZtvxoqQ5rv6IiI06L3ZUn6jDw6uKaDKViVurKK+30aCFEPD/LiMAlWrgI0h++UPl3JQB7Qj+GsjnqbvB6LZnYl18aJMst9/bnZCQnLdxW8B4DlT9NISJYC0heQFCIZFxWQTcA9QU7VmamKOOV8xYvnetL9D9kKahtCLD8f+xdiVsTV9efLKwRglRQDCIoKqggyB62ABpQ3KUWX2nqghvW1vLVrW6vtW51w4XailqjVmsrCqJYXIgbYQtIWENu1c5/8j2zJTPJzM1CAHk7PHnIZGbuvef87pl7f3OXcwRegaGTZxVc7Qcv/psVgUeWmhzi54Y955AMRb7Bk8KnRGQdfAGsOQH+pBhq93++KDs1OUmelZuXRPiRFAUu+rkD7XtwVJWbrSz46kzdB6qWzQJaHxFi1PzfwjR5Zq7q8P1utO9OMRVznLM9RBBOMSAqw2rZJJm12XBXCsQOnatlyPMFURlyyeV2aBeGJjCpAxwNnBNY9V8QY4NUJZUxtIGlbjJ/28EJ9L8snjohZIJsrIR6oxFKpsxdf+y65h0Autv7lhEeOc15Ii7gBP3d2N760fNuv+8ok3uLggrvv2/83jrkiUimegz61Ar8NZnA9FJ+arG6y6A5TeMpovGFVYaOCqU/uaZOHLqhFvSekxN76DjjHZhVEkiitzzo6bm/Fu9hzOexI3ZOgLiNV6zfU+pAXESnOIHAf15Fe5e+p13Xrn2jfV5bff1i2cHSzyJ9g0YOJ2DCyfzlk17+Frz8eqqZcpqfHOxOz+h9LUB3Bt83I5IVPQTgEbWqReCbeqYVdBxPkOCcgMuibNkGLo+1GAJp7jUDWr8z2Y96KkyCQ9osC+Gj9jaDt+dTMDokkq18AEAdFRKPPrpgCrtg/ThAVIZcMkmKOKQXIp64pgbt//1T/J2cDE05E4+rCUGDqTIiSTjWCLrPYCG/YcgzU3nSgEIkSad1wHBlMbGe2awL1YVTb1oM2zDfZq0yfo199NVCDJqxkRniN3BwgqajsV7mcvEjcciav4CxqnA8YTT0Wra4k/GTKYZwdM5P7eDtsXhrGs1oD8lekEUMInN2lSG1bJLJGkPuSoHZIVMve2sZ8nxBVcYZEgsarrdDezA0gWk6INBg67/IWziMDeuDUsp6QN0WiiaasnTqwA5OYDWEjAikafuuXd6nUoThc9dWBXvH7X/87FcVGc/Y6jLkBLGewNQISnNvvdefS5VgI+Hvm38gXlDFgelbz1ZqdT0f+rv0WiwYDz0uIgr6UNCpXspoMSTysz3UcId5kLByeSDJEeDjBEJp3FdVXQbN/kzz9AhNBw5OQLvDvkMrTiB09wkMmx6vyFu8cPYnIgffwj2C4nIU0Z+IEK/ory5eKE00jYlgwrCNEwjdfQImTJ0+Ce/j2PcdWI8TCD18AoLDo+JSsxJkHhJn4sZCsRH4Zp7vAc++mWKmBMwZIkQ0dkUNMN6Z64s9GPLzvUCzI8J0szT3ej/6aF2oGBsnIDiBtUXZsg0EQdjEQATe01RXtQA1Ntw/Xboifpw5ohGkzWI2gsLAggcA3FFi4a8l8nO94MXu6WToanpvARWeU2UIGhTmDuqFEZdVD4yGP5YFihD3iG3P0aZD1JgRNxpMlRFEmqs2oLXFoWIEhjwzFR0ot/AtGtB/mwiFSmlCfjNT0W2DupFVZewie6tqM0P8Bvs5gST1Qp9pB4396wmYYiCINO8GadhY3Cyu9hDaQXKqDKtlAkUWDCGVArNDpl721jLk+YKqzMUJXG+HtjGk7JH+jaPB2n+Rd3EYG6Qq6dnbfWzmBEKxh8TXf+yEabPTcj9Vbd65a0Oynxe2TcyaE5C5j1Jc1GFR+lg/XVWb7R00pwlryQmUN/5uL5N70ziBW9jGaoA2lG9WJkRFzozP3fWSyQk+1Bwue2hAO9QbZpgXDOB22XBUGWkKOT8lPHyyzJd6xYNwAqG/fPcTQ9/jHXKLMGUmqV3KCdjQ7G5+uDPaC8YJBP7z1NY+iMwV06le4E+f8iA4Aeh687KpobG9ta1H30verFcvwTYoQjgBQPVt3fpOYCCCGeICd7e+KF863tfVnEAgzSrXo0+3TjXPP8NCQRKtz044J7CyKFu2gSCsYuDVL3APjF2w8fDVp0YA2itUEUT4Y4/IXRrw9ijpJ4Peu1sQGiEtjqUkrdwA6r+llk3QU5k5AbvwGlaVIWiQpuuoXthoRuDym30f7haO9whZV2PUn0imRtqwLNnRYLb7GCegiBoMeWYqOlBuk0o0wHALJ1KmZ5A84E5lU2V7OAFdDHqJPfiwB10Y7u4H43C7yIUndu9FZOpF51UIpD2EdpCwjgRay6yPA6RSYHbI1IsOLyRDBPJ8QVWGVgpH7+CchLaeFLqpmI/xslj7L7ixwarSnLv9RzgnsOjUDTpt7Z83z27PHecN5QQ+c9T9aP2e+QkmHzbkQfoXNwFwMMAYIbIFJ6D0oHECn+zfDODJOnIMQuC/8B6TExh/TveRRK69okO7bpfMIJcTiGSragCo38rlHISTE4hln93q7K//Ts6MMkzJhX9zcAJxkKL4u28cmDsQeMoSs+fm5mRlpaemJiXEx0bPmCzz96J4C4wTICLf0OnYfgHrT7RiWx1q5dvYY0LG0uXLC5YsWpw/L29uTnZGSlxE6FgffA4VU4qdE4ikEdn5CxbNz8vNyVKkyVMSYmeEjfPDfSljiaASMiCz74dAmnVJT1vURqTifkpFss8fAlC7mtwRyzp3QJVstihbtoG1gSxiUBnh30Jp0r5G0KvOwd74EZFMVW1efEfv3SGcwG1yiQb0V64Ish5VNnECqky68JwqQ9Ag8nFYLyyZQJpR1gXqvslQPTC0nkqiUwJKOoSJBrO+BNKMszpyQgeGPDMVvbdAJMllOtBXQQt1bioZkgq/B6IyORUygxynIbO0lSEiCl5bA95dm4NXvEkOYiKfbZgab4iebCBflxi2YU5tdcQUA5t/aSLnXxBIewjtILHnNe7IW/Bqr4XKWOGwWmbHkLtSYHbI1MveWoY8X1CVuTiB6+3QFoZWFYyfoNCw7r/I+zmMDVqV7EVBzwo8x81ITEyIj4maPnVSaHBQgK87zY8Ne9dAZYhzggdFFisPKdYySJzAfcrXfwFUc2JNTkJMVHSCcofGihOMwuaZw1df06O6iwVEIBmhNP3QaxS03T24dkl2uiI7v6h4ZYx5OJ2LE0hSftShLWeWzIqInDaN+EwOJF4GKRC41hPgHSQKgP1rDM05sh452eNi/Yc1J2AtgXYSXvG0G+mHTkpIz4J+LPDLvmgAT76i1rmT16gnB6tlzFnWsiqTAZCrmepOrZ2fM3fF7httqOEu0fxCulXEhm1wiCHwTSk9/J0qPyMuelasfEnprT7QeoLcT+kWVvwABS3Xti5SyOVK1fl20zoyiPCi4FW/9aK91YeLlNnKZSXHH72jUkGFJ5ZVsqhMrTFku4Qh54ReOOKeM3ZrwLumTrTpSKJpQhuCBq4yWrN9UbpcMf+Lw5WdqOHueqJPhCAPAQpxCy26YQSg6fKuNQtzFOmZyoWFK1MDMS4FS8WtMq6WaOzyu/2g8/KWxYr07PyVqsxxYtsZYq1x8nEd2le1vyAnZ35hUcZYLBWkZxL6KY43ouDN5W3LlelpStU5s23gCdn/ERi239yvWqics+z/sHWaT3bMwBcrQNpDiBh4MewqExKw1jJ2icNsIJXC/VRC64u7lhHu5wuqMhcngLUAMIuCSIiDyIkhAbHVf3pZFv0XeS+7sWGvIazWa1WCK07Au4Zh4QSIwDNswQH1Ez22FQ2gBn17/e97iWFaOqbYVrGUQ6/AP9UlkfgaZ0QckLbhdNXrLnyQvLut+hjtRYODE7iFf/3EcjD/7RFL38ns4wSioKUXGv7pebQ3wUw9BlQlTva4I5YTCPyUv3SidSUWlADajiCIR0j+bvXrToACQ/v9U8Wzyb2IsG4Vm5Lltg0uMUQBWdsvP2sxEHMufa/unl0XZx5Mcg/O33tT24Ubj1HfWlvxJWGFFiZKJzQIIhqdWHLhUSc2aqfX1mrega6KdOxF3IbwHCpjxga55JxeWKaioGU3/gZAu4Na+4Cd40ZDFJj3/Z/aNgKorsbfj6iiaXtHuZCHAoUIvCbNK/2l6k0/PsL5QfdUvSkCe8G3kYrDosjH0jP80+OP8L3KaKdGvR7fBgrPEE8oGqc8dLcZm0PteXVzI54K2jMh7rLcb35+qiOm3rp0jyu2RBAtFCkHyxcuBqp7+LzFiO3Qfn51Z45pPyd3ewgXAyuGTWWyeLZaxikB+1OJXeKoFIgdwuGFZMj1fEFV5uQEkBbAaQkxGDkwZKlg/JRFWRb9F34Lq7HhVyBVyVWec+ft4ARPStOnhdOn6aeEh8/69FfjQOYOnBN2AKk4OIF9ObJzAvvSOnDXv4wTCPzm/toFNCX4NnEHYHLxrcMlhvfsQ+3gzQEn/ePZBmEgennP2qPtuU9N39ku6yO5YyAqD7MKzN5iaIRhreURjOHQoMYshRVD5i0j7pcdnMBiLYL55wDmDoYcJ4wToCy+jaGCuNq3MbSwf9tFgb+ywgjqtg43JRg6MQQ+swrX/WdeRkpCYmZ+8em6fvTFnhjLvWyuMgNn4BX6hMXMiorLXvvT676G/Qmj6ItWXSXXIObjjMqDKI5DWQ8hJ4DW8kjG0CHAB3YzFMOBZf0vTD0g38bO44VzAorO2Ot1x2fOHSoJCu4V4pu2nReBT0lHQOA/70oPWrd52CnB0IkhDl5R9lhPuL3ra35asSN/oiORQujo2Tx2Cl5J8vEWbLZOW/X9olDmUjybBQ7/DU6pPHRie0YdeGM5TUlMS1UuGC0YQk4Aq+WPHMOhqy0bJXFiCK9lG7n+Wy8PEycYCXBzzB0IPXz96X+jffF9APgygl7M75NPzvV/rPYd2FIYPkDEkZpDQo67+dOvAkWCAAAgAElEQVQ8AjwCFAICz7Hh09n2DUWGmnZMU/fy3yMVgf+FWubsGoSS4OmMaDizYmbNiokMluCbFgbqx3CkVvnA5BYFfXav2/pdQXs6CV/ezd7jisavrCLeJ6j/tRuwfZpwTmAdTREr911NCRV0gL3ivWZ/34iFiGR+BhzvYGCw8al5BHgEeAR4BFyFgHhC4a8Ntd/jvmGt82TvGrAdOPFHmi26BgDQN3uJNVHDxAlEgXkHr9/ZY7kvwFqtj/MM7scQ/FWiSE5MpH1iJ/ngW9bZOQEidJP4Ssm/8XN+6gP2cALCZ9GTXcpkWkGJiTPHU/ss2SteKAmJnk13RpG09GgDEZEZg5RDQhejLfRLXL3v0GouVxMuLo3PbqAICKVxqt0HVENSXy63DZdnyERTKJ39xe59a4YEG2bJ/K+PD4GPpf8y+zFkw4i9a2C5Uxiw/A5A/ywgPAoPEydwftbto1hPYOXbmImzHT0u7outdkti2tLPCjedJKMYs80dsPk2ZpRmZ8W7hW95MmBO4I45xjJcy7EM7WgWSJL0o97kEdb5WjZn6NwRQwznsvgoUw2uXkNZX3aXZa2ycFRYylxFhA/NO4vV5kar2hN+Mudkk6HtdtFEuqdNq9s4T9jrs4gzgwFdYFfZ7iytMbQ7KX8jGwI2rBdmbNCqtN3AMqVxDScQBS6+3QtqqegzOCfQlq3ITJMnzxrnyEqpAa0nsIEpU3HGL/i+A+GoGauvtxufkSHgqJSu3nfgFCewngWo/XrhzlvVNc+1gOitP3pO4Db1q2do98+ZhBMiCl3at0R+QofWfxNJxDFwvpZpWTpzyBTDmRw+zjSDrNdQ1pe9ZbGobI9vY6v6E09cXY0C0LLfyT2jw8sJ2FW2UpLjBAuGHHfyp+1DwIb1wowNWpU2G1gL8VzBCYR+mUe0aFtZth9JsnFOQEw66+8XEYGMLcrl+DmMnOAfNo+MbmNiV+y5rsOnSaiwsJaiu8o/gVOcgHjjr1wVMSFkAv6RBeJxqeDrCYhUT/fMT02Ty8lPcrTMy00aGokvdIpd/GOjdaALgVdQJGMVSdyiw+RoBAaKHSMZlthhv0WyVdUfWo6QPgCt7xglP9sGXpuiJdt4cqzTu+iMhRguynX4sxlsvYayvuwsi01l9lbVZoYi37AZU8Y4N0pgfwykwbESdpXtLIsNQzuT8rexIzAAY4NWpa0G1lIaOzhBx4U546RSqa+E7vXYlI/ok5Sv/zCChpNZ5qCBA5078IzccuuFHvPYVa8+dfJ2cy8ALy9viiJjGollBZfqOz7g/XTPM/XePBnxAsn0YiYOmn+qFbxVF4aRV8WB6SXnHuN+ysDrO0cLpplDJCHYOAEbJ/CM3lXXeu/EBuWyy3pTqHiT6uQBOycQBS053/Ch++HeeHv9GA6AE9xUWg6828MJwHt9R08H9Wm+XTwpaMkftPWDVsGvcEdgtBuIFSUDXmPom/NrT90WanmjJbyj5Ge6wPP/o4IDEbWMGlo7MUeW/fqHFzbF0fzieUyYt+Pqiw6Agr7Wyh/XxJCX4BaFhZbjtA1SHksxMEeZMetO3WvtwQHpa9de30yGtoHEbRMF5h648ayBsN7+jocXShJHUwEtEMQjOG/7ZU07nmGv7vW9Cxtwt3g2hOdQGZMbcomC2X69hIHLKo208BMimarKHNaBEw28pUN1NXUNfSgAvc+u7Mg2+eBDOJGHAyXwDMnZeqHyZR9uge9aa8vy8a3ARFlctsGlMs5lLVbOarbg22C5M8SfVvJZsI6LKBoj3/RDxYP6lj5ic6nhdXm2H+HQQThq+ufHK9uw853ah/V/Ux6sKenYvkUBuf+9/bKlBxeyU3v7cFGUr2mSg7M9RBBOMbhVhteySThrs0G4KgVih87VMuT5gqgMveRaO7QTQxOY5AFubFSkb0b/BTM27qo05Q9vYE23UQd2cAKi5QfgscoisoHAa6Jyz50OFLw4s3AC2fPi+Q6UE4zKuGTsr9qSGr+irAXt/m1jRubm37reV/6HKF/gPXlOfrZ8dnRMUt6XvzSjxsoviKEIM6buIYtPN/Xr1KppZBAkgU/yAQ3aWXmwUJGUoFi5v9IIGk+kmHprLk6AIAIB9iRL5D85ygmoqrI/3sEAOMGj0jzFXGXewkUFqzeW/vfo0a3Ro8YVVLp87gDnBK0nqPi4lA1R37jK9np3oBJhfkWDstcsn2bynU+7giCIT0ZZO/rcNEpA+q9FnxwsUmZmzik8VNWLtp1RSPH2lvSs/tfJ1bmK7OU7r7ehhsoNkzDLhFmUDdsgxLESA/FOPNaCvr22LT9ldnRssmLBqoJ4MnImpM0i+piHO5cp0hR5RYdrDGhHuZJwiSz0UxzTouDZufULFPK03DXlHVRvAROeW2Uq3gELGjSEHdFLJPuiGqD3qcdQOkfdYyLK3GgQKrfd3K9akJO9pBTz1V+3fQbuzReCPAQoRBxcUNEDQGPFzjWL5yrSFfOXr5w3EW9/iFSstmHW2UplgVdg6ORZBVf7wYv/ZkXgPlknh/jh8cAgGYp8gyeFT4nIOvgCWHMC/Ekx1O7/fFF2anKSPCs3LykA536iwEU/d6B9D46qcrOVBV+dqftA1bJZQOsjQoya/1uYJs/MVR2+34323SkOI0cnONtD0tEvmxgQlWG1bJLMCkNIpUBM1LlahjxfEJUhl1xuh3ZhaAKTOsDRwDmBVf8FMTZIVVIZQxtY6ibztx2cQP/L4qkTQibIxkqoNxqhZMrc9ceua94BoLu9b9lUYgeiOVMXcAIi2v3oebffd5TJvUVBhfffN34/28qtm0imegz61Ar8NZnA9FJ+arG6y6A5TeMpovGFVYaOCqU/Sa7FoRtqQe85ORXWjZsTEEo5wQkQt/GK9XtKHYiL6BQnEPjPq2jv0ve069q1b7TPa6uvXyw7WPpZpG/QyOEEZsOxPvJJL38LXn491Uw5zU8Odrdn9L4WoDuD75sRyYoeAvCIWtXCGhfR2qJs2QYuk7UYAmnuNQNavzPZj3oqTMJD2iwL4aP2NoO351MwOiSSrXwAQF1xGBFEhz7TbIp3wCI8t8oQNEySIg7phYgnrqlB+3//FH8nJ6PqzcS9F0HQYKqMxfRrJGP6wZBnpvKkAYVIkk7rgOHKYmI9s1kXqyWBdNsw32atMn6NffTVQgyasZEZ4jdwcAKWuIjikDV/AWNV4XjCaOi1bJbQ+ogphnB0zk/t4O2xeGsazWgPoc7/qVB1dVsobkEVy13L1B0sZsNdKTA7ZOplby1Dni+oylzxDlxvh5AnxYSh9QGBBlv/Rd7LYWzcVWldhj1n7OAEVkPIiECatu/a5X0qRRg+d21Vjnfc/sfPflWR8YytLkNOEOsJTI2gNPfWe/25VAk2Ev6++QfiBVUcmL71bKVW1/Ohv0uv1aGmsHg4ZCjoQ0GneimjxZDIz/ZQwx3mQcLK5YEkRxgMTgDRkv2SFScQuvsEhk2PV+QtXjj7E5GDb+EeQXE5iuhPRIhX9FcXL5QmmsZEsMLZ9h0I3X0CJkydPgnv49j3HViPEwg9fAKCw6PiUrMSZB6SpHPtwIlxAnY4sLMC38zzPeDZN1PMlIA5Q4SIxq6oAcY7c33x0RwsOP2OCNPN0tzr/eijdaFicxgha4uyZRscYiAC72mqq1qAGhvuny5dET/Ow+TrF9JmMRtBYWDBAwDuKLFAuxL5uV7wYjcVV4jeW0AeByI4PavKkEsU4GzwQvTCl348MBr+WBYoQtwjtj1Hmw5RY0bcaDBVRhBprtqA1haHihEY8sxUdKDcwrdoQP/tXIvoxLhOzFR024CqjF20hxOwZIiXaD8nkKRe6DPtoLF/PQFTLwSR5t0gDRsbZuNqD6EdJKfKsFomUGQxG0ilwOyQqZe9tQx5vqAqc3EC19uhbQwpe6R/42iw9l/kXRzGBqlKevZ2H5s5gVDsIfH1Hzth2uy03E9Vm3fu2pDs54VtE7PmBGTuoxQXdVg8MNZPV9VmMki43bIgCGLJCZQ3/m4vk3vTOIFb2MZqgDaUb1YmREXOjM/d9ZLJCT7UHC57aEA71BtmmBcM4HbZcFQZSQ/WNFlm8hD28XACNjS7mx/ujPaCcQKB/zy1gbUaiJOd6gX+pi7LxAlA15uXTQ2N7a1tPfpeshb16iUBQgSBcAKA6tu69Z3AQAR2wwXubn1RvnS8r6s5gUCaVa5Hn26dSl/DZdGO0EILEq3PTjgnsLIoW7aBRZNnEQO3aoF7YOyCjYevPjUC0F6hiiDcO3hE7tKAt0dJPxn03t2C0NADPUvSyg2g/ltq2QQ9lZkTsAuvYVUZggb5RDqqFzaaEbj8Zt+Hu4XjPULW1Rj1J5KpkTYsS3Y0mPWFcQKKqMGQZ6aiA+U2qUQDDLdwImXZtHCnsqmyPZyALgaZIV5iz5kUOg6QWMlEpewiF54g9Fq21IX+m6kXnVchkPYQ2kHCOhJoLbM+DpBKgdkhUy86vJAMEcjzBVWZmxOc7wUcvYNzEtp6Uuh1az7Gy2Ltv8h78BusjQ1Wlebc7T/COYFFb2LQaWv/vHl2e+44bygnwGMl1++Zn0B3Y4Mdp39xEwwkLqKpEaT0oHECn+zfDOAJFZRN4L/wHpMTGH9O95FErr2iQ7tul8wglxOIZKtqAKjfyuUcZDA4gThIUfzdNw7MHQg8ZYnZc3NzsrLSU1OTEuJjo2dMlvl7UUPTME6AiHxDp8+cyeYbNVqxrQ618m3sMSFj6fLlBUsWLc6flzc3JzsjJS4idKwPPoeKgc7OCUTSiOz8BYvm5+XmZCnS5CkJsTPCxvnhvpSxRFAJqap04Fsgzbqkpy1qI5JyP6Ui2ecPAahdHUIMv7POHVDFmy3Klm1gbSCLGFRG+LdQmrSvEfSqc/CXV5FMVW1efMdo97mFd5tcogH9lSuCrEeVIY8DRGXIJUJ2h/XCkgmkGWVdoO6bDNUDQ+upJIuukMiYiQZTZYE046wOdBxPkODvUpxPJTMVvbdAJMllOtBXQQt1ThRrNXfASIXfA1GZnAqZwQzkABGDKFQUvLYGvLs2x2LUgqv7IYztyQbydYlhGyYtrA+YYmDzL03k/AsCaQ+hHST2vMYdeQte7bVQGSsdVsvsGHJXCswOmXox6os7QwTyfEFVhlcKe+/gnIS2MLSuYewMVZZ1/0Xez2Fs0KpkLwp6VuA5bkZiYkJ8TNT0qZNCg4MCfOm7C9i7BipDnBOw7eDDOfcA4iJCGkHEfcrXfwFUc2JNTkJMVHSCcofGihNgG909w1df06O6iwUyvIMQStMPvUZB292Da5dkpyuy84uKV8aYh9M5OYHAM3DytGmRsYW/9QDtvpyoaVNDR9NfWjEo2Pcd4B0kCoD9awwpWDm+nexxsc7PmhNwlGE6Da94023MAyclZGZi/iXwy75oAE++CmcCTj05hDsDRjtCrmaqO7V2fs7cFbtvtKGGu0TzC7MoG7bBIYbAN6X08Heq/Iy46Fmx8iWlt/pA6wlyP6VbWPEDFLRc27pIIZcrVefbTevIIMKLglf91ov2Vh8uUmYrl5Ucf/SOSgUVfnTW8Ua0n0Vlao0h2yUMZCf0wuvGc8ZuDXjX1Ik2HUk0TWhD0MBVRmu2L0qXK+Z/cbiyEzXcXU/0iRDkIUAhbqFFN4wANF3etWZhjiI9U7mwcGVqIMalYKm4VcbVEo1dfrcfdF7esliRnp2/UpU5Dms4bGSItcbJx3VoX9X+gpyc+YVFGWMJPsrV/SBCP8XxRhS8ubxtuTI9Tak6Z7YNs+VbHREYtt/cr1qonLPs/7B1mk92zMBXV0HaQ2gHib3KsqpMFM5ay9glDrOBVAr3UwmFl7uWEe7nC6oyd6Vw9w4wA4BIiIPIiaFV/RIn6GVZ9F9kCnZjs1GVHKU5exreNQwLJ0AEnmELDqif6LGtaAA16Nvrf99LDNPSMcW2iqUcegX+qS6JxNc4I+KAtA2nq1534YPk3W3Vx2gvGpycwCv2UDtzFMXaSwE7JxAFLb3Q8E/Po70JZurhbDXg6ZzscUcsJxD4KX/pROtKLCgBtB1BEI+Q/N3q150ABYb2+6eKZ5N7EWHdKjYly20bXGKIArK2X37WYiDmXPpe3T27Lo7YQIDVlntw/t6b2i7cRI361tqKLwkrtDBR2sQH9mCPTiy58KgTsze9tlbzDnRVpGMv4jaE51AZEwNyyTm9sExFQctu/A2Adge19gE7x42GKDDv+z+1bQRQXY2/H1FF0/aOciEPBQoReE2aV/pL1Zt+/Nn8oHuq3hSBveDbSMVhUfjjhb1GfHr8Eb5XGe3UqNfj20DhGeIJReOUh+42Y3OoPa9ubsRTQXsmxF2W+83PT3XE1FuX7nHFlgiihSLlYPnCxUB1D5+3GLEd2s+v7swx7efkbg/hYmDFsKlMFs9WyzglYH8qsUsclQKxQzi8kAy5ni+oypycANICOC0hBiMHhiwVjJ+yKMui/8JvYTU2/AqkKrnKc+68HZzgSWn6tHD6NP2U8PBZn/5qHMjcgXPCDiAVJyewJ092TmBPSofu+ZdxAoHf3F+7gKZkuKMlD5MY3rMPtYM3B5z0j2fbsAYCr/esPdqe+9T0ne2yPpI7BqLyMKvA7C2GRhjWWh7BGA4NasxSWDFk3jLiftnBCZhv0eRKNezkAOYOhhwnjBOgj0tiggICAwL8vakpfLgcrvZtDC/tX3ZV4K+sMIK6rcNNCYZODIHPrMJ1/5mXkZKQmJlffLquH32xJ8Zq862LzMAZeIU+YTGzouKy1/70uq9hf8Io+qJVF4k1mNk4o/JgyuNI3kPICaC1PJIxdATvAd4LxXCAef/7kg/It7HzcOGcgGI39u6m85lzh0qCgnuF+KZt50XgU9IREPjPu9KD1m0edkowdGKIg1eUPdYTbu/6mp9W7Mif6EikEDp6No+dgleSfLwFm63TVn2/KJS5FM9mgcN/g1MqD53YnlEH3rDtOQKgcsFowRByAlgtf+QYDl1t2SiJE0N4LdvI9d96eZg4wb8Vbl5vHgEegY8BAYHn2PDpbPuGIkNNO6Y/Bjl5GQaCAF/LTqDHcwInQOOT8AjwCPAI8AjwCPwPIjAgTiAKzDt4/c4e0lfM/yA6vEo8AjwCPAI8AjwC/x4EBsQJbMy6CT+Zc7LJ0Ha7aCJzw/tgoOv6soSjwlLmKiJ8TOHQbIiNe0omZygtfK9CLtnIFHG9XrZK5K/zCPAI8AjwCPxbESA5gWjcynsAfbyBCAgjST7RCTou4KFiYMDY4ATiiaurUQBa9g/aBi+zcK4vi933qrlEqyOxdOLUaZEz5x56aRW3DXLJKhvmCdfrxcyf/8UjwCPAI8AjwCNAIUByAo8Ze18C1FhTHCJCEK/Eo00o6K8yRSyibrb8tsEJEETkGzZjypjBHyXABHN1WQ5zAgIdHBOLcQISN8glS2Rpv12tFy1r/pBHgEeAR4BHgEeAhgDJCUZlXGl9VnG3sfpzmcgr9nD9s2t3ml9uJyOHiGUFl+o7PuD7AHueqffmychAeAxOIA6af6oVvFUXhrkjCGy0XBSYe+DGswYiw/6OhxdKEkebHRR4BOdtv6xpxwfhe3Wv713YQHoqownNPHS6LKE0Zt2pe609eFl97drrm0mFcW9FNM8P2A2aLeQ2PU40CKkgHT/kElMj4pfTerFlRp7jVBlBRGPkm36oeFDf0kdszzO8Ls/2I7fECzxDcrZeqHzZh9vAu9basnx+JygEZv4SjwCPAI/AyESA4ASYE3t95bplZ7V/FE6K3fei+qvlP7xupyKuCLwnz8nPls+OjknK+/KXZtRY+UUw3ombOYF7yOLTTf06tWoaFQTJN3hS+JSIrIMvrAbS8VTow53LFGmKvKLDNQa0o1xJeKkV+imOaVHw7Nz6BQp5Wu6a8g7KBT0MXZFTZSHeicda0LfXtuWnzI6OTVYsWFUQ709wE4FXYOjkWQVX+8GL/2ZF4D4jJ4f4kfGKONEgRIR0/JBLrOo5qRdrXsRJbpVJH6WG2v2fL8pOTU6SZ+XmJQUQcIiDCyp6AGis2Llm8VxFumL+8pXzJpK0EFIYf4lHgEeAR4BHYIQhQHACLBp31++LQ+RnNZWHzj59tD4idtfL/uss4VFFMtVj0KdW+GB6EpzgUn5qsbrLoDm9cIJlR8HaCxKpfk4nYup4Ru1tBm/P42sXRLKVDwCoKyZWNdgd2JSA3MGyEIE095oBrd+Z7GcepKBXnj1zBww0IGLYvEQv2OLYUb0sktN/QlXmdE4uSTqtA4Yri8ex40QvgD/mEeAR4BHgERjJCBCcwCvmoK73Zq5UkvJjCwoebQyTRJbW/1356Th80b04MH3r2UqtrudDf5deq0OZcRFR0IeCTvVSti7Djv5MGFjwAIA7OP2QyM/1ghe7qVAv9gY2JfB3sCwEEXhPU13VAtTYcP906Yr4cR5M37FcnIATDYgYNi9BTMhhvSB5wVTm4gQYXwT9t3MtgtNCSuEv8QjwCPAI8AiMTAQITiCRX+jtuZo9ChH7TYqKlEmEbuFbnryrLQ4VI4hb2MZqgDaUb1YmREXOjM/d9ZLJCT7UHC57aEA71BtmSJi9KjmQ0HMmhRH1He/kjNQ4AT32riSt3ADqv51GLVcI21Rvz9wBgTzZd9pbFpFI4B4Yu2Dj4atPjQC0V6givMwasHMCCBoMMZIZKtu8RNzA+t8pvVhzIk5yqczJCSaVaIDhFsuYEaQQ/hKPAI8AjwCPwAhEgOAEUuXN910XM839mDhs/eP39aWR7gjik/2bATyhgrIJ/BfeY3IC48/pPpLItVd0aNftkhnkcgISCVHw2hrw7tocxjsmNydwm1yiAf2VK4KIUWrHxgkcLItZV0Jp0r5G0KvOMUvqHXfkLXi1dwbT0TwEDSJH8cT1j8C7K1n45AqzEMgl5o2MXwPSi5ET84elylycAJEkl+lAXwUt0jUzI/4XjwCPAI8Aj8D/CAI4JxAGLq/8p+NsqrdJKVHI6ocftAdjvRDEfcrXfwFUc2JNTkJMVHSCcofGihNgKwM8w1df06O6iwUysSkXBPFOPq5D+6r2F+TkzC8syhiLXePmBIgoeNVvvWhv9eEiZbZyWcnxR+/sHydwtCyBb0rp4e9U+Rlx0bNi5UtKb/WB1hPx5rh4orHL7/aDzstbFivSs/NXqjLHYcJD0CDV9sk8r0e772xfnK1cWLgyNZA2Cw+5RMPM8tBBDC2T035DVebkBIhbaNENIwBNl3etWZijSM+00otWBH/II8AjwCPAIzByEcA5AcYA0LaTybQOUbaqGn17Bl/5J/AMW3BA/UTfh+/ZM+jb63/fS7gztujdpSmHXoF/qksiPc14iMYpD91t/gcAtOfVzY34tkKLVAHLqkwkA0FEoxNLLjzqxPa86bW1mnegqyLdPHxhzpftyLGyRAFZ2y8/azEQew77Xt09uy6O2P1A5e0Z/unxR834DZ0a9XpiTyQ3GlQytwlLTjzAVl2g3S9Jle24RN3C8u2YXiwZUKegKnNzAgQReE2aV/pL1Zt+fC/iB91T9aYI5vgJVQT/zSPAI8AjwCMwchEg5g4+Tvm9Zx9qB28ODIEXxI9Tf14qHgEeAR4BHgEegaFE4OPiBAKfWYXr/jMvIyUhMTO/+HRdP/piT4x59GIogeHL4hHgEeAR4BHgEfiXIfBxcQJx8Iqyx3rCj15f89OKHfkTPc07Af5lVcOryyPAI8AjwCPAIzCkCHxcnGBIVbdVGO7huOFby4lzoYevP/1vtK8ntoxQOLagEu2tUIxCfHKu/wPuLPZ3iMx4RH6rQdtPJ5uXedoSD0EQDgntSMnfwiPAI4Ah4Bm9vxVfJWPhy5z6ad4azYKXQCSmLSGmbmB/loWS4OnRs2JmMT+RwRLcB4wktdwAnn4dPjSxYShJ+W8eAWsE/s2cQBT02b1ufOEko1HQnk7Ce2b2Hlc0fmUV1V4QaWs3TBTb4gSCMQtuGBilYGnf1ZRMIRsB9nbEa/b3jUYrCXXlGcSyS3YJrSuZP8MjwCPAjgDOCXQ/LYgIY/0LlVE+zRnJBV6TVxz9sxFrPdo1FVvln9CpAfuz7B1/pNmqBUDf7CWWS/GcgIEv/2MYERgQJxAF5h28fmcPsQlhGJVwsmgiyNBfJYrkxETaJ3aSD/6Ec/S4QjeJr5T8Gz/npz5gDycQjlnyJwqe7FIm0wpKTJw5nnKSxN6OCCUh0bPj4uNMn6SlRxuI0QhMZw4JnYSDK5nQL3H1vkOrp9F2k3Ddyp//CBAQSuNUuw+ohqS+Rr5t4Jyg6Si269ruP7eJKnUn2lV5SJWfV7DtSgNANfuSfU3jguzPsmXuwoDldwD6ZwHh/5XnBJb48L+HC4EBcQLmrkJHVPCKP9Jietu2Hp9nz8pnzh0z0b5XOODIfDgnMN7OYXEvhAlgR4+L+zqs3ZKYtvSzwk0n33DPHRCc4G5BAD5QyKKefe0IgvmXHDAncMfmKQzXuPRGEESS9KMeaLYTDiWdr2UWPR06xRDDoZQf982Dq9dQ1pfdZQ2uymR12zZsa7vAOUH7L0tnRU6bxvaZQg7um1MKfNPPdAPt0RSSBbiFrXlkBA9VE6ixArueZVHg4tu9oPaLEMKdC84JtGUrMtPkybPG8YuozHDzR0ONwHBygsclMUEBgQEB/t7U00RqLxw1Y/X1duOzDWQwJPK0wN0vALs/NLe8xzhcnMB6FqD264U7b1XXPNeCEcIJ3KZ+9Qzt/jmTCELFYnES+QkdWv8N5sXSyscUy+2DdYopxmCVMvT5DrJedvfTLtDc3rIGWWVSE5uGzaKxZ/RerflNw2qeDuivWj4n3skndOizrykP7AgiHLNI3YtWFo4nmzE7OIHQL/OIFm0ry/YjXxJwTkCUrr9fRISdZZGWP8UjMOgIDCMn+OdBkcyCDCCI25jYFXuu6/Cn9LkFJ6DAkEk2mkgAACAASURBVCSe7Bo2TkC88VeuipgQMgH/yAJHYVrA1xgSqZ7umZ+aJpeTn+RomZebNDQyaubMqJmxi39stF5jKPAKimSsS4pbdJgcjcDAsGMkg8KM/i2Srar+0HKE5rORfhVBRsnPtoHX26hGz952n5nJwH9ZiDHwDD+SHAZbr6GsLzvLGmyVyZq1ZdguMQBRUFEV6LuQSvOk5jZlyxO0/eLKRGL9YPyyk03Wz7K5cNEnKV//YQQNJ7PMyxD4uQMzPvzR8CJAcALPyC23XuhRAPrq1adO3m7uBeDl5U1RZEwjsazgUn3HB7yf7nmm3psno4IUTdpaB6hoRuKg+adawVt1YRh5VRyYXnLuMe4HELy+c7RgGi1EEjZ3wMYJPKN31bXeO7FBueyyHjjGCURBS843fOh+uDfexzSzB8fWqbkDone/qbSccLCHE4D3+o6eDurTfLt4UtCSP2ivJlb7DnDfgrQbiBeaAa8x9M35taduC7W80RKkUfIzXeD5/1GUgPBFjRpaOzFHlv36hxc2xUnNUyAeE+btuPqiA6Cgr7XyxzUx5CW4RSEw2yDlsRQDQYTSmHWn7rX24ID0tWuvb44knCl6TN/zErR9T3qyYITJEAXmHrjxrIGw3v6OhxdKEkebiahHcN72y5p2PMNe3et7FzbgziptCM+hMiY35BIFs/16CQOXVRrBiy+pxegimaoKoH8sH4ujz4kG3k+jupq6hj4UgN5nV3ZkB5mXs3MhDwdK4BmSs/VC5cs+3ALftdaW5eNTd0RZXLbhuMoIgojGyDf9UPGgvqWP2JNseF2e7Uc+0VxiUAXBDZu6i/zmWGJs9bgBgL79RWEaVBOHbXoM2g/H0RYgiIJVNaaZUPLA6lnGSxV4TVTuudOBghdnmJHleU5gUTv8z2FDgOAEozIuGfurtqTGryhrQbt/25iRufm3rveV/yHe4wXek+fkZ8tnR8ck5X35SzNqrPyCGNwyvyW4hyw+3dSvU6umkUGQBD7JBzRoZ+XBQkVSgmLl/kojaDyRYuqtuTgBgggE2PMvkf/kKCfAX5pRADQlk8wtIBTXAXCCR6V5irnKvIWLClZvLP3v0aNbo0eNg+1FdHI9Ac4JWk/Q2x+6Rk6OEyDioOw1y6dxbHv0yShrR5+bRgnI+BTok4NFyszMOYWHqnrRtjMKKd5KC0dnHW9E+/86uTpXkb185/U21FC5YRLGCWEWZcM2CA2txEC8E4+1oG+vbctPmR0dm6xYsKog3p/o3iGcgOi0Hu5cpkhT5BUdrjGgHeVKwoW10E9xTIuCZ+fWL1DI03LXlHdQwTVgwnOrjEAumWvNEb1Esi+qAXqfegylc9Q9JqLMjQahctvN/aoFOdlLSiuaUFC3fQa+QhSCPAQoRBxcUNEDQGPFzjWL5yrSFfOXr5w3EWf+RCpW23BOZQTBbd5Qu//zRdmpyUnyrNy8pACimrnFoMqCGjZ1k+nbzX9KFHNnoMVGQdPPmWHEsmMsqTBwRSUwXlLQXgrcI0s16Jt9s8hVuGxzB0LJlLnrj13XvANAd3vfsqnEDkSTKAjPCcxY8EfDi4CJE/R3Y3vrR8+7/b6jTO4tCiq8/77x+9k0MkzIKZKpHoM+NfFE4C2C8VJ+arG6y6A5TWO+ovGFVYaOCqU/+UIpDt1QC3rPyakBN25OQBTjBCdA3MYr1u8p/Yx6U7WNq1OcQOA/r6K9S9/TrmvXvtE+r62+frHsYOlnkb5BI4cTwKDxSS9/C15+PZUc7LFaT+AZva8F6M4kYpYhkhU9BOARtU5K4Jt6phV0HE+Q4JyAy6Js2QYunbUYAmnuNQNavzPZz/yeTypiixNQQ1mIZ9TeZvD2PB7GQyRb+QCAumJyzQp9dGFUxiVO4blVhqBhBtwhvRDxxDU1aP/vn+Lv5GSgzpn42AgEDeKppGKRI5KEY42gG49XDkOemYoOFCJJOq0DhiuLiRXyZl2gtmG+zTGVCU7AthEAIoa5MIePRL6yyeHhU7g+k0P83S2GHT1j9jeg2oNmoi6Sqe6B978tHEM2dmycQCBN23ft8j6VIgyfabQS0ztu/+Nnv6qwXc38H4/AsCJgwQmkubfe68+lSrCR8PfNPxB2Lw5M33q2Uqvr+dDfpddi0X3+yMVjChNvCaAPBZ3qpYwWQyI/20MMdNP/Vy4PJB+bweAEDuNoxQmE7j6BYdPjFXmLF87+ROTgW7hHUFyOIvoTEeIV/dXFC6WJpjERTC62cQKhu0/AhKnTJ+F9HFs7Qr4zMcYJhB4+AcHhUXGpWQkyD0nSuXZg764Nu+AR+Gae7wHPvplipgQWcSxFY1fUAOOdub74aM75XqDZEWG6WZp7vR99tC5UjI0TEN2qtUXZsg0EQdjEQATe01RXtQA1Ntw/XboifpyHqa22mxMIAwseAHBHiVmvRH6uF7zYPZ2M5cTKCdiE51RZIue8RGHvoF4Y61r1wGj4Y1mgCHGP2PYcbTpEdUXcaDB7dwSR5qoNaG1xqBiBIc9MRQfKLXyLBvTfJh55ShPym5mKbhvUjQ6rzBWLCyYGVZjj36KgT3830tsoy+MXu8kJKnPeXtF7moBevZyIAIvFHNeC3tuLTRFQ2Z9lPP0oxUUdFhCO9dNVtdneIU6zMPwRj4CLEbDkBMobf7eXyb1pnMAtbGM1QBvKNysToiJnxufuesnkBB9qDpc9NKAd6g0zzAsG8Pax4agykk7AJ8t8qVe8j4cTsD2f3c0Pd0Z7wTiBwH+e2toHkflR71QvYPgxJDgB6Hrzsqmhsb21rUffS96sVy/BNiiytyPkegJ9W7e+Exj6zfl3t74oXzre19WcQCDNKtejT7dOpc++MNt9IS2OJdEL7oRzAiuLsmUbCMIqBm74AvfA2AUbD199agSgvUIVQbh38IjcpQFvj5J+Mui9uwWhYQifVm4AZi919FRmQsMuvIZVZQga5EPrqF7YUEzg8pt9H+4WjvcIWVdj1J9IpkbasCzZ0WDWF8YJKKIGQ56Zig6U26QSDTDcwomUZevDncpplTk5AUQMS7Fc89s77lgHYOEEiHB05v66f0Dzn8d3fLv/Z40B9N1cM8UcJ5T9WcZl8pmj7kfr98xPMHkcIQ/Sv7gJeD+Grqk3PpeBIWDBCajMaJzAJ/s3A3iyjhzVEvgvvMfkBMaf030kkWuv6NCu2yUzyOUEItmqGgDqt3I5ThkMTiAOUhR/940DcwcCT1li9tzcnKys9NTUpIT42OgZk2X+XhRvgXECROQbOh3bL2D9iVZsq0OtfBt7TMhYunx5wZJFi/Pn5c3Nyc5IiYsIHevjRr3rsrcjImlEdv6CRfPzcnOyFGnylITYGWHj/HBfylhNQSWkqtKBb4E065KetqiNSMrd7otknz8EoHY1uceade6AKt5sUbZsA6MELGJQGeHf2MtZI+hV5+DjVSKZqtq8+I7eu0M4gdvkEg3or1wRRNQ3PZWJE1Bl0oXnVBmCBpGPw3phyQTSjLIuUPdNhuqBofVUEp0SUNIhTDSY9SWQZpzVkRM6MOSZqeicAJEkl+lAX8UCFocgkFS4dE6ozMUJYGKYkHD8wFdR3mxa9ss86MVWs7JxAmzgTxq7at8vt2s11eqz25QhZkKALTTl9lOOcwK2/Va4pxPet7Hj9cencDkCtjmB+5Sv/wKo5sSanISYqOgE5Q6NFSfA1uR6hq++pkd1FwuoEbX0Q69R0Hb34Nol2emK7Pyi4pUx5uF0Tk4g8AycPG1aZGzhbz1Auy8natrU0NH0l1YMAPa9iHgH6dAaQxtgOtnjYv2HNSewURasHeFO6qSEXBkK/LIvGsCTr6h17uR9kHafXFVXd2rt/Jy5K3bfaEMNdzfg45+QbhURSqG2wSGGwDel9PB3qvyMuOhZsfIlpbf6QOsJcj+lW1jxAxS0XNu6SCGXK1Xn26nVghBOgIiCV/3Wi/ZWHy5SZiuXlRx/9I5KBRWeWFbJojK1xpDtEgalE3rhNeA5Y7cGvGvqRJuOJJrWhULQwOsLrdm+KF2umP/F4cpO1HB3PTEoDUEeUsuIW2jRDSMATZd3rVmYo0jPVC4sXJmKD5XDUjmpMicngIjBZdF2nJfm3kJB7VfySDaHRdMip4WNMc9R2ZEddgvPCewEir/to0TANidABJ5hCw6on+ixrWgANejb63/fSwzTWrQI0pRDr8A/1SWRxPpbcUDahtNVr7vwEe/utupjtBcNTk7gFXuonTnZZr0jkZ0TiIKWXmj4p+fR3gQz9RgQ5E72uCOWEwj8lL90onUlFpQA1q1iDWBI/m71606AAkP7/VPFs8m9iLBuFUEQiG1wiSEKyNp++VmLgZhA6Xt19+y6OGIDAVbL7sH5e29qu3ATNepbayu+JKzQwkRpEx/YwPzoxJILjzoxe9NrazXvQFdFOvYibkN4DpUxMSCXnNMLy1QUtOzG3wBod1BrH7Bz3GiIAvO+/1PbRgDV1fj7EVU0be8oF/JQoBCB16R5pb9UvenHn80PuqfqTXhsMBupOCwKIjy5hoZtjSHGMTjEGMBzjnOCmvVRsvFBQayfcaMdJQW2OMGT0vRplqsaZ336q5GfOxhAPfJJXYYAwQlclp29GXFyAnsyYOcE9qR06J5/GScQ+M39tQtoSiZbDss4BNqAbx4uMbxnH2oHbw4QEWkGrIV1BgPRy3vWHm3PfWr6zjrvj/TMQFQeMpVwTsC2qIh6M3l32eybwD6pbHECKmfz8iDyDD93YB/A/F2DisAwcgKU07cxh8au9m3MUcy/87TAX1lhBHVbh5sSDJ0YAp9Zhev+My8jJSExM7/4dF0/+mIP6fbI9SbgDLxCn7CYWVFx2Wt/et3XsD9hFLX2xPXSDUqOzqg8KILwmfII8AjYj8BwcgKKL9u7m87VMZDsR+l//06B/7wrPWjd5mGnBEMnhjh4RdljPeEsr6/5acWO/ImDFnvGKXglycdbsNk6bdX3i0IZq9hGgj06pfJIUIyXkUfgfxqBYeIE/9OY8srxCPAI8AjwCPAIjEQEeE4wEmuNl5lHgEeAR4BHgEfA9QgMiBOIAvMOXr+zh/QV43rh+BwHEwGhdPYXu/et4XIhMZhF83nzCPAI8AjwCHyMCAyIEzB3IlmpJ/xkzskmQ9vtoomDv5Td9WUJR4WlzFVE+JDemK20szyBe0omFzD3nGH4m4NcsszF8rfr9TKVQPfSYzrJcTCIYnCUyJ/mEeAR4BHgERhyBEhOIBq38h5AH28gAsJIkk90go4LeKgYmEQ2OIF44upqFICW/YO2wcssnOvLwj2L1W0Js5vPiKUTp06LnDn30EtgwQkQyCWzCqxHrtfLVIwjnGAQxTDJwx/wCPAI8AjwCAwzAiQn8Jix9yVAjTXFISIE8Uo82oSC/ipTxCIuGW1wAgQR+YbNmDLG7l6Vqxy7zru6LIc5ASEljoklJ7B5CaKhq/UyFeUIJxjaqjSJyB/wCPAI8AjwCAwlAiQnGJVxpfVZxd3G6s9lIq/Yw/XPrt1pfrmdjAgmlhVcqu/4gG8d7Hmm3psnIwPhMTiBOGj+qVbwVl0Y5o4gsNFyUWDugRvPGogM+zseXihJHE3FGEAQj+C87Zc17fggfK/u9b0LG6bZ2IbldFlCacy6U/daMa/mAO1r117fTCqMeyuy8Cii2UJu0+NEg6g213ECp/WC2I9w1PTPj1e2YRvwOrUP6/+mvPlinvHGyDf9UPGgvqWP2J5neF2e7SeAVaXAP+/Xv8Hr/VFk3HgE8VWU69EXO2YQNSYOTC8597gZc6gHXt85WjDNFCOLqyzckTxHpUC04i/xCPAI8AjwCLgEAYITYCFP9JXrlp3V/lE4KXbfi+qvlv/wup2KuCLwnjwnP1s+OzomKe/LX5pRY+UXwXgnbuYE7iGLTzf169SqaVQQJN/gSeFTIrIOvrAaSMdToQ93LlOkKfKKDtcY0I5yJeGlVuinOKZFwbNz6xco5Gm5a8o7aJ0Wp74ip8pCvBOPtaBvr23LT5kdHZusWLCqIN6f4CYCr8DQybMKrvaDF//NisBDO04O8SPjFXGiQcjnOk6AOKkXJ06IKHDRzx1o34OjqtxsZcFXZ+o+0ODF/cwbavd/vig7NTlJnpWblxSAw8EthjBg8R0DeLF1CjkSJEkp04GWffhUkcAn+YAG7aw8WKhISlCs3F9pBI0nUki305xlQSqFWy3+Co8AjwCPAI+AaxAgOAEWm7zr98Uh8rOaykNnnz5aHxG762X/dZbwqCKZ6jHoUyt8sOIJTnApP7VY3WXQnF44gRw/MInG2kESqX5OxyInIYhn1N5m8PY8vnZBJFv5AIC6YmJVA+LY4LaDZSECae41A1q/M9nPPEhhEhyLtJRS1gNsrCdgoEEkZhXD5iV6wRbHrBlyY2iRmv5THLLmL2CsKhxPKGwBL3fsGTwPVjFEgQW3DOhfm4gIO6Pkp7vAq70zsVEC0fjCKkNHhdKfXKIpDt1QC3rPyYm4fpxl2aoUujr8MY8AjwCPAI+AixEgOIFXzEFd781cqSTlxxYUPNoYJoksrf+78tNxeIsuDkzferZSq+v50N+l1+pQZlxEFPShoFO9dBxL18rakTD7M2FgwQMA7uD0QyI/1wte7KZCvVh0WjY0d7AsBBF4T1Nd1QLU2HD/dOmK+HEWoU64OAEnGoR8rGLYvATRjTVDbgwhOUlSL/QBzfZp1MxP2KZ6y3ECjtgzFP+zWichHLPg2t/gL2wlpkCqOPcWffLlVHzQQCI/20P5qTTPwlSSS1Q4OYGtSoFox1/iEeAR4BHgERgoAgQnkMgv9PZczR6FiP0mRUXKJEK38C1P3tUWh4oRxC1sYzVAG8o3KxOiImfG5+56yeQEH2oOlz00oB3qDTNM88WUVGR/lsKI+m7Rn9FC1UnSyg2g/luOTovKlOPbwbKIXATugbELNh6++tQIQHuFKsLL7FOenRNA0CByJMVg7EUkJYZc4tAJO+2UXqz5SeTne4FmF7lownIYhrufxjNjFQMLAJxzSQ9efj3V85P517uND1UTCGqIl9VwVBmJz7yQUeAmy3yJq/CyIJXCqhd/kkeAR4BHgEfANQgQnECqvPm+62KmuesWh61//L6+NNIdQXyyfzOAJ1RQNoH/wntMTmD8Od1HErn2ig7tul0yg1xOQAonCl5bA95dmyOlC4v3LkZq7gBbykBl6Da5RAP6K1cEsQ5u0/NgOXawLGYOQmnSvkbQq84xS+odd+QteLWXXC9H3Q5Bg7hFPHH9I/DuShY+uUKlsnmJeSPj14D0YuYkW1UDwJMNxEi/g5yAVQwse++EQ41oww9LNtx731kx/xNyrkCEl1W/ld0jEpwTUEKzVAp1if/mEeAR4BHgERgEBHBOIAxcXvlPx9lUb1MBopDVDz9oD8Z6IYj7lK//AqjmxJqchJio6ATlDg3VhZPrCYje3TN89TU9qrtYIBObckEQ7+TjOrSvan9BTs78wqKMsdg1bk6AiIJX/daL9lYfLlJmK5eVHH/0jja4TcuW9dDBsgS+KaWHv1PlZ8RFz4qVLym91QdaT8R7mbIWjV1+tx90Xt6yWJGenb9SlTkOEx6CBpnSJ/O8Hu2+s31xtnJh4crUQNqUCuSSqVjrAwf1ss7AdEbopzjeiII3l7ctV6anKVXn2mnw2uqn2cTAc3YL31KPTxO0Howzs0qhNP3QaxS03T24dkl2uiI7v6h4ZQy5xBDhLMtWpZhU4Q94BHgEeAR4BFyPAM4JMAaAtp1MpnWIslXV6Nsz+Mo/gWfYggPqJ/o+fM+eQd9e//tewp2xRe8uTTn0CvxTXRJp2puGIKJxykN3m/8BAO15dXMjvq3QIhVtnABbmzY6seTCo06sj9FrazXvQFdFurmjgevvWFmigKztl5+1YDvlUAD6Xt09uy6O2P1AleIZ/unxR/hWOrRTo15P7InkRoNK5jZhyYkH2KoLtPslqbIdl6hbWL4d04slA9opd1nuNz8/1fXjWnfpHldsiSBri7OfplKziEFcEgYsutKNgntrQuh0EEHEAWkbTle97sLL6m6rPrZgLEmQOMuyXSmUNPw3jwCPAI8Aj4DLESDmDlyerUsy9J59qB28OTAEXhBdIi6fCY8AjwCPAI8Aj8CIRuDj4gQCn1mF6/4zLyMlITEzv/h0XT/6Yk+MefRiRCPNC88jwCPAI8AjwCPwcSPwcXECcfCKssd6wo9eX/PTih35Ez3NOwE+biR56XgEeAR4BHgEeARGNgIfFyf4qLDEPRw3fBth4VpZ6OHrT/8b7euJzZILxxZUor0VilGIT871f8Cdxf4OkRmPyG81aPvpZPMyTzuw4JDQjpT8LTwCPAL/ywh4Ru9vtXYQYj5j3vLNgoJAJKYtjaZuYG+jhJLg6dGzYmYxP5HBEnwHkiS13ACefh0+NDFvKEn574Eg8G/mBKKgz+514wsnzY8KQIH2dBLeM7P3uKLxK6uIZYnU/9oNE8W2OIFgzIIbBkYpWLnvakoot8Dsz5vX7O8bjVYS6soziGWX7BIOxBz4tDwCPAL/CwjgnED304KIMNa/UBnlq52hrMBr8oqjfzZirWK7pmKr/BM6NWBvo7zjjzRbtWzom73EMjCeEzDwHRE/BsQJRIF5B6/f2UNsQhgR6jKEJIIM/VWiSE5MpH1iJ/ngTwJHjyt0k/hKyb/xc37qA/ZwAuGYJX+i4MkuZTKtoMTEmeMpJ0nsz5tQEhI9Oy4+zvRJWnq0gRiNwDThkJCh5MB/CP0SV+87tJrd08DAs+dzcDECQmmcavcB1ZDU10izDaF09he7960ZEmxcXK0OZodzAm63pKy5uU1UqTvRrspDqvy8gm1XGgCq2ZfsaxrvZG+jLHMSBiy/A9A/Cwi/tjwnsMTn4/89IE7A3FXoiLJe8UdaqPdsYD0+z56Vz5w7ZkJ6r5Da2MZ+sx1ncU5gvJ3D4l4IS21Hj4v7Oqzdkpi29LPCTSffcM8dEJzgbkEA6dLHSjr7njcE8y85YE7gjs1TGK5x6Y3Fekj6UW/ygux8LVtp6eAJhhgOpv2Ybx9cvYayvuwua3BVZlY2pCxH3KULP5lzssnQdrto4nAPfNt+YJkAYL9wTtD+y9JZkdOmsX2mkIP75pQC3/Qz3UB7NIVkAW5hax4ZgckzKYLY1UaJAhff7gW1X5D7knFOoC1bkZkmT541jl8cZob74z0aTk7wuCQmKCAwIMDf2zRCJfKPU/14W9ODDZh3N1ceV830MfeiAne/AOz+0NzyHuNwcQLrWYDarxfuvFVd81wLRggncJv61TO0++dMIggVi21K5Cd0aP03mBdLKx9TLLcP1immGINVytDnO8h62d1Pu0Bze8saZJUZmsDKcoQTiCeurkYBaNk/7JuhbT6wDP2JH57Re7XmNyir+Uegv2r5/Hsnn9Chz76mPMsjiHDMInUvWknFTLOHEwj9Mo9o0baybD+y2cY5AVG6/n4REU6XRVr+1EeEwDBygn8eFMlMZICAxC18y/3mutNbVszNnLO45FIDQBsPJVjtRZQknuwaNk5AvPFXroqYEDIB/8gCR2FawNcYEqme7pmfmiaXk5/kaJmXmzQ0MmrmzKiZsYt/bLReYyjwCopkrN+JW3SYHI3AALNjJIPN1ESyVdUfWo7QfDYy7xolP9sGXm+jGgd7231mJgP/ZSHGwDP8SHIYbL2Gsr7sLGuwVabXLLQsRzgBgoh8w2ZMGTPcowQIYuuBpavv9LEoqKgK9F1IpXmIc5uy5QnafnFlIrF+MH7ZySbrNspcoOiTlK//MIKGk1nmZQj83IEZn5FyRHACz8gtt17oMXd+9epTJ2839wLw8vKmKDKmkVhWcKm+4wPOOnueqffmyajIepO21gEqcoE4aP6pVvBWXRhGXhUHppece4z7AQSv7xwtmEYLkYTNHbBwAgQRit0oniAYnXf9PXi8CQvExPhj5wSioCXnGz50P9wbT3nQZSRi+eHU3AHRu99UWk442MMJwHt9R08H9Wm+XTwpaMkfNApvte8A9/dHu4Eg/gNeY+ib82tP3RZqeaMlMqPkZ7rA8/+jKAHhixo1tHZijiz79Q8vbIqTmgdvPCbM23H1RQdAQV9r5Y9rYshLcItCYLZBymMpBoIIpTHrTt1r7cEB6WvXXt9MhnPymL7nJWj7nvRkwWj3RYG5B248ayCst7/j4YWSxNGUgSGIR3De9suadjzDXt3rexc24M4qbQjPoTImN+QSBbP9egkDl1UawYsvqUXbIpmqCqB/LB+Lo8+JBt5Po7qauoY+FIDeZ1d2ZAeZ+zUu5OFACTxDcrZeqHzZh1vgu9basnx86o4oi8s2HFcZ82Q6Rr7ph4oH9S19xJ5kw+vybD9yTptLDKogBEFY4B01/fPjlW1Ybp3ah/V/0/x5c5VFrDQiJjeZsUAF/nm//g1e748y+Wr1VZTr0Rc7yLgoXPBC9eKsSkov+ANL3UV+cyydtmpGAEDf/qIwDRaKwzY9Bu2H42ivYKJgVY1phpc8sGqj8FIFXhOVe+50oODFmYUTyPYfv8BzAovaGQE/CU4wKuOSsb9qS2r8irIWtPu3jRmZm3/rel/5H+I9XuA9eU5+tnx2dExS3pe/NKPGyi+IQSDzW4J7yOLTTf06tWoaGQRJ4JN8QIN2Vh4sVCQlKFburzSCxhMppt6akxPQIBNP2vAY1V+cKzUtciEvsnMC/KUZBUBTQsb4oWXFfjgATvCoNE8xV5m3cFHB6o2l/z16dGv0qHGwvYhOrifAOUHrCfpzSlfFyXECRByUvWb5NI5tjz4ZZe3oc9MoARmfAn1ysEiZmTmn8FBVL9p2RkFUinB01vFGtP+vk6tzFdnLd15vQw2VGyZhbQLMomzYBqGhlRiId+KxFvTttW35KbOjY5MVC1YVxPsT3TuEExCd1sOdyxRpiryiwzUGtKNcSbiw5gGx6AAAIABJREFUFvopjmlR8Ozc+gUKeVrumvIOqreACc+tMgK5ZK41R/QSyb6oBuh96jGUzlH3gOcbwnCOzI0GoXLbzf2qBTnZS0ormlBQt30G3odBkIcAhYiDCyp6AGis2Llm8VxFumL+8pXzJuItP5GK1TacUxkhYmEYavd/vig7NTlJnpWblxRAVDO3GJCyRIGLfu5A+x4cVeVmKwu+OlP3gaplbNJ95ndNgK0skW/wpPApEVkHXwAmJ0CEAYvvGMCLrRSjlqSU6UDLPnx+AQIvpCyIYVN6QR9Y6ibTt5v/lCjmzkCLjYKmnzPDiOXUWFJh4IpKYLykoL3suEeWatA3+2aR/IdtPYFQMmXu+mPXNe8A0N3et2wqsQPRJArCcwIzFiPlyMQJ+ruxvfWj591+31Em9xYFFd5/3/j9bBppJDQSyVSPQZ+asBy8RTBeyk8tVncZNKdpDFE0vrDK0FGh9CdfKMWhG2pB7zk5NTBlkxMIJNFbHvT03F+L9zBMNNk5AeI2XrF+T+ln1JsqMw3bL6c4gcB/XkV7l76nXdeufaN9Xlt9/WLZwdLPIn2DRg4nYAODOueTXv4Wi31sJvtELVNxLD2j97UA3ZlEzDJEsqKHADyi1hMJfFPPtIKO4wkSnBNwWZQt28AlsRZDIM29ZkDrdyb7md/zSaFtcQJqKAvxjNrbDN6ex8N4iGQrHwBQV0x0sYwokaMyLnEKz60yBA0KXARxSC9EPHFNDdr/+6f4OzkZqHMm7i8DggazvhBJwrFG0H0Gi1cOQ56Zig4UIkk6rQOGK4uJleRmXazWmtBtw3ybYypzx8eCiGEqzKoscciav4CxipoTZ4whkf009+J8HBMLToCIAgtuGdC/NhFvHqPkp7vAq714pcDghZQFqUqTXo4fiHxlk8PJGOX0eOXk8eQQf3eLdy3PmP0NqPag+QVEJFPdA+9/WziGbMTZOIFAmrbv2uV9KkUYPoNqJad33P7Hz35VYbu1+b8RgoAFJ5Dm3nqvP5cqwUbC3zf/QNiHODB969lKra7nQ3+XXotF9/kjF48pjD8zKOhDQad6KaPFkMjP9livcKlcHkiaF5wTCKVxX1V1GTT7M80TUzQ8OTgB7Q77Dq04gdDdJzBserwib/HC2Z+IHHwL9wiKy1FEfyJCvKK/unihNNE0JoIJwzZOIHT3CZgwdfokvI9je97IdoQxTiD08AkIDo+KS81KkHlIks61271rwy5MBL6Z53vAs2+mmCmBRRxL0dgVNcB4Z64vtj1Bfr4XaHZEmG6W5l7vRx+tCxVj4wREt2ptUbZsA0EQNjEQgfc01VUtQI0N90+Xrogf52Fq0+zmBMLAggcA3FFi1iuRn+sFL3ZPJ11S0XsLqPCcKkPQoLB3UC98JvmB0fDHskAR4h6x7TnadIhqsrnRYPbuCCLNVRvQ2uJQMQJDnpmKDpRb+BYN6L9NPPKUJuQ3MxXdNqgbHVaZKz4WTAyyMJayJKkX+kw7aBAG86PGCRzkBIhwzIJrf4O/toS5IQKp4txb9MmXU/G5GRi8EE4AMWwKRMe/RUGf/m60boHNZ17sJifezHl7Re9pAnr1ciKyLRapXAt6by82RXZlb6Pw9KMUF3VYoDvWT1fVZnuHbs3C8EfDhoAlJ1De+Lu9TO5N4wRuYRurAdpQvlmZEBU5Mz5310smJ/hQc7jsoQHtUG+YYV4wgLePDUeVkXSKOlnmS73iQTiB0F+++4mh7/EOOTkybIWNSzkBmx13Nz/cGe0F4wQC/3lqax9E5keiU72A4ceQ4ASg683LpobG9ta2Hn0vebNevQTboMj+vJHrCfRt3fpOYCCCGeICd7e+KF863tfVnEAgzSrXo0+3Em0cCTyz3RfS4lgSveBOOCewsihbtoEgrGLg0gjcA2MXbDx89akRgPYKVQTh3sEjcpcGvD1K+smg9+4WhIYhfFq5AZi9udFTmTkBu/AaVpUhaJBIOqoXNhQTuPxm34e7heM9QtbVGPUnkqmRNixLdjSY9YVxAoqowZBnpqID5TapRAMMt3AiRSpi+uJO5bTKnJwAIgZRGBu8RKXsovo/ei3bzQmwIRb6n8Av55IeG0vz/GT+9W6jabceDF4YJ8DyZq9KeqmuO/aOO9YBWDgBIhydub/uH9D85/Ed3+7/WWMAfTfXTDG7cWVvo3C5fOao+9H6PfMTTJ5UyIP0L24C3o+h6+puKHKy4ARUkTRO4JP9mwE8WUeO/gj8F95jcgLjz+k+ksi1V3Ro1+2SGeRyApFsVQ0A9Vu5nINwcgKx7LNbnf3138mZYYspufBvDk4gDlIUf/eNA3MHAk9ZYvbc3JysrPTU1KSE+NjoGZNl/l4Ub4FxAkTkGzod2y9g/YlWbKtDrXwbe0zIWLp8ecGSRYvz5+XNzcnOSImLCB3r40a967I/byJpRHb+gkXz83JzshRp8pSE2Blh4/xwX8oYElAJGZDZ90Mgzbqkpy1qI1Jxt/si2ecPAahdTe5FZp07oEo2W5Qt28AoAYsYVEb4N/YS0wh61Tn4eJVIpqo2L75jtPvcwrtNLtGA/soVQUR901OZOAFVJl14TpUhaBD5OKwXlkwgzSjrAnXfZKgeGFpPJVl0T0TGTDSYKgukGWd15IQODHlmKjonQCTJZTrQV2GKdE2hYjV3wEiF3+WEylycACYGd1mEyk82kC+q9Fq2zQlEwWtrwLtrc3Ajo2mNeCccakQbfliy4d77zor5n5CDnzB4bXECKndmVVJnnfj2VZQ3m5YzMw96sVW6bJwAG9CUxq7a98vtWk21+uw2ZYiZEGALaLn9r+OcwHofGYLgHlx438ZOVODwJbHNCdynfP0XQDUn1uQkxERFJyh3aKw4AbZ21TN89TU9qrtYQI08pR96jYK2uwfXLslOV2TnFxWvjDEPp3NxAknKjzq05cySWREmPxuTAylffxRK7JwA7yAdWmNI5cfx7WSPi/Uf1pyAowzTacjzZrrH6sBJCa3yIU8I/LIvGsCTr6h17uRpSG9BrqqrO7V2fs7cFbtvtKGGu0TzC+lWEaEUahscYgh8U0oPf6fKz4iLnhUrX1J6qw+0niD3U7qFFT9AQcu1rYsUcrlSdb7dtI4MIrwoeNVvvWhv9eEiZbZyWcnxR++oVFDhiWWVLCpTawzZLmFQOqEXXgOeM3ZrwLumTrTpSKJpXSgEDVxltGb7onS5Yv4Xhys7UcPd9USfCEEeAhTiFlp0wwhA0+VdaxbmKNIzlQsLV6biQ8qwVE6qzMkJIGJA4BX6KY43ouDN5W3LlelpStU5s23Y7qe9k4/r0L6q/QU5OfMLizLGmmbF3cK31OPj5K0H48w0DQIvpCxIVZJPoDNf0txbKKj9Sh5pakiZB2FjzHNvduYPaaN4TmAnhiPhNtucABF4hi04oH6ix7aiAdSgb6//fS8xTGvRIkhTDr0C/1SXRBLrVMUBaRtOV73uwgfJu9uqj9FeNDg4gVv4108sB/PfHrH0nczOCURBSy80/NPzaG+CmXoMqAac7HFHLCcQ+Cl/6UTrSiwoAWT4HYPXIyR/t/p1J0CBof3+qeLZ5F5EWLeKIAjENrjEEAVkbb/8rMVAzLn0vbp7dl2ceTDJPTh/701tF248Rn1rbcWXhBVamCht4gMbmB+dWHLhUSfWuOu1tZp3oKsiHWvhbQjPoTIEDeySc3phKUVBy278DYB2B7X2ATvHjYYoMO/7P7VtBFBdjb8fUUXT9o5yIQ8FChF4TZpX+kvVm368I/yge6rehMcGs5GKw6IgwkP6TgxDDjEg8CII4i7L/ebnpzpi6q1L97hiSwS5kp6bf2C4YzCPUx6624zNlPe8urkR36hKXBAGLLrSjYJ7a8gxMuIszLA5y4KiQeXr8DfOCWrWR8nGBwWxfsaNdpQU2OIET0rTp1muapz16a9Gfu7A4dob1gQEJxhyETg4gX1ysHMC+9I6cNe/jBMI/Ob+2gU0JZPNe9kdAMtltw6XGN6zD7WDNwcGzWfdQPTynrVH23Ofmr5zGdSDndFAVHZUtqEsy1HZhuV+nBNYvl+Ra5hwYvfustk3gX0S2uIEeLb0Iqhjfu7APoA/kruGkROgLL6Noai42rcxtLB/20WBv7LCCOq2DjclGDoxBD6zCtf9Z15GSkJiZn7x6bp+9MUe0u2R6yvfGXiFPmExs6Listf+9LqvYX/CKGrtieulG5QcnVHZWUGGsixnZeTT8QiMCASGkxNQvHK4YiCNiAoaIiEF/vOu9KB1m4edEgydGOLgFWWP9YSzvL7mpxU78icOWowWp+CVJB9vwWbrtFXfLwplrPYaIqMYUDFOqexkiUNZlpMi8sl4BEYIAsPECUYIOryYPAI8AjwCPAI8Av8eBHhO8O+pa15THgEeAR4BHgEeARgCA+IEosC8g9fv7LHcFwArj7/GI8AjwCPAI8AjwCPwcSJQWVnpvGDMnUhW+Qg/mXOyydB2u2ji4C9ld31ZwlFhKXMVET6kQxIr7SxP4J6SyYW+Fj7SIZcsc7H87Xq9LEsYnN8DUHlwBOJz5RHgEeAR4BGwiQDJCUTjVt4D6GMy5pok+UQn6LiAh4qB5WCDE4gnrq5GAWjZP2gbvMzCub4s3ANXHebV3M4/sXTi1GmRM+ceemkZSw2BXLKRuev1slGgqy47r7KrJODz4RHgEeAR4BFwEAGSE3jM2PsSoMaa4hARgnglHm1CQX+VKWIRV542OAGCiHzDZkwZY3evylWOXeddXZbDnICQEsfEYpyAlB9yCaKhq/WCFOX6S86p7Ho5+Bx5BHgEeAR4BOxAgOQEozKutD6ruNtY/blM5BV7+P/buxK3Jq6uP8kEBCIEUagYRFGsoIILexAIoAEBRYVarDSKu1ir5XvVWpW+1rrVDRfqgrbGDW1F2QRBJG4EkICELSG3LvOffM9smZlkZrIgqG/Dk4eZycy995zfPbn3N3c5p7np2t32ZzuJyCEiae7l5u532NbB/ibVvnQpEQiPwQlE/hknO8BrVV6QKxqV9Zs6cquheQcJ+6X9fKOpBc9wsLv2fGH0GDLGAASNCkjfeUXdhQ3CD2hf3D+/keY9jFUhh8sSSuasO3m/A/X+DRB9l+b6FkJhzFsR6XCDmA5QbyW26XGigQvH0wvy3GJTzGG92DJDv3ML3Xr7qQ4BQN+sOnmivH0AgGdXNoehkauEfssrjLRIB7BUWUlFEOAECnMSt3DHhQbcvaBB+/JBKaO+7FSZS3Ln904EnAg4EXAiMBII4JwADV6iq1i3/Izmr7wpc/c/rfo+59cXXWTEFYHH1AWZKbJ54XNi0r+71I4YK1YHYJ04xQlcA7NPtQ1qVcrpZBAkr4ApwdNCkg88tRhIx1IhtbuXy+fL0/MP1RiQ7lIF7qVW6C0/qkFA09kNWXLZ/LSC0m7SBT0fFrBDZUEe0UdfIa+v7ciMmxc+N1aetSo3kojEKHD3mzx1du4fg+Dpf5NDsNCOUwO9iXhFnGjgIvL0gjy3WNVzUC/WvNAvRydeNg5Wbo2PXFHyCum7tSkxacut3rcV30hhNCjv6iqAPMDO0cA7C1T94AkxlcQNlNA76XALAlqubl+eKpOlrjzeYVZf9qrMKbvzhhMBJwJOBJwIDD8COCdAY5P33skOlJ1RVxw88/jhhpC5Pz4bvM4SHhWWKuuBXiX3REXDWnzj5cz49apeg/rU4onE+IFJbNYuAU91MQGNnARBbmH72sHrc9jaBVi6shqAhvVBeKwRsyBmplzZT+wsCxJI0q4ZkObdsd7UIAU9Z1vmDhho4IlZxbB6i16w2TlrhtwYmqWmX5rc+I9ZVP62u0TmAfvnPXjb+ss8dzQCwaSCGmTwzldfoGh4RBx+DZ7vm4U5yuEGCpZ+Uw3A4y3BeL3DAasfOTkBHXHnuRMBJwJOBD4vBHBO4D7ngHbgZppEHPfbKwQ83BQkDi1q/qfiq/HYonuRX8K2MxUabf+7wV6dRosw4yIiQI+AHtWy8Sxdqw39mdAvtxqAuxj9EMvODoCne8hQLx+cE9DLgiCBx3TlHxqAGFsenCpaETneLCQIFyfgRAOveFaVrd7iMRrWDJmcgKkXZ14mTiBJu/1WdzZeTIUARsO9SFdVGw1/LfeDIdeQHU+QtoMRKFdAw8twAWUWnN7JCTihd95wIuBEwInAZ4EAzgnEsvMD/X+kjIZE3lPCQqVioUvw1sY3desniyDIJWhTFUBaSrcoosJCZ0Wm/fiMyQne1RwqqTUg3aqNM9GZacYf0Z/FUeFETaML5DgBPea6eH6pATT/Zzq5XCFoc7PZeycjd+aFnWXhiQWufnOzNh3647ERgK4yZQgtLDM7J+BBA8+RtQu3eoupCuPKIb0YOZAXFCdQ3Pinq0TmweAEEOyXc1P/7l7ehFGB62qMuuOx9FpjBUosO68H6l0hRH05OQGJtPPoRMCJgBOBzxMBnBNIFDff9l5IojoBUdCG+rfNRaGuEOSZcssAGsmgbAKfxfeZnMB4McFTHLr2qhbpLS+cSSwnIMCAA9bWgDfXFkjo4GCdnJGNE7hMLVSDwYoV/viQg33jBHaWRZcIgoSSmP2tYECVSklKjJ/PZDqa50EDz1E0acND8OZqMja5wiyE5xbzQcbVkPRi5GTiBOS3TE4ACSSJJb2g4YdEZbWhg1xMQj5LHBlAwROV9QBU56MLEtCRBsu5A8dUNivTeelEwImAEwEnAiODAMYJhH45Fe+7z8R7mMqEA9fUvtMcmOsOQa7Ttj8CiPp4QWrUnLDwKMUutQUnQFcGuAWvuaZDtBdypfhiADwrj9hjWkRfWZybmpqRl5/4BXqPmxNAcMCqWwPIQNWhfEWKYnnhsYdvbB8ngOwsS+AVV3ToJ2VmYkT47LmypUW39aDjeCQxXI72cF/k3BsEPVe2ZssTUjJXKpPGo8LzoEGA55l0Tof03d2ZnaJYnLcy3o82pcJzy4S85YmdellmQH5jjRNAkNvMPWrwpq0HaTscbTIGHqBg36zfuxFD7W+rMxak5W47Wf/WvL4cU5mU2Hl0IuBEwImAE4GRRADjBCgDQDpPxNI6ROmqKuT1aWzln8AtKOtnVaNOj+3KM+i6mu/sw90Zm/XukriDz8H7qsJQN0oDeLzi4L329wAg/c9vbsK2FZql8l1eaSIZEASPiS48/7AH3ceo09Sp34DesgRq+ILKl+3MvrJg3+SdV5rwTXQA6J/fO7MuAt/9QObtFvzVsYftBnRTYo9atQHfE8mNBpnMZeLS49Xoqguk7xmhsg23yEdYjvbpxZIB8ZV1TgDB/stv/AOAZhe5pgMlR3xACUbPyD9W0YlGF9S11DT9Y84JIB40uCV13nEi4ETAiYATgY+BAD538DFKtl6mx7yDXeDlzyPgBdG6LP+WJzxm79X0PyBniuzT2r65Hvvydj7tRMCJgBMBJwLDj8CnxQkEnrPz1n2zKDEuKjopc/2phkHk6d451OjF8MPxby1B6Bk0Z3ZYRMra31/oW4qjRpsvFrUJFycnsAkm50NOBJwIOBH4ZBG4f//+JySbKGBFSb0OHYgGiL79cdmuzEluDnVPn5BOn4Uo4thjrwBADJrKX5ZMZq6qtF1+JyewHSvnk04EnAg4EfgUEfi0OMEnhRDm4bjlPyFmXaRwlJcP/W+Mlxu6jBBdw48MlMlHQ56p19+Du9k+dpGZUaH/USNdp2JNK/tsgYJDQluSOp9xIuBEwInAR0TALby4g/R/b+ZIHrukNqWzCCmARbTF2+QD7K2oUBwwI3z2nNnMT2iAGPO+I44vNYDH24NHJioPKemnfPw3cwLY/+v7fUQ4A5pRak7FYD0ze48LT1hZSXsYIKBu4ySRNU4gGJd1w2DxA3hTUziNMEV2a3af90ur0UJCbWkivuySXcJP2dycsjkRcCLgRABFAOME2t+zQoJY/yZLSW/yDLgE7lNXHPm7FW23u9Rl22Rj6dSAvRX1iDzcbtH2Ii/34QvVnJyAgS8EQUPiBLBf+oHrd/fimxDMc/70r/EgQ48K5bHR0bTP3CmemJ1x9LhCF7GXhPibsOB3vU2cQDhu6d8IaPxREUsrKDp61gTSSRK7NQvFgeHzIiIjTJ+YZUda8NEIFF4OCT8w8kLv6DX7D66ZTttN8oFLcGb3IREQSiKUe35Wjkh9fW62IZTMW71nf8GIYPMh6/R/MS+ME7QdQfe72/znMkmp6kF6Kw4qM9Nzd1xtAYh6f6yXaUSWvRU1z13om3MXIH/n4p53nZzAHJ8hcQLmrkLzrPmu3SMPvzK9bVuOz7Mn9Vxwl6J79/Mwz/zsT9r2LcYJjOWpLO6F0Axs6HExX4d1W6PnL/s6b/OJl9xzBzgnuJfriw1XsYhnmzVDqH/JIXMCV3SewnCNS28IgsQxv+mAeifuUNLxWmbR066vGGLYlfLTfnh49RrJ+rK5rOFVmVndPGXZs+RFOHbBiTZDZ3n+pE9kWJlHLyYAH/iKL0ArUZT1JsVSJowTdF1aNjt0+nS2zzRicJ9KKfBKON0HNEfiCBbgElTw0AhqlRPJsQKbWlHYL7t8ANStDsQd6WCcQFOyImm+LHb2eOfytSGOE9jcIlDVSpxhnKC+cI6/r5+vr48HWaeQW1DWris1rW/Qvr9Hc+fQyhCav2SBq7cv+vzktNJ+48fiBJazAHXbF+++XVXzRAM+E07g8uX3TUjfxSQ8CJVF3UCQWHZcizT/gHqxtPAxxfL4cH3FFGO4Shn5fIdZL8d/lfZDYWtZw6wyQ3C+suzhBKJJa6oQAF4VfyKbofn0YgDwwS9EkklfTg+dtfDgM4sgt0RZVpsUFpncwvdpqHc8ixlSoPvDvIXyiD2uRZq2k77vIUg4bolqAKnIm0B0IDZwAjSUqwbpLEnxJl7PME6Al657kI8H/GWR9l/01UccJ3hvcopL4S2auLT48Pd5i5ISFizfVvYSIM9/svxFiqNP9H40ToC/8VesCpkYOBH7SP1GoxbJv8YQT/V4b0b8fJmM+MSGS91dJJNDw2bNCps1N/u3Vss1hgJ3/1DG6piIJYeI0QgUMxtGMihoqTNYuqrq3avDNJ+N1D30bLTsTCd4sYP86dna7jMzGfqVmRhDz/ATyWG49RrJ+rKxrOFWmV6zvGXZwwkgCPYKmjlt3CcySsCrFx2A4TrH6rr/NCMMClmWtSaFfG5IR9g/vxLoz8fTfNi5TNvaiHRdWBmNrx+MXH6izbIVpQqFx8Zt/8sIWk4kU8sQnHMHFD742YMHD9DlHqFbbz/VIQDom1UnT5S3DwDw7MrmMOIdXSTNvdzc/Q7jdP1Nqn3pUjJI0ZRtDYCMXCDyzzjZAV6r8oKIuyK/hMKz9ZgfQPDi7pHc6bRXfnScgI0T0MWDJ3xThYC/lo0zTRcRd9k5Aey/9FzLu77afZGe5gnoudLOHZo7wHv3mwrzCQdbOAF4q+vu7yY/7eXrp/gv/YtGkC32HbjN+qnNkkoPeY2hV+qf/Q1byeWNNESw09Gy073gyf+RlAD3RY0YOnpQR5aDutrzmyMk1BTIqImLdv3xtBsgQN9R8VvBHOIWv0VBfLZByGMuBhqUYs66k/c7+jHE9F2a61tC8T0ho2bsfQY6fyE8WTDafdgv7ecbTS249Q52154vjB5jGpWCRgWk77yi7sIyHNC+uH9+I+as0orwHCqjcvPcImG2XS+h3/IKI3j6HbkkGpYqKwHyV84XGPqcaGBtN6KtaWjRIwAMNF3dleJP9WtcyPMDJXALTN12vuKZHrPGNx11JZnY1B1eFpdt2K8y6jZznGzzr2XVza/0+J5kw4vSFG/iF80lBlkQRmiZ1gtBwtEzviVcbfZoapvprja5yuIeLRf4pP/5D3hRHGZaXeMlL9UhT3cRcVG44OXVi7MqufXiMVEHzQZ13C5duONCA+7a1aB9+aAU/zkQUvBxAoi/SaHpgZ5yLO6mtYSmRu/1JblpOFMUtLkedB0iw7ViOQUoa0xz0MSJRSuKlS5wn6TYe7cbAU9PL55I9FDYDScnwGCg/cM5wejEy8bByq3xkStKXiF9tzYlJm251fu24hs8uI3AY+qCzBTZvPA5MenfXWpHjBWr8SEWzEowTuAamH2qbVCrUk4ngiAJPGN/ViM9FQfy5DFR8pXFFUbQejzO1Ftb5QQiydSF+2r0xvJv0diMzD92ToC9NCMAqAunUC0gM6HZ1RA4wcOidPlCRfriJblrNhX998iRbeGjx/PtRXRwPQHGCTqO038FdB0cHCeARP4pBTnTObY9eiaWdCFPTKMERHwKpPFAviIpaUHewcoBpPO0XIK10sIxycdakcFHJ9akyVNydl/vRAwVG6egvzg+i7JiG7iGFmJAHtFHXyGvr+3IjJsXPjdWnrUqN9IH7955OAHeadXuXi6fL0/PP1RjQLpLFbgLa6G3/KgGAU1nN2TJZfPTCkq7ScfMfMJzqwzx3KJqzR69YOnqKoA8IH+GkgWqfvBkYxD2g+BGA1e582axMis1ZWlRWRsCGnbOxPowHuR5gIJEAbll/QC0lu0uyF4oT5Bn5KxcNAlrV/FUrLbhmMoQhNm8oa742yUp8bExsuS09BhfvJq5xeApC/ZbcrEb0VcfUaalKHK/P93wjqxl9F0I5dxsZcFeAVOCp4UkH3hqPlou9M2+awBPt5GMWhxXogWv9mOjmTzw8pTFY9jcevGZqGNmgw6qtyCg5er25akyWerK4x00oFBBsLrmGCfgb1IoNYgzF59pYcydgWYbBU2Xs4LwBd9oQqHfigpgvCynvY65hhapkZf7ZxMMjW3uQCietnDD0evqNwBoy/cv/xLfgUiJ5OQEFBb4mYkTDPahe+vHLCp/210i84D98x68bf1lnsWaUFiqrAd6FV4vmJUYL2fGr1f1GtSnaPwLnpBXaeguU/gQL5SiyRvrwMBZGTnsw8cJRIEF9Tjy5Q3NAAAf5UlEQVRP1F7Mm0yndITw7JwAcpkg37C36GvyTdVcU8trhziBwGdRWVevrr9L26V5qXlSV3X9QsmBoq9Dvfw/H05gCQX1jWdC6WvwbPuXFO54LZNxLN3C978C2tPRqGXA0vxaAB6Sq3UEXvGnO0D3sSgxxgm4LMqabWCyWIohkKRdMyDNu2O9qfd8QmxrnIAcyoLcwva1g9fnsDAesHRlNQAN6/EuFqKPLpgCQ1j+HHhU5rnFBy+PXpBoUkENMnjnK+ydnAjUOQsbG+FJxawvSBx1tBX0nUbjlfMhz0xFBwoSx5zSAsPVbHydNqUL2U9Q8NJsg3rMrqok+k625eg8YpgKsyhLFFjwCBgryRlnei2TnICtLDxDDBPzXhD2y71tQB5txt88RstO9YLn+7BK4YOXRy+equTWi8dEIYfMBpZ+Uw3A4y3B+A+fJcYpKxomCe0/gb2kU4ODp3F9pgb6uJoN+LrNKW5BNAeoVyRYqrwP3t5aPI7oZtg4gUAyf/+1K/uV8iBsjtdCTo+I4vqmP5XofnLnH4aAGSeQpN1+qzsbL2ZE0RX5JWw7U6HR9r8b7NVp0Og+f6VhMYUxK0GAHgE9qmWMFkMsO9NvGv8xnVTk+BGVx8cJIJFkUsjc+EVrj1X2IdqLOeQCElONcXAC031bTyw4gdDV0y9oRqQ8PXvxvLGwnW/ho/wjUuXhY2HIPfz7C+eLok1jIqg4bOMEQldP34lfzpiC9XFs1ky0I4xxAuEoT9+A4LCI+OQo6ShxzNkuYOuuDZtQEXglnesHTT9MoyiBWRxL+IsVNcB4d6EXuj1Bdm4AqHeFmB6WpF0fRB6umyxCxwlwTmBpUdZsA4IgNjEggcd05R8agBhbHpwqWhE5fpSpxbCZEwj9cqsBuKtArVcsOzsAnu4hgz3Rewte4TlV5kGDxN5OvVDWtaraaPhruR8MuYbseIK0HSQbRG40mL07BEnSVAakbv1kEcSHPDMVHSiX4K1qMFiO/+RJTYgjMxXdNsgH7VYZe3dn6af5xCAKYylLHH9eb9pBAzGYn4OcABKOy7r2D3i0NcgFEkjkZ18jjd99iY1M8sHLwwl4DJtbLx4Txci63WaDW++PxGwcW9xzrK7NGRJZzfYfYf+v7hhNXQPLydM9pDCmzN3D97YBnSoHj72Lxm3XgIHybFPsWfZWFEs+Wn5Bi4biY/30Vm6xdXDZJMv/7ok5J1Dc+KerROZB4wQuQZuqANJSukURFRY6KzLtx2dMTvCu5lBJrQHpVm2cSS0YwCys5YgilE4Dp0q9yFc8Xk5Aoi0ct/iOATRtMJ89+KCcgM1K+tprd4e783ECgc8ilaUPIsrgelRZDD+GOCcAvS+ftbW0dnV09usGiId1qqXoBkV2a8baR4DoOvt0PcAwSOXf1/G0dNkErw/NCQSS5FId8ngb3sYR9cBs94W0OJZ4O7KbnxNYWJQ124AgVjEwaQSufnOzNh3647ERgK4yZQju3mFU6I9q8PoI4SeD3rubERqG8PNLDYDylUZPRTW47MKrWVXmQYNA0l690NbdL+em/t29vAmjAtfVGHXHGSu82NFg1hfKCUiixoc8MxUdKJcphWpguI0RKfKnSR65UzmsMicn4BEDL4wNXrxSTF0dvZZt5gToEAv9T+CdelmHjqW5jc243mc07YXjg5ePE6B5s1clXiqbXjwmiiay32zEMpQ8mfj9CIwT0CE1O/eIONoNWDgBJByTVNzwHrT/fWzXf4ovqg1Af7NgGuVolr0VxTL3XKAaRJr3ZkSZfL0QJwmrbwKnH0N6BVRWVuKzv/hbHXmLxgk8U24ZQCMZKU/gs/g+kxMYLyZ4ikPXXtUiveWFM4nlBLB0VQ0Azdu4nIPYxgnGZt7Wg2YLCsfBCUT+8vU//WDH3IHATRqdsjAtNTk5IT4+JipybvjMqVIfd5K38HECCPaaPAPdL2D5CZfvaEAsfBuPmpi4LCcnd+mS7MxF6QtTUxLjIkImf+HpQr7rslszLAlJycxakpGelposny+Li5o7M2i8N+ZLGa0pXgnJqrTjKJAkX9bRFrXhSbnbfVj6bS0AdWuInb6scwdk8ZRFWbMNlBKwiEFmhB3RV4RWMKBKxcarYKmyilp8x2j3uYV3mVqoBoMVK/zx+qanMjW4ZJl04TlV5kEDz8duvdBkAkliSS9o+CFRWW3oOBlj1j3hGTPRYKoskCSe0RITOnzIM1PROQEkji3RAn1ZFotDEJ5UmGgOqMzFCfjE4C4LV7lxI/EaSK9l65wADlhbA95cW4AZGQ41/t8j6mAr0vLr0o333/aUZYwlBj/54LXGCcjcmVXJrRePiRKJ7DQbeKKyHgDTVjAWTiCatOEheHM1mTadT0rt0NFLXtpuWnDNPBlA1xGzcQJ0yFUyd9X+S+V16irVmR2KQIoQoEt8uT3EY5zApB5NYMzHjNO3MQ0R65zAddr2RwBRHy9IjZoTFh6l2KW24AToylC34DXXdIj2Qi45rpNw8AUCOu8dWLs0JUGekpm/fuUcajidgxPAXyzY8t2axSmJcTJ5hvLAnW4E1HxHzHBRQrNzAqyDtGuNIZUj65mDPS7af1hyAtYSaF/yWDPtKbNTByU0y8V0KfBOuWAAjd+T69yJGzztPrGqruHk2ozUhSv23OhEDPfw5pevzRJKeG2DQwyBV1zRoZ+UmYkR4bPnypYW3daDjuPEfkqXoPXVCHh1bdsSuUymUJ7rMi2P4hEeDlh1awAZqDqUr0hRLC889vANmYpXeHxZJYvK5BpDtlsolA7ohdWA28w9avCmrQdpOxxtWhfKgwamMlKzc0mCTJ6x+lBFD2K4twHvE3mQ5wEKcpmcf8MIQNuVHwsWp8oTkhSL81bGYwO2fKkcVJmTE/CIwQOv0Ft+rBUBL6/syFEkzFcoz1K2Yb2f9og9pkX0lcW5qakZefmJX5jmnF2CtzZjo9AdByIomsYDL09ZPFXJrRefiWJWA9lrNrBv1u/diKH2t9UZC9Jyt52sf0v+HPD8IMgz6ZwO6bu7MzuFMgDyngNHSdptBNR9Lwtlc1g0PXR60DhqdtDG7HlaUScnsBFDCLLOCSCBW1DWz6pGHboVDSAGXVfznX34MK1ZiyCJO/gcvK8qDMVXgYp85288VfmiFxvx7uusOkp70eDgBC6Tvz58W91hQJMYu16UH9sQM458badUYucEsP+y8y3v+x/ui6KoB5XGgTMHe9zPlhMIvBWXepCGQjNKwDP8joI6KjBzj+pFD0CAoevByfXziL2IVtosHtvgEgP2Td55pQnfKAWA/vm9M+si8A0EqBiuAZn7bmp6MRM16jrqyr7DrdDMRGkTH+gI65jowvMPe9DGXaepU78BvWUJaAtvRXgOlXnQQG85pheaEvZffuMfADS7yLUP6HfcaMB+6b/8renEfkSgt/XOYWU4be8oF/K8QEEC9ymLii5VvhzEOsJ32seqzVhsMCupOCyKR3ievhPFkEMMHnixLXZpP1x8rMWn3nq19WVbQ4h16tz8A8UdhXm84uC9dnQeuv/5zU3YRlX8htB3ydU+BNwvIMbI8G8hiAteHr140eAyGysmislun9lAkGD0jHxi06aupaaJvmkTV89l4tLj1eh6MqTvGQMNUnu7jhgnqNkQJp3g78/6GT/GXlJgjRM0FiVMN1/VOPurP43OuQN6zeGcgP7NiJxzcALbymbnBLalteOpfxknEHgv/LMXqAun2riT0w4k7Xn0Y4nhMe9gF3j5s6WHLHuE53l2KHp5zN6r6X9ATt/xFPJp3RqKyvZqMpJl2SvbUJ4fil5DMRuzSZahqMCVFuMEbMu5yGWAb65Qvgm4MmF+b40TkDljr6n0op1zBzQgq6qqaFcjdopyAoTFtzGvAB/atzFvYf+2mwIfRZkRNGz72JRg5MQQeM7OW/fNosS4qOikzPWnGgaRp3sJt0cfvvIdgVfoGTRndlhEytrfX+hbiqNGk2tPPrx0w5KjIyo7KshIluWojI6kc0SvD2I2I8AJHMHDmWYEEPiYnIBkbbbupvvQMZBGAN7PpgiBz6Kr/UjDlo9OCUZODFHAipJ6He4sT9/+uGxX5qRhi4DiELzi2GOv0Nk6TeUvSyYz1lJ9DmblkMoOKjaSZTkookPJHNLrg5iNkxM4VGH/E4mqq6v/J/QYBiU45g6Eo7x86H9jvLB9ANgyggHU75Nn6vX3FvsOrMnHM+rFnZRDQu4EzjtOBJwIOBH4JBDA4iLSB/DNzql9wiziCmCR5UIzjn0HQnHADEbUGMyFYigRdtHpx9Ac3n8zJ+Bwu605FYMt72bvceEJKyuZ01F1G1EfWPycwDKaIvoDeFNTSLpIZecE7vN+aTWa/VQAMuR4B+ZG4Lx2IuBEwInAyCKAcQLt71khQax/k6Xepp3aNMEE7lNXHPm7tQ8goEtdtk1GBTPi3IvoEXm4nRyTpprul/vwtUNOTkBDFzsdEieA/dIPXL+7l/AVY571J3+N+TEEjwrlsdHRtM/cKbiLbXZOAAldxF4S4m/Cgt/1wBZOgPssavxREUsrKDp61gTc6Q7XzlqhODB8Ht3JRsyyIy14RGYUXQ4JPzDwQu/oNfsPruFyNfGBS3NmN1QEhJII5Z6flSNSX5+bbQgl81bv2V8wItgMtR7/19NjnIDFYSWf3i6TlKoepLfioDIzPXfH1RaAqPfHepkW2rC/WZlnKPTNuQuQv3Nxz7tOTmCOT01NjflXtl8zdyLZng6CsDWGJHf7WOsJLHwbMzWwocfF/F3UbY2ev+zrvM0niCjGbHMHbL6NGaXZZs2QS/DWxiFzAlfUs4fhWiq38xFxzG86k0dYx2uZoaEDFwwxHEj/qSYZXr1Gsr5sLmt4VWZWNE9Z9kyTC8cuONFm6CzPn/Rxd+KYlOPRy/TMcJzg7074GzaHb2PrTYqlYBgn6Lq0bDaHf4JpxOA+lVLglXC6D2iOxBEswCWo4KERmPxIcr1ZURlgZ7BfdvkAqCOjtGCcQFOyImm+LHb2+GFbUWQmxKd8WVtb67h4NrcIFkVY3XcglET+X50BIOUZY0ws8EPvO3CIE1jOAtRtX7z7dlXNEw3Ae+tPnhO4fPl9E9J3MckUhNS8esSy41qk+YdQPI6B47Vsnq+d10wx7Ez8CT8+zHqNZH3ZWtYwq8yobL6y7OEEoklrqhAAXhUP2/5UhthWL/j0spp4SA+IJJO+nB46a+HBZ+ZRIslsrTYp5IO0o1v4Pg35WkgN6VPf6P4wb6E8Yo9rkabtpijukHDcEtUAUkFGuOJYT0ArE4LQ8I8apLMkxZvwPolxAnx+VvcgHw/4y0jxr7v4iJzgPZunSawCBOKwwkqdrmuAyQnIyvlQ/gkc4gT4G3/FqpCJgROxj9QPi7fFv54AT/V4b0b8fJmM+MSGS91dJJNDMQfJc7N/a0UsIn8L3P1DGatjIpYcIkYjUDBsGMkgMaMfYemqqnevDhM+AOl38PPRsjOd4IUpWrKt7b5lRkP7xkyMoWX2CaUebr1Gsr5sLGu4VabXLm9Z9nACCIK9gmZOG/eJjBLw6kUHYLjOsbrmGCew1qR8EJlg//xKoD8fTzmOhFymbW1Eui6sjMYjL0cuP9Fm2YpShcNj47b/ZQQtJ5KpZQjOuQMKH/zs4cOHqGPi0K23n+oQAPTNqpMnytsHAHh2ZXMYEdNIJM293Nz9DmNw/U2qfelSIhAeo0UQ+Wec7ACvVXlBxF2RX0Lh2fp21J8aeHH3SO50KkQSNnfAxQlgX8XZls5y5bzs2/ZwAth/6bmWd321+yJt9WM4BE5wU2E+8G4LJwBvdd39Js/e7eXrp/gv/Yu2hNCCE2B+1mgP4CR6yGsMvVL/7G/YSi5vNDeJ0bLTveDJ/5nYOFbLiKGjB3VkOairPb85guYXb9TERbv+eNoNEKDvqPitgIxUzW9REJ9tEPKYi4F6Op+z7uT9DtQXOkD0XZrrW4jAaTxxEWG/tJ9vNLXg1jvYXXu+MHoMtWB5VED6zivqLizDAe2L++c3Yq7qrAjPoTIqN88tEmbb9RL6La8w0sJPwFJlJRXWgRMNvL60NQ0tegSAgaaru1L8qX6NC3l+oARuganbzlc802MW+KajriQTi37Abxv2q4y6Dhwn2/xrWXXzKz2+TdTwojTFmxgr5BKDLAj1QWlmvRAkHD3jW8I9X4+mtpnuno+rLO7RcoFP+p//gBfFYYQnRAjykpfqkKe7ZuKbRbng5dWLsyq59eIxUQfNBnP4uHDHhQbcVahB+/JBKf5zIKTA6pqDE0D8TQpND/SUY3G3RUMHAPL6EuW3SBS0uR50HSIjg2I5BShrzMcYLFpRrHSB+yTF3rvdCHh6evFEUyBXND5qfKnB6ceQXkM4JxideNk4WLk1PnJFySuk79amxKQtt3rfVnwjxZpPgcfUBZkpsnnhc2LSv7vUjhgrVuNDLJiVYNHTXQOzT7UNalXK6UQQJIFn7M9qpKfiQJ48Jkq+srjCCFqPx5l6a24/hqKAlSqt5nCSD+yVdsseToC9NNsV72AInOBhUbp8oSJ98ZLcNZuK/nvkyLbw0eNzKz743AHGCRixkul15+g4ASTyTynImW7ync/IE/JMLOlCnphGCSDctzHSeCBfkZS0IO9g5QDSeVouwVppIt7BoxNr0uQpObuvdyKGio1T0F8cn0VZsQ1cHAsxII/oo6+Q19d2ZMbNC58bK89alRvpg3fvPJwA77Rqdy+Xz5en5x+qMSDdpQrcJbLQW35Ug4Cmsxuy5LL5aQWl3aSDdz7huVUm4x2woEFD2B69YOnqKoA8IH+GkgWqfvBkYxDmdZ8bDVzlzpvFyqzUlKVFZW0IaNg5E+vDeJDnAQoSBeSW9QPQWra7IHuhPEGekbNy0SSsXcVTsdoGpbM9KhM+gA11xd8uSYmPjZElp6XH+OLVzC0GT1mw35KL3Yi++ogyLUWR+/3phndkLZMxkNjKgr0CpgRPC0k+8NR8tFzom33XAJ5uIxm1OK5EC17tx+YXeODl04u7Krn14jNRx8wGHVRvQUDL1e3LU2Wy1JXHO2hAoYJgdc3FCXibFEoN4szFZ1oY/mZv7f+sIHzBN5pQ6LeiAhgvy2mvY66hRWrk5f7ZBENjW5UlFE9buOHodfUbALTl+5d/KSbmDEihnJyARII81tXV0R28j1lU/ra7ROYB++c9eNv6yzx38jnyCEuV9UCvwusFsxLj5cz49apeg/oUjX/BE/IqDd1lCh+iAkSTN9aBgbMyctiHixOIAr+53acujkHJg52cAHKZIN+wt8iOuIgOcQKBz6Kyrl5df5e2S/NS86Su6vqFkgNFX4d6+X8+nICsTLajZ0LpazQOLEWl8Vq+mIAvP3AL3/8KaE9Ho5YBS/NrAXhIrtZhjYtoaVHWbAOTylIMgSTtmgFp3h3rTb3nEwpY4wQYbUWfdQvb1w5en4tD6RAsXVkNQMN6vIuF6KPKJmfyLMJzq8yDBgW0XXpBokkFNcjgna+wd3KPiMOvwfN9s7AXUh40mPUFiaOOtoK+02jAXz7kmanoQEHimFNaYLiaja/TpnQh+wkKXpptUI/ZpzLEGYOARwxTYRZliQILHgFjJTnjTK9lkhNwL33HMDHvBWG/3NsG5NFmPKrUaNmpXrJS+ODliXfAU5XcevGYKOSQ2cDSb6oBeLyFiDjHEheRFQ2ThPafwF7SqcHm0Qemmb6ZGujjalpKhufuNqe4BdEcoAYKYKnyPnh7a/E4opth4wQCyfz9167sV8qDsDleCzk9Iorrm/5UovvJnX8YAvX19XROIEm7/VZ3Nl6MjoS/bf8VR1/kl7DtTIVG2/9usFen0SLMuIgI0COgR7WM0WKIZWf6qdUi5KBQRY4fUXnsnAD2y/qzs/V0Ij40bS8nsLtGLTiB0NXTL2hGpDw9e/G8sbCds/Wj/CNS5eFjYcg9/PsL54uiTWMiqFxs+w6Erp6+E7+cMQXr49ismWhHGOMEwlGevgHBYRHxyVHSUeKYs13A1l0bNsEj8Eo61w+afphGUQKzGEjwFytqgPHuQi902E12boAWcx2CJGnXB5GH6yaLqDBClhZlzTbQgDYsYkACj+nKPzQAMbY8OFW0InI8FSDFZk4g9MutBuCuAg1+K5adHQBP95Bxhei9hanBZROeU2UeNEjs7dQLJS6rqo2Gv5b7wZBryI4nSNtBskHkRoPZu6OVojIgdesniyA+5Jmp6EC5BG9Vg8HyNIuIwRacgG4bDqvMxQn4xCAKY4FXHH9eb9pBAzGYn4OcABKOy7r2D3i0NcgFEkjkZ18jjd99ic3N8MHLwwl4DJtbLx4Txfiu3WaDW++PxGwcNPycAPb/6o7Rso+gvmGJlewevrcN6FQ5ZOzdmP0aMFCejYXoRLFib0UxFEfLL2jRWFasn97KLUQwbQLxf/Xh0aNHDE6guPFPV4nMg8YJXII2VQGkpXSLIiosdFZk2o/PmJzgXc2hkloD0q3aOJNaMIBZWMsRRSjF+4KDp0q9yFc8Vk4g9F32N0udaY/HMoe5P+gaQzYr6Wuv3R3uzscJBD6LVAZW88K/7FFl+dBJLs4JQO/LZ20trV0dnf26AUJTnWqpr5DLmon1BLrOPl0PMOCB3TCB+zqeli6b4PWhOYFAklyqQx5vw9s44odh1lvQQgvi7cjuEBOBYOMEFhZlzTYgiFUMTBqBq9/crE2H/nhsBKCrTBmCu3cYFfqjGrw+QvjJoPfuZoRGSBd+fqkBUL7S6KmoBpddeDWryjxoEEjaqxfauvvl3NS/u5c3YVTguhqj7ngsOdKGZsmOBrO+6ESND3lmKjpQLlMK1cBwGyNShCKmA3cqh1Xm5AQ8YuCFscGLV4qpq6PXss2cAB1iof8JvFMv69CxNLexGdf7jKa9cHzw8nECNG/2qsRLZdOLx0TRRPabjViGkqdd5G95+DkBHVHzc4+Io92AhRNAwjFJxQ3vQfvfx3b9p/ii2gD0NwumUW6/eTgBFiu5eW9GFN3dC3qesPomcK4noNeAGScgb9E4gWfKLQNoJIOyCXwW32dyAuPFBE9x6NqrWqS3vHAmsZwAlq6qAaB5G5dzEFZOAMFeE6dPn05uV43YUAmQmg0xweM9mFNAHJxA5C9f/9MPdswdCNyk0SkL01KTkxPi42OiIueGz5wq9XEneQsfJ4Bgr8kzZs3CtgyY/Q+X72hALHwbj5qYuCwnJ3fpkuzMRekLU1MS4yJCJn/hafLUxW7NsCQkJTNrSUZ6WmqyfL4sLmruzKDx3pgvZbSmeCUkq9KOo0CSfFlHW9SGJ+Vu92Hpt7UA1K0h4sWyzh2QxVMWZc02UErAIgaZEXYUSmL2t4IBVSr28gpLlVXU4jtGu88tvMvUQjUYrFjhj9c3PZWpwSXLpAvPqTIPGng+duuFJhNIEkt6QcMPicpqQ8fJGLPuCc+YiQZTZYEk8YwWdB+LQucOeH6VzFR0TgCJY0u0QF9GC3VO4sJDuRxWmYsT8ImBFcYKL65y40biNZBey9Y5ARywtga8ubbAYoTEI+pgK9Ly69KN99/2lGWMJZonPnitcQISUWZVcuvFY6JEIjvNBp6orAfAtBWMhROIJm14CN5cTaZN55NSO3T0kpe2mxZcM08G0HXEbJwAHXKVzF21/1J5nbpKdWaHIpAiBPzjBBgnMKlHExjzMeOMi0hDpKGhgT5OQN6hGkHIddr2RwBRHy9IjZoTFh6l2KW24AToTLNb8JprOkR7IZcc10k4+AIBnfcOrF2akiBPycxfv3IONZzOzgnI0vGjnXMHWAdp1xpDZnEWVw72uCh0lpzAInezL9g5gdlD5pcOSmieDXkt8E65YACN3wdTq9TRWzy9BbHgruHk2ozUhSv23OhEDPfw5pevzRJKeG2DQwyBV1zRoZ+UmYkR4bPnypYW3daDjuPEfkqXoPXVCHh1bdsSuUymUJ7rMi2P4hEeDlh1awAZqDqUr0hRLC889vANmYpX+DHJx1qRQRaVyTWGbLdQHB3QC6sZt5l71OBNWw/SdjjaNGDGgwamMlKzc0mCTJ6x+lBFD2K4twHvE3mQ5wEKcpmcf8MIQNuVHwsWp8oTkhSL81bGYwO2fKkcVJmTE/CIwQOv0Ft+rBUBL6/syFEkzFcoz1K2Yb2f9og9pkX0lcW5qakZefmJX5jmnF2CtzZjI4IdByIomsYDL09ZPFXJrRefiWJWA9lrNrBv1u/diKH2t9UZC9Jyt52sf0v+HPD8IMgz6ZwO6bu7MzuFMgDyngNHLFZy3feyUPIl0PQ2iJ8EjaNmB23MnqcVdXICGzGEoMbGRiucABK4BWX9rGrUoVvRAGLQdTXf2YcP05q1CJK4g8/B+6rCUHwVqMh3/sZTlS96sUHyvs6qo7QXjWHgBLD/svMt7/sf7ouiqIfNMLA96GCP+9lyAoG34lIP0lBoRgn4OAFKzQMz96he9AAEGLoenFw/j9imaKXN4rENLjFg3+SdV5rwjVIA6J/fO7MuAt9AgFaea0DmvpuaXsxEjbqOurLvcCs0M1Ha3AE6wjomuvD8wx60cddp6tRvQG9ZAtrCWxGeQ2VUDJ5bjumFZgr7L7/xDwCaXeTaB/Q7bjRgv/Rf/tZ0onuAEdDbeuewMpy2d5QLeV6gIIH7lEVFlypfDmId4TvtY9XmEPQNzUoqDoviEZ6n70Q5BocYGP1gt15si13aDxcfa/Gpt15tfdnWEGKdOjf/IBoEeLzi4L12dB66//nNTdhGVfyO0HfJ1T4E3C8gxsiI5yEueHn04kUD4jAbKybqgNlAkGD0jHxi06aupaaJvmkTV89l4tLj1eh6MqTvGQMNUnu7jhgnqNkQJp3g78/6GT/GXlJgjRM0FiVMN1/VOPurP43OuQNazf0/4cr9GyYIdO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282190"/>
            <a:ext cx="6562725" cy="3514725"/>
          </a:xfrm>
          <a:prstGeom prst="rect">
            <a:avLst/>
          </a:prstGeom>
        </p:spPr>
      </p:pic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5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AutoShape 2" descr="data:image/png;base64,iVBORw0KGgoAAAANSUhEUgAAAkoAAAASCAIAAAArA2Z9AAAZG0lEQVR4Ae1dh1sTWdefkkIaCb0EEloQLKiASpGqUhTLCiKuiCKggqAQReyuGgu72Luo6Oq6NlYUy7q6oquiIhjRRcqsurMlf8f33DuTZCaQQRRYfD/y5CEzc9s5556c3z3nnhuQa9euXb58GRl8DUrg/6EEMJnj8OSRSemetlifc49KHYYljUyarZLjfT4WewBMHjx/zYbsITbsxz25wxRjF2zYuuBzuujJcIN1P1MCmDwka82mrH6Zr0/Tjf6hcBDePlORBpv3pQSkXvmPtVX6RXOH8/piGJvwacf02qprYe78vuie1acwdPJhvbaqNtJDwHpuvkHtUy68e64LEZkf9coV33vJfaLlVLS0R71Jxn3bTNSVDoHU8n2K7hAdR6N61kWPxrNSmUWGlTpf4uO+5as/5+ujx2Kx3E0rzGFixbO2ph8z1Z/1zfzfgTcc91zgktfgpzNoNjapZheKJP29Su73b5kNP2iLcsUfGp1Bs/a+W1wMr5MPgjrnKDcZNDrCzZdpmVDMZbbLCoNGd9NWxmwjEoza5rHiHehw3a9usVG4qRB3lcQdV5V9AEW6P7zzTzgMdUcphvlBTqUG+Nz4d/lSfu/IXhyRckSvrboT5y3sE+EOGHhDpYFf6y48bSFIgiA79E/OFY/sPZD7JHiTRHzXSN4vCaSwuBtj1CeTAztlk9F34/R3z33MV3/O18eOxWa5m1Y89YJrJEE0bAz6jJgDgvyvwBvmvlK11aBZU+s6da3jjCs+OoNf3oJeMrL9rfofNx6GBxzyAWBj8CnVA1DXGdQTh9OQA7tAbae5rqEgxwRvKCoLsZ0C5AMBiQlvGO5/AD7/y7v4qS+soIoZAjsUCic+ooDNa+kNz8IGX92fylEuNJ24l+1X55TZF5XZFz2KIDT2EryhwqCKoiq9dvdKF2sOz8eJymqtAQJvqCyyvIF8e/Wb1MhRw4PGxEzLzop16z139VPgTRqxr4l4VEz5bgjSjTGyKuDPLbAg43O7GzDt+5qv/pyvjxzLguVuW+G23sM0jp/lu7HhDbUTRR7wLIXegM7gu+qm8xBHqBC2khxgDVXhKhRBsIBLwNLRJkwgCDviWdJMmVfNxnplcgrf9MVEbW3GbFcWv4WW8W/fsvvK5Ik4iqCKVJclz323GjS6D165l1Rr/tHoCPVXU2nnA7UVjin3WEn5EA/cEyYzO+y6CHWX5/2j2XBaJqO8Bolo5u8a3W/2lHS+XL44vo64r90yg0b3t2eYF4pgmO933jqDZtNpicgIcPwAu8V/aXTvIFAZ4Q11ki34E07HP/AvA95QpXyJQaN7rwzxRBEUU23yAk7hHpEAQXCNfbFBo/vLY6QzTRFfgeHGgRhEsnWDKsDdZhx48uH3G+tDZV20YDS2vERtfYrqtVX6vIxAs0ZJR4csOpN3VK+t0mur6hdtWOMNt834/pvyq/TawztVcLHH18Db/RvcIS6iVlohNLzp8yvuF1fptcdqU1PHS00eq0A9JP3gAhBR1C/bfTY5cZQNVcTzHrXk++x9TyEN+qLyozGhSrO3itooghenbLgNgBn0eXt2+mghiiB0cFK//MgL0GHFyfhxnjRfwmHrHxIdR3sYPUQQBLVRTSg6WP2wlQBu37sXt/ZOcaEowaRD55VXN7URJPG6/sb9P3oYnJRG7HlD/LrCiG4UvJFtL163EiTR3nzj4JIQuUlOiNAzedWpB68Ikmh9Uf1t9ii6yCZw6fkHzSRBtN4/s6vix+dvCeLhiSUjJLQa8JyjCvbfft5GEgTx6OKOtCHGArMiWJKBIJh8VM6un15Qbm7ry/rv8wMpx144dN1DomnLKMrpZSE67py46ey9J68+ACm1v7pxsGCsnXm+hB5JpSfqXkK/+W3jo58OLhoCeuyGeCssA9I5ioycfTxfmPPM6g7iQaEfbedxZVYNQV5KdYHStyoNCB5kY+2dJ60kQby9d3JVvJsZKaxJnltQ1pSNGsuablhj2TqFuPvXt6A+kwTRsidMYuwBfHJTyKxJXZu9NwwfcQ6iVJt6cY1nwROfLW1uGhmsxQFvEtGsNmAoNzaol7+kQE413gcqsEAQfRva0A517nmPZTCuBUERdV0LTed99TqAmn7aX7y+MWh0DY5uQgThCyJrYT9/eZc8o72TWYnQllovks/11Bm8U0ZjNsF2857RWKtrd/WRIMiXzFfn+TI9kc32BA5WLR1d5Ac7rzZodG+cVdT3WyZKfqLRfVCGJzlqmcFJFPPId4yZJnTOgM0Z8CaMc98EAFLqvVK16bXbyEgIaXCJgLrJF4OZ8pm3RCTjcqS6gjfxuP3QdtQV+Ji/YCY2OC4kMdPBxtjtGLVxSNRhSMkzgBmHrs5Zezqz/EHJ4V1eFL+iiKkgjElV5imSLmur9EVLI4Ch4mhlhDdt5d3sHXcBwlU1zZnkAUwH5hK4DGz7afddmrP+CsDOqhez42GREaiKKn5asPs5BLkfQ10pqBLYJ5xcRgHb4dvZuuqF+x7Pn+4HjKmxlfbQrYW7IRdVF0NdoUhwZdZVgnx9fnmEq6AHSwCeR1plC0E8rSzLnj4pNip2cuqcZEpWuPO0o6/I1us7shLjE9KW7bnzoWfwJove+5L81eS70d4b+cvmzISYmIkZW2vekk17YuWQVswurvwp2f5zxYLE2PjUsu+byLbqRT5gyqTRxzvaa5ZGhqbvbSB//2FxdEz+D2/eV38N1gKoLGxTHfm6enNG7LgxsXM2VncQT78Lt1gAdSIDEY/d2UDqTxdPCQ8OGh0WmzI3LdSeQioOeKMs6Y2ymbHjY5Myt9W2ka8OJdhR+KCI3VlPEvf256XERoxPzD70yigoLuKts4xwFJlVvSd84cr51wjyKhQagqDyiWdaiF8XeUNtsy4NiuWmcxuzUibEz9BWPiOJO6XD4NKPQ/IcgkKsKxvVqkvd4GCZg0Lc1sPHTxMQt/lBJ3jjotA8mPnKDG9CYeILADY5mXwepbdi4wq9e3jzmhiIInxBzG8AzwrmgQ4EYS5roTcwEkSxmIaPgjfv5JG8wB/9dAbPYCU//J5G98FdI0WEka4A8/5wH+mKIgjqtkINjHidnSOPowjzPuCrI5UBLsLEBkDA6nsqYOvfu/lJEeQL5oueJpSHYsY3Sq+ZUbf1YImw6YSYWrzi3tCZM3gMlSMIiqm3eukMfgtm8wSBDix4M868NM0S3mTp4MnK9SLNXh+dQRUxSpbzr0bX7OwpAh26LVHCtYhG96fXwl12AT40Hcb+qE/mLJtK+O6xeeu0s41revgcc/SZc7YAODEnJk4cKxOInKaeyflGN8zJ7KfZjN4LcKKi2NmEivyA6Aq9tqohPdaTVlGhCKPwAFX4QeTLnuqNowr/0kZtVUNqqAIMxtGKhrfr4Uo+gvDtki4ArNqRa89DeF6liwC2bdG4u8rsXR3DdxdW6bW6LAVuAiqYJMLzGrcdeGlzY4G+ItLYGQCSn6UnBQKPjflippZYtEJQyfC8843AgWj9+di6WSFOJpaZPVhcS8btbiTaTk53NXsidA2eKvtnoqMmw50qYbkyFp10eSuLOqQnHi73Ny4rLIOTNkEbGojGPWPBygJXZt4giJvzVdTMobaRe14Qr8rHSCC8tf9eGStF7JJ/fP9qb4QYd8u4+v7plmARgrtn1LS9qkywp9WI57XoFvF2fwRrqd6ZDFSeeLqNvF8WBqaB/eoO3kx5MTYj1j8n9AfCxZD4OdcJ4k4uhRYIU1DS6ONWibfOMoc0zOT2iC+Ep86uJdsvzIJuuThku574bf1w+KXnkAaEARPLiGTMzqfE73vCJQin5NmtmIJCrCubReCaqRtcLLPHYlJIt4IVLL03disWhebBGFdmeENQ91Vg+woYzXqP1BUyD0fjF/Qj4Q3B/E4Bz0lbJuQhiDxLBZCJ9g+Yhs8Ib0G4zxFfnUEVpsZH1Gh0/3oE2qJOywCebb0kpRblvKGOIAPib2UAVxEWeBk4Lt6BiiKDRndPYS8RTnpmhLcvmC8wT6hSvhROCtwM06zbB6KFCIJ6bAPRyPWHqVsEUykKQTXPkY4If7hDsUGz9ZbCgYfwegxvQr4At1diqFxqhjeoMHyVKLjUdXEz9MgN6qSxnRGOOcsMJbO8xESjdwG0sHgf2KoyhVZRhV8xcHFyZw0xIR6C2DjPvFQCWy0rr0ycMcXN1lSI0nC4LdtOEpp0UK89dWqogqLQeiv23htPtTwXhBN3q21w2wkQ6iwopKKdTKBCJOoiEKXMmanBEYTns3oxI0bK4tt6K6oaKlKGpa86VvsKhBlrVozt7qwC329pHdH+Y6KcNQq8kUQebDUlPSIsq925cqcnqG3MgRbiXonGjG4WJgx3Sa8lOi5OskUQRBJx4C1RtyrAVFme+H07eTPHiwe8Nwoh5Inn3zfvj5RgLmnV72FqqCRiX4sxAAWyaah3daqzWae6IgNBxUOyTtUTZMeTq7u16aGu5jXER8Mb5px2nSAuJgC5SSL2vyUerBlKLRFZguIk3irLHNIwyrmHfIEFxNzrHW2XZjrjiCCg+Ffy2VZjbq11abBhAEHkiWfayFu5XjyES/LsVkxBcSgbh25wscwei0kh3QpW4IY3JoXGsdifDHhDEBS1j1UkH/cs+xuasHce4VSY0VaSDbZq1NG+nfbe6OAk9N4QDMKVZsVaAG+2IGCo0f0sh+d8mIbPDG/eB4GjQMObAcCbYxEb3oY5rgS7PgDerBdhw37S6PROXsHAU/nmtFgoYMLbl8sXmCpr8OasBd7b5nMSKrMI97cvMWh0pLu/jEY+Cg4Zf1Vjlea57+y9UcHJb84YO6T22x4Cv5n14vH8t4Oht9awsy5BJWzoFaA5y/K5k3oEdnE7M3ceG+1qI3CNGpN7dvEJvXb/yfFD7YzrKQSRTvjquF5bdXO8p8luQipQG8XwjJil3y86Se1sHR9NxfeArYpMAftkP0WMKwUotTHNDBDWWlnAm5c2r0qvPVqhtsHlCZcA+lasGxEa5xdMv32H+YHtNxZQiT2XgBhmbpo/zwRvR76ltgBZcrPeilUNFQd8DUKOd/Nol4JVyrjh+xTUEW3noZlmPAaXlJFdTe9Ksay2Rc0ublF53KFm8m6RP9ODZBsjzGlmDUFcgshKjVXGDW8JZ/94uTdCzIS3A2+JJzsSAjV+fqa3r9LW7JR1SQYkFxU4j05ZvO3U3Q6CeFmZFUAtiYSBq+sI/Y4Q4JRZIDoH8eMPtRH3Vxq3GLv03uRdE1/XJcsc0qBF3VO+4IZT6rnWD1cy3IWqnNqO5u9Y21FdS4PNMgAP45oDUmhF8uxWzFnmUDYLeGO24mKZPRaTQroVrNACPU76CZhX1gGVLsYyV4VXZnjDMLtAvg1ly4T8MVeAH1aiFQCFE4tmgvQQv3mTcZQVZkQQ6/BG7wb9q4oPxflyYcQvwPAx9t68k4OM1gyF3huAN0QQ7gKCYB3uI1xATMwThuB09+wceBxFmN8JX12Hq5+/vMCg0T2wc5Qy4O0L5stirli3NpPAVpmu3oHKKhRPdgf7l4/snfioY5bLfJDHCN4LbwInT2fwLTznpHEw99AZ3lAPeT5I9lGGqkBqiXoz3B/dDb1DFOiGkLY9qGIeXLjUgUkB2wHhYie4R4u5SNNbgJ5kTzGbKQThucXmri1hByfNhHR5hYrGHFpepdd+W2iOVoKhxLaenkJqgc/3DCpr0Fbps6f7GgcTuWfd01bpi/eD3I2v49xo9eJoxYQ3VOI+uxZA2jdz5BhC56pUXYkKpHZpENTGQUztjHEAFY3KzzMmDzM7FhQdHK0sZCCJONJMvNpJW2qLQvOtJGxvI9FamUInk5gLwHq/liB+WURvdjKtNqNW15eoPO54MyOXgapl3azgynk3COLWAq7gpHEkM7xRFN4vsnruuGsyjB3BT0w+bsNT4u2ZCdB/xZVZ18w5FyyWrRPP9y2oI9qr090oFWK2MnlvxjGZxFtlmUMaVD895gs0Q+XRe98Qd0qis663vdg1jhXBNZHHkgabZVQeva+RjhhzSZ7digUe1pWtW8jpmmX2WEwKaY5wj4W1xLvTE1nRCXYrFoVGQbA+zfBGAdU/PisfqPLveW0ANtFv/nSY04Fi/iCKCKzkyide1B4MnTlpHd4QPj+s2pjlAdp+FLwhfH7EddiK9NY2UoP6pIJ8S8R6EepQoNYZ1OP9BREwmWXtAzVIiKf23r5gvlgzZXljJ5nTDuYot0ymmaRIA/ummmXL4XKEUbVTcBJ1Wew6/6Iy9xElZHXuReW87VIQ5MPwgMMwl+cfH+0L1sEA1NU2929w3K3otufiX703w6kshiFo1EmaCVJt/dY0eEOd0ehaXP3tGBR8QmoJau+/EkBXzkyYlGHqjEKIUw/ztp2fu+UGDG8+nznOwbhKQnD3vAVUOPHU6RHGbR3a2eqyFQ1v+qKKq9l7qCSRuuRR0InEPYJKqQQQfdHu6zl7HpdUPZk6DFoWLqASOk7+Hqao6LVHf1m4oyZn98OC1SkgJ5CjFV81a8OGgq9ixwYNHRYUPqP0QjuhPzqRhlUT950u+F6ZZzsI4tmJ1dlTJ8RGxSRMzZgT6QwsNaaILX9KEo9PFKcmRI1PyNr/0pgx0akTiweoIv5IG/HLMmOmHl3MYVboZIo7uxZOnjApfc3ZJrLtCgWsHAiBYPKorY9IounK5oUz4qNi46dk5s4ZZc4ssUIGahuu3bY2a0p0SNDI0REztOdbiRffhVL7GHzv3Osk0XC6aFpsRERC1gEzyxzE4x5zf3hLvr22LTMhPmFmQfnNd0ZBcRJPZdN0wbIxtaSrIiDKT+ALzoDNsDV1xLtnr8ln28dS/inozLo0IMtkbem0qIjYyfO3Vb8m267kUasdDslzCAqxrmxcrayzzEEhrXPisPJGsrVmY9qECZMzMqNdwFq6m7HoluYPM7yJBCHb3AvpE1SaDc890/JFEmNgClWIoiqpREeNjvRdeU+ZGAchhwPegNvHD8h3Sj3mNmunU9ozYH8L8/gYYgpOGu0Sw3uDsyYcW+FRCjMt1z+yPBjQZRHua1dk0KzUiSQqafJlb+DHGPxKr9i72SDIl8yXeZ66uEJtp7uWGdcNIFB5y17JPLsNm3SCNzqAzAhaUj4frC0RBO+kJb/uvltcNH2sG3MSR+3xKIEpsvDUvGeGViKHwStUJgzeolzeCpcvf/ss/8ExCESwGS/c7auDT/5subl+jNl6MYq7uERtE9NOgB/4iLD4gQ+Bz/DMg/P2UKjzsvC700lJoWLzbg2CoI6BpQAXly2PN+3iIRyt+H6hhRfyDj6D+3lNBdv2jw/xMKo8ggjU/jMr5u4ChxO0VU1Lyyujh8JkQQ6gAuorsgstSNloPBhw8rfsojQFjxPeRENy9l1rpJLdQZb85V3zgsyR1S4kZHyEinyStcdqHrfDvasPjXfPLAmg95EEysSSo3cb2+G21pvG25VLAz7igCyqSDj2mrxTYIFu3ZgVoWrKmjOPXhMk0fby6q7cYPpgABdCIAjCcxq/aHfNozeQwt+bru00+6HWyMCd4kpP3GsAZwlAGs5vV/blhJhXAQKPKevP1b+BO3kdzS9uVRYGUsdEuCJauN3YgoM3X4MOm+tv1b0j3lRGgUVMN8RbYRlMDEfRp/EFOsXdZp79gyDqVxn3CcEz69LAnZO2XK5vogT15umF7VlBjIMc1iTPDR7WlK2bVlY0iptCqOC4a8LWK8//JAiy5bdzi+FxDe6xjF8L86cZ3szPeukKw2ROKG3qbEVTXwLIyZzItEa9NBBYruK+5d46g1/RfrvhYUJHL76Dn8DZGJ3qvWFgT/3JV3ek2wTIUkC2ql/+KrEtc7Oku4YDuByThB0HDlB5vuW2X3dEo+LQ+F16bdXdCRrTEre7NgOovK9+lOvjWUQVk6reEHUFvv+tKv1XZIiDt74kHm/6vB/K4JD25/AlHrmuvuVqjtq8+uIYaOAUfQ7LvcBF38Eb6ipf8q9mwwt1wc8q6oejdK9cfECyVd+8BLzADR7gPIDxvaZC1Bff0v7mqztpiWNdoA/nU3jWZdJ8kfQL0/9O7KGOgWWN7E21TnUsH2DSyEMLd1bngqNv+sLlyeaj2ZY1B/L9fw5vqH1CZQdxp+i/Rrf+IwOVjczI+To5OnzM2JgpubvvtJMP1tEnw3tfUz5FvJjMe9TIESHxCw8/an2ycYyUHRnpfRp7ucdPYbk3Seg7eMNVsmmX1GUdEG9In6IzjiOoPMzeJN+yL1TEcx4jHpIsHTpJ7K7sE134T/iy5JN1j0rDFFPPqdf+q9nSRTYjq+rAv0EVKekgK7KmJz9zLHROuwQPUz9eUJjlxopXDnyOBwyFqH3yyRbyTv5/jm79RwbPI33v7Wbw2y4E2fr8buWqKWqbPrEaIGr9KeKVhJU3EATZVl+zZZoXHXceMArTLSGfxHK3vfagQt/BWw+IGKzaKxLAUGHn3zXqlZ4HOxmUwKAEBiXwxUlgEN6+uCkbJHhQAoMSGJTAoAS6l8AgvHUvo8Ea/6sSGPj/zrQ/KRz4s9w//wOTksOn/ZfOgS/D/08U/h/Su3WLKPPYgAAAAABJRU5ErkJggg==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$ cd /home/</a:t>
            </a:r>
            <a:r>
              <a:rPr lang="en-US" altLang="ko-KR" dirty="0" err="1" smtClean="0"/>
              <a:t>sungmoo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sysbench</a:t>
            </a:r>
            <a:r>
              <a:rPr lang="en-US" altLang="ko-KR" dirty="0" smtClean="0"/>
              <a:t>/bin</a:t>
            </a:r>
          </a:p>
          <a:p>
            <a:pPr lvl="1"/>
            <a:r>
              <a:rPr lang="en-US" altLang="ko-KR" dirty="0" err="1" smtClean="0"/>
              <a:t>makefile</a:t>
            </a:r>
            <a:r>
              <a:rPr lang="ko-KR" altLang="en-US" dirty="0" smtClean="0"/>
              <a:t>을 저장한 경로로 이동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08" y="2400300"/>
            <a:ext cx="8682567" cy="266700"/>
          </a:xfrm>
          <a:prstGeom prst="rect">
            <a:avLst/>
          </a:prstGeom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15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./</a:t>
            </a:r>
            <a:r>
              <a:rPr lang="en-US" altLang="ko-KR" dirty="0" err="1" smtClean="0"/>
              <a:t>sysbench</a:t>
            </a:r>
            <a:r>
              <a:rPr lang="en-US" altLang="ko-KR" dirty="0" smtClean="0"/>
              <a:t> --version</a:t>
            </a:r>
          </a:p>
          <a:p>
            <a:r>
              <a:rPr lang="ko-KR" altLang="en-US" dirty="0" smtClean="0"/>
              <a:t>설치가 잘 되었는지 </a:t>
            </a:r>
            <a:r>
              <a:rPr lang="en-US" altLang="ko-KR" dirty="0" err="1" smtClean="0"/>
              <a:t>sysbench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version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2" y="2552700"/>
            <a:ext cx="8568014" cy="618801"/>
          </a:xfrm>
          <a:prstGeom prst="rect">
            <a:avLst/>
          </a:prstGeom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Mysql-Sysbench</a:t>
            </a:r>
            <a:r>
              <a:rPr lang="en-US" altLang="ko-KR" dirty="0"/>
              <a:t> </a:t>
            </a:r>
            <a:r>
              <a:rPr lang="ko-KR" altLang="en-US" dirty="0"/>
              <a:t>용 </a:t>
            </a:r>
            <a:r>
              <a:rPr lang="en-US" altLang="ko-KR" dirty="0"/>
              <a:t>Schema</a:t>
            </a:r>
            <a:r>
              <a:rPr lang="ko-KR" altLang="en-US" dirty="0"/>
              <a:t>와 </a:t>
            </a:r>
            <a:r>
              <a:rPr lang="en-US" altLang="ko-KR" dirty="0"/>
              <a:t>User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데이터 베이스 구조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인스턴스</a:t>
            </a:r>
            <a:endParaRPr lang="en-US" altLang="ko-KR" sz="2400" dirty="0" smtClean="0"/>
          </a:p>
          <a:p>
            <a:pPr lvl="2"/>
            <a:r>
              <a:rPr lang="en-US" altLang="ko-KR" dirty="0" smtClean="0"/>
              <a:t>DBMS</a:t>
            </a:r>
            <a:r>
              <a:rPr lang="ko-KR" altLang="en-US" dirty="0" smtClean="0"/>
              <a:t>가 동작할 때의 단위</a:t>
            </a:r>
            <a:r>
              <a:rPr lang="en-US" altLang="ko-KR" dirty="0" smtClean="0"/>
              <a:t>, OS</a:t>
            </a:r>
            <a:r>
              <a:rPr lang="ko-KR" altLang="en-US" dirty="0" smtClean="0"/>
              <a:t>입장에서는 프로세스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데이터베이스</a:t>
            </a:r>
            <a:endParaRPr lang="en-US" altLang="ko-KR" sz="2400" dirty="0" smtClean="0"/>
          </a:p>
          <a:p>
            <a:pPr lvl="2"/>
            <a:r>
              <a:rPr lang="ko-KR" altLang="en-US" dirty="0" smtClean="0"/>
              <a:t>오라클의 경우 작동하는데 필요한 모든 파일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스키마</a:t>
            </a:r>
            <a:endParaRPr lang="en-US" altLang="ko-KR" sz="2400" dirty="0" smtClean="0"/>
          </a:p>
          <a:p>
            <a:pPr lvl="2"/>
            <a:r>
              <a:rPr lang="ko-KR" altLang="en-US" dirty="0" smtClean="0"/>
              <a:t>데이터 베이스의 구조와 제약 조건을 정의한 것 </a:t>
            </a:r>
            <a:r>
              <a:rPr lang="en-US" altLang="ko-KR" sz="2000" dirty="0" smtClean="0"/>
              <a:t>ex)</a:t>
            </a:r>
            <a:r>
              <a:rPr lang="ko-KR" altLang="en-US" sz="2000" dirty="0" smtClean="0"/>
              <a:t>폴더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테이블</a:t>
            </a:r>
            <a:endParaRPr lang="en-US" altLang="ko-KR" sz="2400" dirty="0" smtClean="0"/>
          </a:p>
          <a:p>
            <a:pPr lvl="2"/>
            <a:r>
              <a:rPr lang="ko-KR" altLang="en-US" dirty="0" smtClean="0"/>
              <a:t>행과 열을 </a:t>
            </a:r>
            <a:r>
              <a:rPr lang="ko-KR" altLang="en-US" dirty="0"/>
              <a:t>이용하여 정렬된 데이터 집합</a:t>
            </a:r>
            <a:endParaRPr lang="en-US" altLang="ko-KR" dirty="0" smtClean="0"/>
          </a:p>
          <a:p>
            <a:pPr lvl="1"/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7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Mysql-Sysbench</a:t>
            </a:r>
            <a:r>
              <a:rPr lang="en-US" altLang="ko-KR" dirty="0"/>
              <a:t> </a:t>
            </a:r>
            <a:r>
              <a:rPr lang="ko-KR" altLang="en-US" dirty="0"/>
              <a:t>용 </a:t>
            </a:r>
            <a:r>
              <a:rPr lang="en-US" altLang="ko-KR" dirty="0"/>
              <a:t>Schema</a:t>
            </a:r>
            <a:r>
              <a:rPr lang="ko-KR" altLang="en-US" dirty="0"/>
              <a:t>와 </a:t>
            </a:r>
            <a:r>
              <a:rPr lang="en-US" altLang="ko-KR" dirty="0"/>
              <a:t>User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일반적인 데이터 베이스 구조</a:t>
            </a:r>
            <a:r>
              <a:rPr lang="en-US" altLang="ko-KR" dirty="0" smtClean="0"/>
              <a:t>(4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트리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0571" y="3805832"/>
            <a:ext cx="1785257" cy="566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인스턴스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0457" y="4554314"/>
            <a:ext cx="1785257" cy="566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데이터베이스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50457" y="3101883"/>
            <a:ext cx="1785257" cy="566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데이터베이스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85655" y="4554314"/>
            <a:ext cx="1785257" cy="566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스키마 </a:t>
            </a:r>
            <a:r>
              <a:rPr lang="en-US" altLang="ko-KR" dirty="0" smtClean="0">
                <a:solidFill>
                  <a:schemeClr val="tx1"/>
                </a:solidFill>
              </a:rPr>
              <a:t>III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85655" y="3404686"/>
            <a:ext cx="1785257" cy="566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스키마 </a:t>
            </a:r>
            <a:r>
              <a:rPr lang="en-US" altLang="ko-KR" dirty="0" smtClean="0">
                <a:solidFill>
                  <a:schemeClr val="tx1"/>
                </a:solidFill>
              </a:rPr>
              <a:t>II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85655" y="2464658"/>
            <a:ext cx="1785257" cy="566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스키마 </a:t>
            </a: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474848" y="2112279"/>
            <a:ext cx="1785257" cy="3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테이블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37915" y="2410049"/>
            <a:ext cx="1785257" cy="3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테이블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74848" y="3419874"/>
            <a:ext cx="1785257" cy="3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테이블 </a:t>
            </a:r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74848" y="4681422"/>
            <a:ext cx="1785257" cy="3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테이블 </a:t>
            </a:r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7915" y="3733696"/>
            <a:ext cx="1785257" cy="3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테이블 </a:t>
            </a:r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000982" y="2728040"/>
            <a:ext cx="1785257" cy="3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테이블 </a:t>
            </a:r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stCxn id="4" idx="3"/>
          </p:cNvCxnSpPr>
          <p:nvPr/>
        </p:nvCxnSpPr>
        <p:spPr>
          <a:xfrm flipV="1">
            <a:off x="2365828" y="3384911"/>
            <a:ext cx="384629" cy="703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4" idx="3"/>
            <a:endCxn id="17" idx="1"/>
          </p:cNvCxnSpPr>
          <p:nvPr/>
        </p:nvCxnSpPr>
        <p:spPr>
          <a:xfrm>
            <a:off x="2365828" y="4088861"/>
            <a:ext cx="384629" cy="748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9" idx="3"/>
            <a:endCxn id="24" idx="1"/>
          </p:cNvCxnSpPr>
          <p:nvPr/>
        </p:nvCxnSpPr>
        <p:spPr>
          <a:xfrm flipV="1">
            <a:off x="4535714" y="2747687"/>
            <a:ext cx="449941" cy="637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9" idx="3"/>
            <a:endCxn id="23" idx="1"/>
          </p:cNvCxnSpPr>
          <p:nvPr/>
        </p:nvCxnSpPr>
        <p:spPr>
          <a:xfrm>
            <a:off x="4535714" y="3384912"/>
            <a:ext cx="449941" cy="302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3"/>
            <a:endCxn id="22" idx="1"/>
          </p:cNvCxnSpPr>
          <p:nvPr/>
        </p:nvCxnSpPr>
        <p:spPr>
          <a:xfrm>
            <a:off x="4535714" y="4837343"/>
            <a:ext cx="4499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8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Mysql-Sysbench</a:t>
            </a:r>
            <a:r>
              <a:rPr lang="en-US" altLang="ko-KR" dirty="0"/>
              <a:t> </a:t>
            </a:r>
            <a:r>
              <a:rPr lang="ko-KR" altLang="en-US" dirty="0"/>
              <a:t>용 </a:t>
            </a:r>
            <a:r>
              <a:rPr lang="en-US" altLang="ko-KR" dirty="0"/>
              <a:t>Schema</a:t>
            </a:r>
            <a:r>
              <a:rPr lang="ko-KR" altLang="en-US" dirty="0"/>
              <a:t>와 </a:t>
            </a:r>
            <a:r>
              <a:rPr lang="en-US" altLang="ko-KR" dirty="0"/>
              <a:t>User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의 구조</a:t>
            </a:r>
            <a:r>
              <a:rPr lang="en-US" altLang="ko-KR" dirty="0" smtClean="0"/>
              <a:t>(3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데이터베이스 존재</a:t>
            </a:r>
            <a:r>
              <a:rPr lang="en-US" altLang="ko-KR" dirty="0" smtClean="0"/>
              <a:t>X, </a:t>
            </a:r>
            <a:r>
              <a:rPr lang="ko-KR" altLang="en-US" dirty="0" smtClean="0"/>
              <a:t>데이터 베이스와 스키마 동의어 취급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메뉴얼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0448" y="3539101"/>
            <a:ext cx="1785257" cy="566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인스턴스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53514" y="2461239"/>
            <a:ext cx="1785257" cy="566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스키마 </a:t>
            </a: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58966" y="3537375"/>
            <a:ext cx="1785257" cy="566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스키마 </a:t>
            </a:r>
            <a:r>
              <a:rPr lang="en-US" altLang="ko-KR" dirty="0" smtClean="0">
                <a:solidFill>
                  <a:schemeClr val="tx1"/>
                </a:solidFill>
              </a:rPr>
              <a:t>II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3513" y="4896539"/>
            <a:ext cx="1785257" cy="566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스키마 </a:t>
            </a:r>
            <a:r>
              <a:rPr lang="en-US" altLang="ko-KR" dirty="0" smtClean="0">
                <a:solidFill>
                  <a:schemeClr val="tx1"/>
                </a:solidFill>
              </a:rPr>
              <a:t>III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95993" y="2184327"/>
            <a:ext cx="1785257" cy="3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테이블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89899" y="2492128"/>
            <a:ext cx="1785257" cy="3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테이블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40264" y="2799929"/>
            <a:ext cx="1785257" cy="3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테이블 </a:t>
            </a:r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5993" y="3538307"/>
            <a:ext cx="1785257" cy="3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테이블 </a:t>
            </a:r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89899" y="3855674"/>
            <a:ext cx="1785257" cy="3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테이블 </a:t>
            </a:r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95993" y="4992645"/>
            <a:ext cx="1785257" cy="3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테이블 </a:t>
            </a:r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4" idx="3"/>
            <a:endCxn id="5" idx="1"/>
          </p:cNvCxnSpPr>
          <p:nvPr/>
        </p:nvCxnSpPr>
        <p:spPr>
          <a:xfrm flipV="1">
            <a:off x="2425705" y="2744268"/>
            <a:ext cx="1427809" cy="1077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4" idx="3"/>
            <a:endCxn id="6" idx="1"/>
          </p:cNvCxnSpPr>
          <p:nvPr/>
        </p:nvCxnSpPr>
        <p:spPr>
          <a:xfrm flipV="1">
            <a:off x="2425705" y="3820404"/>
            <a:ext cx="1433261" cy="1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" idx="3"/>
            <a:endCxn id="7" idx="1"/>
          </p:cNvCxnSpPr>
          <p:nvPr/>
        </p:nvCxnSpPr>
        <p:spPr>
          <a:xfrm>
            <a:off x="2425705" y="3822130"/>
            <a:ext cx="1427808" cy="135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3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Mysql-Sysbench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Schema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mysql</a:t>
            </a:r>
            <a:r>
              <a:rPr lang="en-US" altLang="ko-KR" dirty="0"/>
              <a:t> –u root –</a:t>
            </a:r>
            <a:r>
              <a:rPr lang="en-US" altLang="ko-KR" dirty="0" smtClean="0"/>
              <a:t>p</a:t>
            </a:r>
          </a:p>
          <a:p>
            <a:r>
              <a:rPr lang="en-US" altLang="ko-KR" dirty="0" smtClean="0"/>
              <a:t>show schemas(databases);</a:t>
            </a:r>
          </a:p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에 접속하여 데이터 베이스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스키마</a:t>
            </a:r>
            <a:r>
              <a:rPr lang="en-US" altLang="ko-KR" dirty="0" smtClean="0"/>
              <a:t>)</a:t>
            </a:r>
            <a:r>
              <a:rPr lang="ko-KR" altLang="en-US" dirty="0" smtClean="0"/>
              <a:t> 목록 확인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3387900"/>
            <a:ext cx="2697390" cy="26852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798" y="3387900"/>
            <a:ext cx="2779260" cy="2685240"/>
          </a:xfrm>
          <a:prstGeom prst="rect">
            <a:avLst/>
          </a:prstGeom>
        </p:spPr>
      </p:pic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8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Mysql-Sysbench</a:t>
            </a:r>
            <a:r>
              <a:rPr lang="en-US" altLang="ko-KR" dirty="0"/>
              <a:t> </a:t>
            </a:r>
            <a:r>
              <a:rPr lang="ko-KR" altLang="en-US" dirty="0"/>
              <a:t>용 </a:t>
            </a:r>
            <a:r>
              <a:rPr lang="en-US" altLang="ko-KR" dirty="0"/>
              <a:t>Schema</a:t>
            </a:r>
            <a:r>
              <a:rPr lang="ko-KR" altLang="en-US" dirty="0"/>
              <a:t>와 </a:t>
            </a:r>
            <a:r>
              <a:rPr lang="en-US" altLang="ko-KR" dirty="0"/>
              <a:t>User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database (</a:t>
            </a:r>
            <a:r>
              <a:rPr lang="ko-KR" altLang="en-US" dirty="0" smtClean="0"/>
              <a:t>데이터 베이스 명칭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 smtClean="0"/>
              <a:t>sysbench_1 </a:t>
            </a:r>
            <a:r>
              <a:rPr lang="ko-KR" altLang="en-US" dirty="0" smtClean="0"/>
              <a:t>데이터베이스 생성</a:t>
            </a:r>
            <a:endParaRPr lang="en-US" altLang="ko-KR" dirty="0" smtClean="0"/>
          </a:p>
          <a:p>
            <a:r>
              <a:rPr lang="en-US" altLang="ko-KR" dirty="0" smtClean="0"/>
              <a:t>show databases; </a:t>
            </a:r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sysbench_1 </a:t>
            </a:r>
            <a:r>
              <a:rPr lang="ko-KR" altLang="en-US" dirty="0" smtClean="0"/>
              <a:t>데이터베이스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70" y="2597341"/>
            <a:ext cx="3986666" cy="35367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84686" y="5297714"/>
            <a:ext cx="1204685" cy="290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3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filebench</a:t>
            </a:r>
            <a:r>
              <a:rPr lang="en-US" altLang="ko-KR" dirty="0" smtClean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endParaRPr lang="ko-KR" altLang="en-US" sz="2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 : //github.com/</a:t>
            </a:r>
            <a:r>
              <a:rPr lang="en-US" altLang="ko-KR" dirty="0" err="1">
                <a:hlinkClick r:id="rId2"/>
              </a:rPr>
              <a:t>filebench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filebench</a:t>
            </a:r>
            <a:r>
              <a:rPr lang="en-US" altLang="ko-KR" dirty="0">
                <a:hlinkClick r:id="rId2"/>
              </a:rPr>
              <a:t>/releases</a:t>
            </a:r>
            <a:r>
              <a:rPr lang="en-US" altLang="ko-KR" dirty="0"/>
              <a:t> </a:t>
            </a:r>
            <a:r>
              <a:rPr lang="ko-KR" altLang="en-US" dirty="0"/>
              <a:t>로 접속</a:t>
            </a:r>
            <a:endParaRPr lang="en-US" altLang="ko-KR" dirty="0"/>
          </a:p>
          <a:p>
            <a:r>
              <a:rPr lang="en-US" altLang="ko-KR" dirty="0"/>
              <a:t>filebench-1.5-alpha3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en-US" altLang="ko-KR" dirty="0"/>
              <a:t>filebench-1.5-alpha3.tar.gz </a:t>
            </a:r>
            <a:r>
              <a:rPr lang="ko-KR" altLang="en-US" smtClean="0"/>
              <a:t>패키지 압축 파일 </a:t>
            </a:r>
            <a:r>
              <a:rPr lang="ko-KR" altLang="en-US" dirty="0"/>
              <a:t>다운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" y="2905126"/>
            <a:ext cx="5183414" cy="34988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0" y="2905126"/>
            <a:ext cx="5213804" cy="34239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81100" y="4057650"/>
            <a:ext cx="15621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58100" y="5886450"/>
            <a:ext cx="1009650" cy="186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92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Mysql-Sysbench</a:t>
            </a:r>
            <a:r>
              <a:rPr lang="en-US" altLang="ko-KR" dirty="0"/>
              <a:t> </a:t>
            </a:r>
            <a:r>
              <a:rPr lang="ko-KR" altLang="en-US" dirty="0"/>
              <a:t>용 </a:t>
            </a:r>
            <a:r>
              <a:rPr lang="en-US" altLang="ko-KR" dirty="0"/>
              <a:t>Schema</a:t>
            </a:r>
            <a:r>
              <a:rPr lang="ko-KR" altLang="en-US" dirty="0"/>
              <a:t>와 </a:t>
            </a:r>
            <a:r>
              <a:rPr lang="en-US" altLang="ko-KR" dirty="0"/>
              <a:t>User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user  ‘(</a:t>
            </a:r>
            <a:r>
              <a:rPr lang="ko-KR" altLang="en-US" dirty="0" smtClean="0"/>
              <a:t>사용자 </a:t>
            </a:r>
            <a:r>
              <a:rPr lang="ko-KR" altLang="en-US" dirty="0" err="1" smtClean="0"/>
              <a:t>계정명</a:t>
            </a:r>
            <a:r>
              <a:rPr lang="en-US" altLang="ko-KR" dirty="0" smtClean="0"/>
              <a:t>)’@’localhost’ identified by ‘(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)’;</a:t>
            </a:r>
          </a:p>
          <a:p>
            <a:pPr lvl="1"/>
            <a:r>
              <a:rPr lang="en-US" altLang="ko-KR" sz="2400" dirty="0" smtClean="0"/>
              <a:t>localhost</a:t>
            </a:r>
            <a:r>
              <a:rPr lang="ko-KR" altLang="en-US" sz="2400" dirty="0" smtClean="0"/>
              <a:t>를 입력하면 외부 </a:t>
            </a:r>
            <a:r>
              <a:rPr lang="en-US" altLang="ko-KR" sz="2400" dirty="0" smtClean="0"/>
              <a:t>IP </a:t>
            </a:r>
            <a:r>
              <a:rPr lang="ko-KR" altLang="en-US" sz="2400" dirty="0" smtClean="0"/>
              <a:t>접속 불가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%</a:t>
            </a:r>
            <a:r>
              <a:rPr lang="ko-KR" altLang="en-US" sz="2400" dirty="0" smtClean="0"/>
              <a:t>라고 입력하면 외부 </a:t>
            </a:r>
            <a:r>
              <a:rPr lang="en-US" altLang="ko-KR" sz="2400" dirty="0" smtClean="0"/>
              <a:t>IP</a:t>
            </a:r>
            <a:r>
              <a:rPr lang="ko-KR" altLang="en-US" sz="2400" dirty="0" smtClean="0"/>
              <a:t> 접속 가능</a:t>
            </a:r>
            <a:endParaRPr lang="en-US" altLang="ko-KR" sz="2400" dirty="0" smtClean="0"/>
          </a:p>
          <a:p>
            <a:r>
              <a:rPr lang="en-US" altLang="ko-KR" dirty="0" smtClean="0"/>
              <a:t>grant all on (</a:t>
            </a:r>
            <a:r>
              <a:rPr lang="ko-KR" altLang="en-US" dirty="0" smtClean="0"/>
              <a:t>사용자 계정</a:t>
            </a:r>
            <a:r>
              <a:rPr lang="en-US" altLang="ko-KR" dirty="0" smtClean="0"/>
              <a:t>).* (to ‘</a:t>
            </a:r>
            <a:r>
              <a:rPr lang="ko-KR" altLang="en-US" dirty="0" smtClean="0"/>
              <a:t>사용자 계정</a:t>
            </a:r>
            <a:r>
              <a:rPr lang="en-US" altLang="ko-KR" dirty="0" smtClean="0"/>
              <a:t>)’@’localhost;</a:t>
            </a:r>
          </a:p>
          <a:p>
            <a:pPr lvl="1"/>
            <a:r>
              <a:rPr lang="ko-KR" altLang="en-US" dirty="0" smtClean="0"/>
              <a:t>권한 부여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81" y="4051864"/>
            <a:ext cx="7820705" cy="1105630"/>
          </a:xfrm>
          <a:prstGeom prst="rect">
            <a:avLst/>
          </a:prstGeom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5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Mysql-Sysbench</a:t>
            </a:r>
            <a:r>
              <a:rPr lang="en-US" altLang="ko-KR" dirty="0"/>
              <a:t> </a:t>
            </a:r>
            <a:r>
              <a:rPr lang="ko-KR" altLang="en-US" dirty="0"/>
              <a:t>용 </a:t>
            </a:r>
            <a:r>
              <a:rPr lang="en-US" altLang="ko-KR" dirty="0"/>
              <a:t>Schema</a:t>
            </a:r>
            <a:r>
              <a:rPr lang="ko-KR" altLang="en-US" dirty="0"/>
              <a:t>와 </a:t>
            </a:r>
            <a:r>
              <a:rPr lang="en-US" altLang="ko-KR" dirty="0"/>
              <a:t>User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–u </a:t>
            </a:r>
            <a:r>
              <a:rPr lang="en-US" altLang="ko-KR" dirty="0" err="1" smtClean="0"/>
              <a:t>sungmoo</a:t>
            </a:r>
            <a:r>
              <a:rPr lang="en-US" altLang="ko-KR" dirty="0" smtClean="0"/>
              <a:t> –p</a:t>
            </a:r>
          </a:p>
          <a:p>
            <a:r>
              <a:rPr lang="ko-KR" altLang="en-US" dirty="0" smtClean="0"/>
              <a:t>생성한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명으로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r>
              <a:rPr lang="ko-KR" altLang="en-US" dirty="0" smtClean="0"/>
              <a:t>기본 포트 </a:t>
            </a:r>
            <a:r>
              <a:rPr lang="en-US" altLang="ko-KR" dirty="0" smtClean="0"/>
              <a:t>3306</a:t>
            </a:r>
            <a:r>
              <a:rPr lang="ko-KR" altLang="en-US" dirty="0" smtClean="0"/>
              <a:t>로 연결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11" y="3182566"/>
            <a:ext cx="6743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Sysbench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export [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]=[$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]:[</a:t>
            </a:r>
            <a:r>
              <a:rPr lang="ko-KR" altLang="en-US" dirty="0" smtClean="0"/>
              <a:t>환경변수 값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err="1"/>
              <a:t>환경변수는</a:t>
            </a:r>
            <a:r>
              <a:rPr lang="ko-KR" altLang="en-US" dirty="0"/>
              <a:t> 프로세스가 컴퓨터에서 동작하는 방식에 영향을 미치는 동적인 값들의 모음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export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환경변수의</a:t>
            </a:r>
            <a:r>
              <a:rPr lang="ko-KR" altLang="en-US" dirty="0" smtClean="0"/>
              <a:t> 리스트를 보여주며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위의 명령어는 </a:t>
            </a:r>
            <a:r>
              <a:rPr lang="ko-KR" altLang="en-US" dirty="0" err="1" smtClean="0"/>
              <a:t>변수명에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변수값을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Path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환경변수로</a:t>
            </a:r>
            <a:r>
              <a:rPr lang="ko-KR" altLang="en-US" dirty="0" smtClean="0"/>
              <a:t> 실행 파일을 찾는 경로의 변수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63" y="3222591"/>
            <a:ext cx="8953768" cy="27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2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sysbench</a:t>
            </a:r>
            <a:r>
              <a:rPr lang="en-US" altLang="ko-KR" dirty="0" smtClean="0"/>
              <a:t> --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-host=localhost --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-port=3306 --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-user=</a:t>
            </a:r>
            <a:r>
              <a:rPr lang="en-US" altLang="ko-KR" dirty="0" err="1" smtClean="0"/>
              <a:t>sungmoo</a:t>
            </a:r>
            <a:r>
              <a:rPr lang="en-US" altLang="ko-KR" dirty="0" smtClean="0"/>
              <a:t> --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-password=1234 --</a:t>
            </a:r>
            <a:r>
              <a:rPr lang="en-US" altLang="ko-KR" dirty="0" err="1" smtClean="0"/>
              <a:t>mysql-db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sysbench</a:t>
            </a:r>
            <a:r>
              <a:rPr lang="en-US" altLang="ko-KR" dirty="0" smtClean="0"/>
              <a:t> --table-size=500 ---tables=5 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</a:t>
            </a:r>
            <a:r>
              <a:rPr lang="en-US" altLang="ko-KR" dirty="0" err="1" smtClean="0"/>
              <a:t>sysbench</a:t>
            </a:r>
            <a:r>
              <a:rPr lang="en-US" altLang="ko-KR" dirty="0" smtClean="0"/>
              <a:t>/share/</a:t>
            </a:r>
            <a:r>
              <a:rPr lang="en-US" altLang="ko-KR" dirty="0" err="1" smtClean="0"/>
              <a:t>sysbench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oltp_read_only.lua</a:t>
            </a:r>
            <a:r>
              <a:rPr lang="en-US" altLang="ko-KR" dirty="0" smtClean="0"/>
              <a:t> prepare</a:t>
            </a:r>
          </a:p>
          <a:p>
            <a:endParaRPr lang="en-US" altLang="ko-KR" dirty="0"/>
          </a:p>
          <a:p>
            <a:r>
              <a:rPr lang="ko-KR" altLang="en-US" dirty="0" smtClean="0"/>
              <a:t>순서대로 </a:t>
            </a:r>
            <a:r>
              <a:rPr lang="en-US" altLang="ko-KR" dirty="0" smtClean="0"/>
              <a:t>host =localhost,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port=3306, </a:t>
            </a:r>
            <a:r>
              <a:rPr lang="en-US" altLang="ko-KR" dirty="0" err="1" smtClean="0"/>
              <a:t>mysql</a:t>
            </a:r>
            <a:r>
              <a:rPr lang="ko-KR" altLang="en-US" dirty="0"/>
              <a:t>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명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sungmoo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:1234, </a:t>
            </a:r>
            <a:r>
              <a:rPr lang="en-US" altLang="ko-KR" dirty="0" err="1" smtClean="0"/>
              <a:t>mysql-db:sysbench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크기</a:t>
            </a:r>
            <a:r>
              <a:rPr lang="en-US" altLang="ko-KR" dirty="0" smtClean="0"/>
              <a:t>=500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10700B(2000000:428MB), </a:t>
            </a:r>
            <a:r>
              <a:rPr lang="ko-KR" altLang="en-US" dirty="0" err="1" smtClean="0"/>
              <a:t>테이블수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파일 만들기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02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34</a:t>
            </a:fld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75" y="1881187"/>
            <a:ext cx="69818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sysbench</a:t>
            </a:r>
            <a:r>
              <a:rPr lang="en-US" altLang="ko-KR" dirty="0"/>
              <a:t> --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-host=localhost </a:t>
            </a:r>
            <a:r>
              <a:rPr lang="en-US" altLang="ko-KR" dirty="0"/>
              <a:t>--</a:t>
            </a:r>
            <a:r>
              <a:rPr lang="en-US" altLang="ko-KR" dirty="0" err="1"/>
              <a:t>mysql</a:t>
            </a:r>
            <a:r>
              <a:rPr lang="en-US" altLang="ko-KR" dirty="0"/>
              <a:t>-port=3306 --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-user=</a:t>
            </a:r>
            <a:r>
              <a:rPr lang="en-US" altLang="ko-KR" dirty="0" err="1" smtClean="0"/>
              <a:t>sungmoo</a:t>
            </a:r>
            <a:r>
              <a:rPr lang="en-US" altLang="ko-KR" dirty="0" smtClean="0"/>
              <a:t> </a:t>
            </a:r>
            <a:r>
              <a:rPr lang="en-US" altLang="ko-KR" dirty="0"/>
              <a:t>--</a:t>
            </a:r>
            <a:r>
              <a:rPr lang="en-US" altLang="ko-KR" dirty="0" err="1"/>
              <a:t>mysql</a:t>
            </a:r>
            <a:r>
              <a:rPr lang="en-US" altLang="ko-KR" dirty="0"/>
              <a:t>-password=1234 --</a:t>
            </a:r>
            <a:r>
              <a:rPr lang="en-US" altLang="ko-KR" dirty="0" err="1"/>
              <a:t>mysql-db</a:t>
            </a:r>
            <a:r>
              <a:rPr lang="en-US" altLang="ko-KR" dirty="0"/>
              <a:t>=</a:t>
            </a:r>
            <a:r>
              <a:rPr lang="en-US" altLang="ko-KR" dirty="0" err="1"/>
              <a:t>sysbench</a:t>
            </a:r>
            <a:r>
              <a:rPr lang="en-US" altLang="ko-KR" dirty="0"/>
              <a:t> --table-size=500 </a:t>
            </a:r>
            <a:r>
              <a:rPr lang="en-US" altLang="ko-KR" dirty="0" smtClean="0"/>
              <a:t>--</a:t>
            </a:r>
            <a:r>
              <a:rPr lang="en-US" altLang="ko-KR" dirty="0"/>
              <a:t>tables=5 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sysbench</a:t>
            </a:r>
            <a:r>
              <a:rPr lang="en-US" altLang="ko-KR" dirty="0"/>
              <a:t>/share/</a:t>
            </a:r>
            <a:r>
              <a:rPr lang="en-US" altLang="ko-KR" dirty="0" err="1"/>
              <a:t>sysbench</a:t>
            </a:r>
            <a:r>
              <a:rPr lang="en-US" altLang="ko-KR" dirty="0"/>
              <a:t>/</a:t>
            </a:r>
            <a:r>
              <a:rPr lang="en-US" altLang="ko-KR" dirty="0" err="1"/>
              <a:t>oltp_read_only.lua</a:t>
            </a:r>
            <a:r>
              <a:rPr lang="en-US" altLang="ko-KR" dirty="0"/>
              <a:t> </a:t>
            </a:r>
            <a:r>
              <a:rPr lang="en-US" altLang="ko-KR" dirty="0" smtClean="0"/>
              <a:t>run</a:t>
            </a:r>
          </a:p>
          <a:p>
            <a:r>
              <a:rPr lang="ko-KR" altLang="en-US" dirty="0"/>
              <a:t>순서대로 </a:t>
            </a:r>
            <a:r>
              <a:rPr lang="en-US" altLang="ko-KR" dirty="0"/>
              <a:t>host =localhost,</a:t>
            </a:r>
            <a:r>
              <a:rPr lang="ko-KR" altLang="en-US" dirty="0"/>
              <a:t>기본 </a:t>
            </a:r>
            <a:r>
              <a:rPr lang="en-US" altLang="ko-KR" dirty="0"/>
              <a:t>port=3306, </a:t>
            </a:r>
            <a:r>
              <a:rPr lang="en-US" altLang="ko-KR" dirty="0" err="1"/>
              <a:t>mysql</a:t>
            </a:r>
            <a:r>
              <a:rPr lang="en-US" altLang="ko-KR" dirty="0"/>
              <a:t> user</a:t>
            </a:r>
            <a:r>
              <a:rPr lang="ko-KR" altLang="en-US" dirty="0"/>
              <a:t>명</a:t>
            </a:r>
            <a:r>
              <a:rPr lang="en-US" altLang="ko-KR" dirty="0"/>
              <a:t>=</a:t>
            </a:r>
            <a:r>
              <a:rPr lang="en-US" altLang="ko-KR" dirty="0" err="1"/>
              <a:t>sungmoo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비밀번호</a:t>
            </a:r>
            <a:r>
              <a:rPr lang="en-US" altLang="ko-KR" dirty="0"/>
              <a:t>:1234, </a:t>
            </a:r>
            <a:r>
              <a:rPr lang="en-US" altLang="ko-KR" dirty="0" err="1"/>
              <a:t>mysql-db:sysbench</a:t>
            </a:r>
            <a:r>
              <a:rPr lang="en-US" altLang="ko-KR" dirty="0"/>
              <a:t>, </a:t>
            </a:r>
            <a:r>
              <a:rPr lang="ko-KR" altLang="en-US" dirty="0"/>
              <a:t>테이블 크기</a:t>
            </a:r>
            <a:r>
              <a:rPr lang="en-US" altLang="ko-KR" dirty="0"/>
              <a:t>=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10700B(2000000:428MB), </a:t>
            </a:r>
            <a:r>
              <a:rPr lang="ko-KR" altLang="en-US" dirty="0" err="1"/>
              <a:t>테이블수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개 파일 테스트 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35</a:t>
            </a:fld>
            <a:endParaRPr lang="ko-KR" altLang="en-US"/>
          </a:p>
        </p:txBody>
      </p:sp>
      <p:sp>
        <p:nvSpPr>
          <p:cNvPr id="6" name="AutoShape 2" descr="data:image/png;base64,iVBORw0KGgoAAAANSUhEUgAAAtcAAACsCAIAAAA/lhchAAAgAElEQVR4Aex9iV8TR9j/JhvOAAFFPILcCFTFE4EoErkVPKqUYovxwguPWluvelXFq9ZbW1vUirdVKooXaonWAsolh5DA1Nr9ve/r3/H77OxuspvsThIERB0/fsjuzs7M83yfZ2a+Oydx7do1Av/DCGAE+AjIVWN0G7fpIlz5D7vpWu49bt6WnfN6JK9uUqELk8Vo8MHEaPDRwNcfKgKYhXyoln2f9ZL1ybry6nnhGLd3pIRTyMpy0HEywaMH8u/JvHpAHS4LctAXdwGg4P/WQ3FK7rmN3+5BQ+4RHJ+qjfSU28idC+6k8Fx0h35RefUONBxS5528jMKwxwVy1Nl6XMDel+EHwkJIcvC8/otqwgrfhG+tD/h8hZuS7H1Yd61Erk7RO9Tf/BNe+Cb8u4qBkxIVVlWszG+hetub8EIwMJTfnMrk/T/v/82b8MI7XoJq2c155C7/b17RCW76c6A2gTQlSA5QTvo1YP1rOqjwn+Blp/p+MkjGaOMU3W/tG/ic+/vVcqe3wV7mEfVF4ZXqVtiAdbyovLB6RM9zke6p/cXt35N5iUvQPU8VqsAhEVHDUnc+Ae+chSjjD7eC8uXBTvaq2jnh7U1d+B4ir+7xDYfREMrbG+8QGPa4uI7D6xqcte5UWfUrmrI3V13ZNTtSyVavBCKIIMi+45efrHgBKNBWe60wJ8yNi8XoTKqiMlfvP/+ouuV13bEEe78DehwvgiA+CBYiH/RtwM434RvLBkz9znfG9ZDCN2GL5r1VW/guTOFInnIy8kQIzQnehKx9QXOvwjeBKcP4TijzmjZgI8MMTCxEJvMc45VJ4wN5A5+FyMkhx+Dz/xe8ujoUvhCQGAETdHFJecrwj6DltwevqAkt/E89sj8rLRnk9ekF9fyr6vlX/VdCBvNWLETmOX5fDdV24/tZ40cOi45JnDZfpx2ocASZLnm3e2p/cdF6Mi9xCbrzKdTu/WMhDCSOCv82QIrm1T2+4Xgz+TaK9WBcUQx7MH8mK8fhVQyesXX3qtzJiQkpM1cW/Q2ov76LZgeDUUHBc6+9ArXFq6Ylp+XtvWukqvcmqLgmQOY+dMGZhmZ98dZFn6XEj/4kwMP0TdnjgNjO0MRCZD5u448NXgu/rQvfhK674xfhC6N7KRfSjVZAfICMIOSRv9MNEtvSODvH/Tz46yamFQzfWqWenOVkajJkXq4xu9Wr22AD9j+h6yvUk1NIGSHzntV/6fPQnW/CC18H5f8esPF/wwtB4KdT2U95mZdLzD7/b5kv8seD0qbwExQPkg1SLfrf8C1nPT2Zb3Cl28yX4YV/9fGFXz7vr14I45GhPqvehBf+z+C4IBkhl4fuDy58E77trNJEhp0ifZb8v/DCV5BPcCxE1s9z3n/QHP8L//JYiEytWvomvPBf9ZjBMkImD9gWRHexHHJzJggyvM/qN+GF/89/hB8rkZO3nOS8nSek0DeYAHLgjGOVr1/e3jzWUyQGLzJ76TJ08xPQcXIiv+/G+i3rJ3LVyIUH/qhlelAMDVXnlkW50G/J/WaWdIDHK8LYr2BSrSsF1O+z+sMyKRWLgNUZVVdWXmmgAGh7dHpd0kDzd7TCL6Hg6L3nRgoA8PTqnuwI9suF9Evfdv5RZeNr+pumvfH28YJxPuZuIZlrQPLK4yVPDHCQ4lXt3cOZ/elQJi9jbbOBjtV0+/jSMapuqjFco5ZfetxEAWCoKD7w4+XnbQA8ObV0OC1+J4EiCMJZnbr65/IaGg3KWPf3jROLIyD0jJEcbRjQaLgMnrzuzONGQAFDbckP80eagZI0pXvs0QZ2YIgZHqIA0C8PNVvT2plMT6SElxaDkLIyQSjU2b9WML4BWh8Vb85QO5sy4tzAkq71KjT40tpx/R44G9kv/fvLT2paoWM0V13elTfcy1z0pK1M+mqWFhbdqqgxGKFrGZ+eSPKm67e3cTYWUnLQFzcp8Punvtb1pTDINXpHJWg5NJEhHorgRQ+A8dpMPyi/zDN2R1Xdb3nBvJJoh8k68UqnrSzIi2UhcnL4BUgmjIFLSgcXVIbsMA4M94RvIliI0u0zI92eba0J/KqB4SIBE0IgfM7OE+/Bpq4jMP+S/yrYmQ+5i2zAd7CFqwjcRJObsDUPgr5/E15Y4zvQhSCcnMeXwXT+X/DXz9hv/c/SYZMnHaT6cnDhm+CsUXLX0T5znrGUqLB9QIiSIN5nvQR2Et54fj6Y7q4oY4dUnEb7bXgTXtjiF8AMXni6Ta4ML3ytjs/wXcMfkZHJ/Zf5Jk5z8cuF0XksxGXSoG00j/EI/jZgW/PAEeMh84BMTjZQtYS2VMicpW6egopTKJMFQ2UCuWKpLwixq94n1bobgGq+9JVmgLN1MbTI0HzrPm5vDfXi7OrM+NHRo+K0WV9mj+3DtP+keu5NQN34Qg1vZaqU4lbw5+JgyJWlYzG1f/2Frbqs5KQZa4qeUaB87VD4eSLzjNump5pLtudqY2O0s7eWdIDq/fGQYzGxbq+fqZ2gzcjbVWakGk+k+TDVmsI/u6gVgOqi9fOnp2oTtFNmzZ4cCNFkYj3YnpeWmJiSu7O0jao/pDV905h17IIrj4m/drSXLh8/NudwDfXy4pKJicsutvxbAsHpHFBy78TdlRSoPP3VzGSNJnn2/lrQeobPIaF2lo0rQhUEGnKfSfuqqfb7P85L1ybNWn+unjKWLA5hPFLalDI3v6DQEdln2sHj7ydFhoeFhYeFBng72eVcosKjxJC2MkHI3ENTMpM0o6NHxmas+OU51VEy19/MURkyaglUr0IDYTWxoPfG2cq+mTpBk5iu23XjJWW4ms8M26GsTLgO++4ZMN7dOmda0vi4WM2k9IzYfkz98hbORmOoUIWmbi4zdFyeE2T6mmextQwiB88rB4bzqX5Rq24aa07OCBi6Vg9aD8fTAy9yv1kXDVTtnYdPG18BQ8vDs5unBHQTH+mslYUew7IQF5f0WpoTLMxzUsACKnfnvndts5CglCgZ4eSc+BdNOwrm0Ak4x/X/Dn5bj6C77vlfyQwLCZ48QhF1OazwzeDRaqf4R+GFrweFexAu4wfQ1OSfQSMGyAhCNvCbQLqt1fv4KhBB8uBjoYWUOrK/S3oNLcCGRwF0k/zvwDAPgniP9WLtJFPI5Nx/GUvUZQM300xu2yl3xrfIYNg18sb/ExVByOSBO4MK34TN+1zhHNVXwEI403tkW7IQzxz6ybeb3cIPhxS+CdCM9Fz4f+GFTX6D3egEBy5VQ8oYXvhf0IIDPpEh5g8GLkkLK5seOw3SLtq05nPeVytByH1DZp8v+O3Fqh9PpaSM83R26ze1eOH3hUP7KQhCphy26FId/YVhuP/Lps/G9LOHvMhU6WeNVMX6OG9etc6KoAicX0a1X/kM9ju4j9n9Avy1eRiEDREL1v7m2anKmL3V4OUhuoSTg3JLjY1FaX1YCBRBi++CtqMauvALY7kO3/wcvDgW704Loow9WAeMp6cPsBbQIlb0lhpQd2icXXNhSDdPLxX856V0FtpENMhj4q/tL4u0HoTP5Mv/Nh7WuJMDc2/8W71jNJ1bZ4Ai1V/cAuDhsjCGC5D+c+/bzUJEJbTEkIcGqc67DcCduQFM/SzzGn+oFjTui6GRR5gSuoFoJ7nbqJ0NsF/K1EdCX9zIHWiyETSNBTNAiYGwsqlAwAtSrbsHDMVa5jsPPhLLqyfREAoociduL0YdMT9875xN7pP8UwN4sXesO0GgrEwwLOTZnlHihbRzzqYImH+P8ca6k7lBgq890SDX6M3PwbO9o33j99dR4M7ycP+cEkBdyeojIwiPhKIW0HBi2dS44VHDNV/sfkgB/abhdi346yErW/gXNyIjG7SOnlpBt21V/rO+8fQ39QjZyUIIedgZuh9izXoXBUGodAE0gWC/tsVYSDQZ8nNo4ZuAuEByeGl44f/5R3nJ+q2iacfO3z0Y8yo+8aUnUf6POhIVJI+6RncDBEd5r3wTXvjIu4/SJfUZx0KI91cv2lAytWo5NAqcqBG+6Qg9REIQMv9d9BDM5p+YW0Ie4L2Cfm3wCF/CaVjf1W/Cd9717qsgFA6zEBcnZ7KPWi5TeZhZCPQYpwC30WsHLGmC/VtvAjPGCRs9+h2+lWEc8T9yt1EHVvz2Yo3F/2M7A7jxJJmbOi5n3S9ljRQAr0q/GcfrJRVPkpC5R+jOVAGqo/LGwTU5Ywe48D51SfWXtzqMv8/0IwnnyNV/Us92cktvpGMJmQFBqNKLjdTd/CAFodQcabVuukpm0T2hwlhyv+xbAFxNU9H8JGy5HrRfTqevLf8JY5H9c8pAx9VUL8vXRO49Ek++5FpQi6mX4kGmhkGVfunfpqPjlfL+2SX/cmuROgGUUnOsDeg3MKNfBOEICxGX0AJDPhpMXusiTRW0Kv1cO3VnIfxqlDYlxE20YZC5DRjyybDhwwT/PwlWmb9CxZgBQgyUlQlC4Zew8khJVV3r6/aWpqo6CoDf+f4glldPoiHiX4JHEvai3xEPeu+cjSBUGedZj0JYmegUC7HtbApVYOSo8ZMX7Ct9SdWdnDXIxIXpLhLrII6FuMmcvNUDlCTpZ2IhcroOAdcme7MG9NAcrQc1W7ipJgKzWtyImxK+JB7UWSsL8+VYCEHIZH203pN/Hbz+f2BL88o/nhlb8VLOp6cRBE4MtZoXwo7IwL4QQg5ZRfg339EsxIseJQkvvK9S0WDy2yeuLySaDD5Of3azLOQNzUJ8VwpZyFDfb+kZCTQLkQ6SD/0jvPBFv6DR9Hf/92fdXZz5LOT91Yu2kxQL8VtD94Vsv6Bk+C05pM/Xb8ILqUFDPFmCwrAW3t+AcWqz4a37QpgRme+LuQSZuSBP6F4owT+FYshuOuudpcL1NfRL8k+u056zahl6XrCzz6S9eXt/GTXA1XlAQkz++SWnXqw5enrCJz485gDzlLlHfkGPYjxcxAygCASxvpE5+43KWrLrzMMOABqKdJEcpyFIv1kXDK+v5w5yCVhY1tG0X7BqVDyWkBnQLIRr8GD1VLknLQr27Ycxf0PVXrSbC2PJ+80s5Voap5ACPTBegozEUnLpWJZvWt6T3kNixms0EzSaCXHRg0z60q+JB5mrjLTz/zQc1rgLWEgngFJqjhuA3sQMHGEh4hIiMGQahvXiLITWWdyUEDRRFkKP14r847mhGDNAiIG0cvCSm4CqPLEsLWZ41LCx6RuecL7BWlUsr55FgxVE4kfCXvTb4kHvnbMJPzZoei3lbHBExrG+ENvOxuEu9516xQgeLbIak6E7kc1B7IhMCvdh4xxhGpGR+c4oBeCejhvwcw7/+hFo/9meVTLipoSiiQe9jZU5jU1rZORynygnV6bJcXGKuU73any9xpmuW93dZtIzTMPmTCFlAj5BENIshJ2p8H8BSWNJJ5WL5gHdPvHmhQRPjuZKuwz2hdAshHCO70/3/HcMGt6fHggYDMcdCh/59FUgguRhp0ILOwaEDVEVvAkvfOzj68FjIe+xXmYbWV+5ptLTOAqr+vaHX4buUwbRc2ue9unnJPPV9Z9Lr1ih/y+4Q3eZFL4JXXGhX3hfczLWLETmr1pGzxdWjw2gZ6cGbodzdw7CvhYZ7RsuLDWXec+B/FJPG4XuCo937wf7leX9PXJaaT+Zn8m+CvNTDNTmf/e1cETGLIitK6Xm5ybQuHcMHNWw9TIbLlfFbqkGbcXJXPkkZKqJh1tA+dcTdbeMtQdiRZesCWMJmYFMNfFIHdv5T6q/LAOgYqXYJmPCWHwWQijjDtcBQ1EWHBcSKoKIJXzx7e9MVQaXlJCFOA4UOVh3D4BbecysG7G+EEXgojvg1elJvLEHLnPRX2k0SPWc2wDcnSc2IiNISmhKGMSOxA0VDI7bHpEREx4lBsLKnkkXjeDBwkCmipX1mfqHBQsRywvBQlBidAoNQaSuuHnvnI1Qxux9xg28Ip0NzUI66Wwc5vK+mZcMoGKZyEQ6QRCcndp8kF0WowjKLzfNToVBHacn94Ud1jLvlDMt4MlXQ0y9iFxWXfDbFVY2sRCGT/xvyLePA5Y9CtpCN11hc6fDaaEy+RB66IRuzL6tDGLmB7BrZKRZCOHkFFfCTRSl49rFQggnJ80tGIsKXlPHZBoyi15ZQ0gHyfoWBBa+CZwwxFkD58N+9ziQXqHKzAt5j/VCuoiPcnY7baP89Z7hqd7Z9Jye8FVfQdbIi2c1IiPrv2TA3Kvq/KcMyIH5V9Vzdnt4KWimHvkTnA78vyFragUrdWUDvPL/h94mZOW9wUv+DN4OTbkajrvJ+nnk0YuqwjbWBEOfCS9sHTDEhyeBo7NTnQI+27Kl4FPtuOhPhkbHz1h7pR28OJnCzvDkpSu8lHnFr9n1nS5z4pjoEaM0M9ZcMoDa/WN5o7auQzfqwatnzdSz3eNMjAYRC7aFVNnaaQka7ZS5u0qaKeP1RUy1IFcl7HxKgfrr2xfMSErQJmXm5c8eySwAkm5BCcIpKO98BwDPTm2YPzVZm5CYNjV39ng/dA+KUMkuuLNVZRCEo0CR/bJ+aqSMt3+YOyUlPXvlgXv/WswLITwTjzVRL6+unZ5kVhmhCgJDdsJg+YEFU5JTczaer6eM1xczRkGYEuZF9p91vR00n1o+XZuQlDlblziAnoJkc0RGVHiEGAgrO4d/dR9Q+v3zk2NGDo+OSVunt2Ahonn1IBoIm3Qu6H1xNqrhwlbd1LSUmd/Qk9AfrBsK6w2UlW3MC3HY2cj+KctWzJuaNDFeo52i236lkQJlK5ipVoggQhE879or8Py3FVlJqbPpufDVe9kFM4TzkII7FKg5la8dGT1+3pFKynBFN9iiW7tzVrWM1UkrWyTDjsi4OY/ZNWgFu/NE+Jbng7OXuSk5sWXebglFzJKW8EIq9NtH6vRJkBkgWAjdieIUuazfrF8Gfra3X/YzuplcschJTphGZET6QuiPay+XcT/6r4VrajY/tVypKxpEhvqsfBP+baGbMsBj8rVgulfgTdja630GuhLE+6yXhaWEtzKv6QPWc/SOHp2520dttbzVioWwo2a8kRqmBwWmrXQevZdFflPFwEkT2V3L5P3cEw75fw0XQ8FN4QbnrlGq4KRRmafL6B3qrwyQZf5PyFcXfaPpYTveP3Lgp8cr/2u9sznGvpW6bhELj9ysYxbc0utgrx2YE217WgjZb9LaU4+YxaIAGP66fmThGCFzIQfOPP8PAFXrPjF/DiNikX4ZO65V1cPVp6Cl+spuXbR5USih6Ddh8cHSpy1wTsbL+pt72S4ORJtBe7ZbyOQ1v5T+3Q6nlbyue1i8NJIWBh2Lh+XbX9quMggHgSIImccneftK6ukli02VZY/+sWQhhNPgGftv0dMgqJdPLizhr+IVUwiNhktA5sbip82AAsaGGwfyR3NGQZiSzcQ17LN9d+DiaqpZX7zIlhicaOLCS4mBsDIhcw3O2lb8oIlejw0oY1NDxZXNwj4+kbx6GRocKnb9vi/ORtXd/rOmg54O/+eZ9cm8BfnSVkb3hRCEg87mFPT57kv6WljbdDQ8vbxvUawv25+MCKKHwnwnrPhF30QXh/rru3LCeYOyigHJa4r09IZmoPX+iRWx7JJBuyznyEudtLJFFuZ5IRYBb3krl3v2k7Etkpfb1AaaGeSlWE9pfMtsYHQ5GbovuPBN2MqjPsPiXHyDnPqGOfsNFDaHXZEPnUZP6mVLZtdIzyx6XVLYsnXuXvasJbGVYK8J7/od3N1HbKpqvcH1iPcaRXufIG8DlFPw0gorFtL7VMQS9RYE3rGzCUlebwHlg5PDtpW7iYXIBqiW/l/4ltrAgvsBzC7jhY39Q+yZ+N85Gzgrorb40wt0uf8bf3Trjna5p/WyhYa7tj/sEQlZcb5/6lw3D677yla8Xh7eZSxE7hk8csTwMUkLfnpqqNwa49E91LSXo2mPeF0CFGYh9kCN3+ktzoZZSHf6ogNWPnr0aHdIQgZ4Tvs9cH0HpAVUyMpi3+HMipvuyIxLU+am8Itxj5js8Umq+yB1tzQ470QvTj/RX5lHnPfUC4Hf/V/4DpF1K6JRPqKHyrh9NXQHeFXpjmlB5sGYjwgBO1XtEqAwC7ET7Y/8td7ibJiFdKcjOmDlTZs2dackOO2eQkAuczEdgdRTeeJ8MAIYAYwARgAj8FYIYBbyVvDhyBgBjABGACOAEcAIdBoBzEI6DR2OiBHoHAJy1ei5G7fMF9tzpHMJ4lhvj4DAKHLVGN3Gbbp3baGeFEPuPW7elp3z3rXKCEP2JBoIMXBQlyPwNiyEHPTFXW43a4vTFrpcTpzgB4MAdhs8f6JrnblLPEpglF4yY6AnxejJvKD55R7B8anaSE+7F05KS9glDuCIT8r7pvz4zFh/OS+wO9ZAOCJJr3jXYVNaSP02LITe335IRNSw1J1PAGYhFsDiW0kEPnq3ETR4kjCZAuQeQ+eda+h4xB4FzDwn+4zR/XBZ39oBKPDyeck+3TBTde4anLXuVFn1K/oLobnqyq7ZkdYzhuSqsd/cNQLq8hSrnfNN+b4/F13hUQKjSDd4PQpKT4rRk3lBECW21ZcGGCFhVziAdMbWIYrAeTcpAGq22nM4i3V0R57AjVC546IABXg7x5N9xy8/WUFvCtJWe60wJ4y3XwgiyJHM7XzXYVNapHv69GmLJw7fQufALMRh3D7yCB+x2wgaPKQbOPmOytl0rg72OP7JZyFOYctvPC8/uDwnNTFlesGvlYCq3hnD7harGDxj6+5VuZMTE1Jmriz6G1B/fSesLGXK4QWlTU0NbR8KC2EwfDuPEhgF0eAh7dXFgT0pRk/mBWFyuOmyKSF8oYdaItIreGi4bw/0hLjHHqnvuLdoXFREBPwf0t+VWf6pCJ577RWoLV41LTktb+9deu9Udjt3AhHUxR7KJOewKS2kMPWFyFUjFx74o5bZttLQUHVuGXdSJkE4q1NX/1zO7E1prPv7xonF/L0HHbW9yyebnoD6HSOZOlNQ+AkCJYbCL6Hg6D24ASJ4enVPdoTpE4/01SwtLLpVUWOg93AElPHpiSRvm0t1JfNCSEj6pW87/6iy8TXdMLQ33j5eMM7HfG6Ki3/G2lP6BihDW93TP44zQLlGLb/0uInenq+i+MCPl5+3AfDk1NLhnPgugyevO/O4EVDAUFvyw/yR3I6QBEEggiwM+Xa3CAnlfjNLOsDjFWFsiSPVulJA/T6rP+xJlcSQ6Gq3Ifulf3/5SU0r/Cxorrq8K2+4eVdVhTr71wrGKKD1UfHmDLXp0ASEhBJBysSfW/5jzsjmUHUKW/HYeG8Zc6yetFEQfij3+GQOu8doc9XtCus9Rrms+L+u0RvKa//Yvzht5qkmIGAhBCFXmE4NlPlknPsX3FsqcgAWOeiLmxT4/VPTEdkEQfZLO1pZf1k3evqlbmQh74FHEYSkUWCdRtWVlVcaKADaHp1el8TbVZNvIuG1hEcRnSxEaDGk6kN0HSVzDUheebzkiQFS21e1dw9nwtONmLyMtc307q7tTbePLx3Dq4iEar7tHXewA+8TH+iXhzI1jGRZRqPBbUMswkKkgEKqIWVK5OiP64gtlXylKPDwK67ipE9Vlmi/UIJ4Tjrf2nRyvNXpV7CPpOUQu2m7InjRA+E5MuJBqJw6FdY5U1pkxbEQ93F7a6gXZ1dnxo+OHhWnzfoyeyy76avcO3F3JQUqT381M1mjSZ69v9Zie0ToHCK2t8jJdIto4wlpMWSecdv0VHPJ9lxtbIx29taSDlC9P57dFxxuqWu8u3XOtKTxcbGaSekZsf3M3MCUs/BCOi+EhExJuL1+pnaCNiOP3r2/8UQas1u43Fu7t4oCj44uytJqJqTPP9HIAeUx8deO9tLl48fmHK6hXl5cMjFx2cWWf0u+oA8BYw8suP/jvHRt0qz15+opY8niENiGIoKEmrz9HUpCUj33JqBuQGnp8+tSiltNLaI0hl3uNgzyZd9MnaBJTNftuvGSMlzND2apkcw9NCUzSTM6emRsxopfnlMdJXPZEyWlJZR0NpfhG/96fTc/SEHI3fyCBvdxlhHuY/a+aLs4xRtpL/bIbzE/JP2mnWykDLf26NKT0rJXHSp/zfmGDdvJ4AbESs1PViyEF1ERsvge1fRzqsqCeCtUoambywwdl+eY+YnCf3ZxXdXuxD6kV/rFbmQh74FHIYzCOFv9ha26rOSkGWvoE0bK1w5lTrDmAW95Ke1snStECDEQ9SGijiIU/tn0OdXVRevnT0/VJminzJo9ORDWNkysB9vz0hITU3J3lrZR9Ye0lh5lqXAn72VufkGhI7LPtIPH30+KhAdThwZ4OzHuK1mWEWgwcsAXLFsiBFAo6RGm9PIPCQuPnLT9sfU8BJlL34CwMPqo7cjY/KstAFxeMITxmk6KQZADZ98xPj+UFuyrFLRo7Jm6qX5Rq24aa07OCBhqOlMXEYTSuHNhnTOlRV579uyhn8hU6WeNVMX6OG+BqvRe9eovbgHwcBlzuo7YsZmitofZkG6eXir4z0vpbJqEhGjjEWIMyi01Nhal9WGTUQQtvgvajmoYiii1sT/q2EzpvAiEhFDZjpMJzJktrsM3PwcvjsXTJ6SR6tm3ACjPZ4+h5/fxmDbb95l8+d/Gwxp3cmDujX+rd4x2I0h13m0A7swVOSkUEWRhROtbceSljYKQkCAUgfPLqPYrn8FPJvbEyGFwCzBpDLvebYTIy32Sf2oAL/aONR1OZwKBVOvuAUOxFh7jKi2htM/LB+T88W/1jlFuZOD821TbmQwfuU/GBVC1YxTSXgTLQngDt5xMioD590FHae4gpnTxfQPlolx0AsVCZMro5bdaW28sYKgrG0cRMP8e/Nil6k7mBpk6hhQBX1x6qd8aS7N3x1jIh+dRCKNYHO5Dn7ZazZ62irIXwtk6VYgQYpCI+lBYUvh1FKGMPVgHjKenD7Cs5jKgBMoAACAASURBVC3PM3KN3lID6g6N4x0JafJGqwtHfYNJwJ5ufEFZFurFNworEXzBgoWggILRxIVHmRJGE8uLFYMgCIV/7m9N1LMD6dzHMEIMlEcRhHP4kmt/17fT07+Aofzk6gQ2Rdfozc/Bs72jfeP311HgzvJw/5wSQMEeXESQWUKJK3E04MuIIIdNaZE7t4O7zD1Cd6YKUB2VNw6uyRk7wIX7rFJqjrUB/QZueIb0n3vf4jNO0h4eiSdfct1T5cu5z1ZUG08gxDjSytSq/L8ls/wgK5FiIchjMyXzQkkoLAlyv+xbAFxNow+RV2qOtoHHG7nj0vgtjamNV6Vf+rfp6Hil+UR1Bt51kaZ2QpV+rp26szBIQSCCLIxodSuBPP2eeBBCQkiwvrzVYfx9ph9JOEeu/pN6tnMMWztJYtj1biNEniBUGedZoOhS75ew8khJVV3r6/aWpqo6ynxgqaSEBMLZYg+2tJ3L6KvOK2mnQOPJxL7hBQ/ADZpEoI0i5YfK8ccNQL82grUy3zeQLsoZVpKFyFVjVpW2GPVbE/tatCsKVWDkqPGTF+wrfUnVnZwF+Q/pl/VbffWhiUxPu0MsRNxtoHziQb3foxBGsWz+CVV6sZGC3WNIeyGcjSDVDhcihBhKjXR9KCwp/DrKKWy5HrRfTqfrK8t/wlhk/5wy0HE11Z5DN8QdAKaPCCKkmi7JsiyUkOAZhdUFvmDBQlBA0dGkJESZko4nlhcrBuEasbjkFXi4abT5xAiEGEiP4pIkSK/gCUt+fgaP26U7gDmq4SZz8lYPUJKknxULEQkyJSdxIYUGAig6JYdNaZH9kiVLTE9kzn6jspbsOvOwA4CGIl0knHKr1NAVqKmZdISFkN5DYsZrNBM0mglx0YNME3hdojbowYs97IGS/BqZkURCjGNtoHJPWhTsvqO7vMLDwkLVXkzdK1X70yfWi/zjGBZBiOZFICQUlgR5v5mlXIOnnHDCCCq+FWtpzDVy2vl/Gg5r3C1ZyHppFiIaZDKZxIUE8vTb4kEICWEkv1kXDK+v5w5yCVhY1tG0P44/SimKYde7jRB5QR3kFLzkJqAqTyxLixkeNWxs+oYnnFEYfEQlRASRg+feN5R/PXFu6bPz3+6uaDiSMflYXcM+ut+FYSFSRpHyQwtOJvR5Gy5KyynOQuR9NBsfGA331mkQJ2bKfadeMYJHi+jxpX6fXuO+CuDUJbazZH+cdYcSg475r7jbwHDxoN7vUSijWDsb923QySqFLnkOFyIRFsKJAYWXqA+FwvPrKKeQAj0wXoJfTWbbMlfSsSzftLwXdwD4FiJIoulClGWhhHQNwKHBSgRfsGIhqIZDqj5kEkTUGxwLiefXhEwst6FfPQTt9woi+f1IKHvZaqRY7QhC5pNx0QAqltLd7eywSwpHKJ0jLEdkxIJMSUlcIOyFCHLclBbZc30h/MdyVeyWatBWnExrSA7W3QPgVh49h4G+te4LUQQuugNenZ4Ee8D56Uhck2rdTfP0RmGNzI8iFEP9ZRkAFSvFN9WRqv3RnV28zAR5EQgJhSVBUMJDC/SgvSRnIAMUXy9TjczlaGYhpHrObQDuzhMdkZEM4tLpsl+EhDAPmWri4RZQ/vVE3S1j7YFY66JHHzfcvW4jRJ7uj33GdpITnkkXjeABd2CurM/UP4QshINJICH3kPkVBrnHHq1runvqYd2JJL+Ir/R1ty789bIsh+7GRtgLMSJDQu99sDiEmcbC9w27XFSMhSjUn19qbq/4TsPMShKqY76T9828ZAAVy+isSa/BEexM+4ioiDGLSgFVtig2bIC7abTUHO9tr3q/RyGMYtH8y1QTj9SBxn0xSoKwy140eEKPop84XIgQYjDCi9eHwpLCr6MIZdzhOmAoyoKDq0ITI2IJX+yqO3Zsd6jweCdEWRZKyDcKK5JYS4QCyl5NrE1JN4QLysCrs6amnkvLbdi35eDfkoWhpt5tGIIQw26PImR9pzAshOkM2VEJmg+yy2IUQfnlwtmp4kGcmF3767ApLbJnWYjMK37Nru90mRPHRI8YpZmx5pIB1O4fC8kc2S/rp0bKePuHuVNS0rNXHrj3r8WIDOGZeKyJenl17fSktKm5s8f7WfQNW+RIEE7B+bcoUHN25TStRpOmO9ZgShAhhlyVsPMpBeqvb18wIylBm5SZlz97JDs5lZBiIajOLkReCAmFJUFQwkn/Ly+2UW03d+WlJaXNLNh35xWnF6pGZqeglh9YMCU5NWfj+XrKeJ1trRBBVpi+5QOUhEzSrkM36sGrZ83Us93jTJ/OCAy73G0g8lTDha26qWkpM7+hJww+WDcUuqhz+Ff3AaXfPz85ZuTw6Ji0dXoTC0FIiAgiB8z+A1Cg7mC8B6EIXnoHUKByB7PaFWkUKT8k5N7afdUU+PvU6llpCRPSdEdNPo9yUYKQufqFRkREjcq92AqqtiQPjxgS5MMwGWX8D3VUzaEZIyK5JXwRoX6wv5Hsn7JsxbypSRPjNdopuu1XGmEvrrBSpG3q0IiMw/71HniUtFGY5p8qWzstQaOdMndXSTNlvL4IckiUvRAe1blCxPi8mBgEoj5E1FGEU1De+Q4Anp3aMH9qsjYh0Vxjo2I5bH17IpD9Z11vB82nlk/XJiRlztYlDqBPBEeUZQQabH5iLRECKISUNk1JuMftq6MMpVuzk5On5OZN7A+PM3cKXXSLAlUHs6K5Uhk6yA1yfGkxkB7lMSr/m2XZaVqNRps5r/BaEwVurwxnyrIieN61V+D5byuyklJn0+skqveyC2YIRBBC584HOWxKi6xYFkL2m7T21CNmLS4Ahr+uH1k4xvSNJfP4JI9dZNhUWfbIepGh0+AZ+2/Rg/HUyycXlvBX8Vrkxt06+2duvlDVAruFO5pq7xatiIIziZFiEIp+ExYfLH3aAnuVX9bf3Gui9JK1P5ehyC86LykJkWWV9BlXcPxOM93R3VR1V/8KtBQl0N0GNmpkl4DMjcVPmwEFjA03DuSP5i2QQwSJqNT5RzYkpBMmB848/w8AVeu4mS/0sx50G6YOqrv9Z00HPVHrzzPrk02LJ2WuwVnbih800YsMAWVsaqi4spkZ8UNIiAiiR13/pp5sGE57JTnws8uv2n5LN60XkDYKyg+d1elfn3xY1w69t6XuXtHySJtrLkS+vNn1uk5hXz3gjarAsZUXu6HOTkGf776krzXSGXU0PL28b1Gsr9iHwbtmIe/co+BicnGjkH4ZO65V1UMMQUv1ld26aF6plCpnKI9i4jhYiNBiSNWHyDqKkLmFTF7zS+nf7dBnXtc9LF4aSXdHoGNJqfxWz13DPtt3B+68QDXrixcxDQeiLNs2inhLJAUUQnjbpiTIAWk7rz//DwCq9S+21SMHLyyzKJWNx+HaBTqrTomRsrH4z+dtsNJorPz9x6Uabr4rXTP5Tljxi76Jbjjqr+/KCTdNekAGIbTufJCDprTISGxExuIVwS2/M1kQgG+ECLiP3tkA/t4m3C5K+Mp7duc+YlNV6w1u3MMx4bvAbYS1pGPZ47d7JQLv2KPeBSZvo/K7kBfniRHofgQwC+kyjGWeI3IXfjF5YnzMuMTM/IPl7dTjTezWbF2WxztISO4ZPHLE8DFJC356aqjcGmOe9u2ILJiFOILWB/5ub/GoHoS5S1TuQXlxVhiBHkQAs5AuA1vhn3P4XhOzeavh+cOidZmB7F67XZbFu0hIGbevhh7mqCrdMS1IOJPMfnEwC7Efqw/+zd7iUT0IdJeo3IPy4qwwAj2IgKMspAdFw1lhBDACGAGMAEYAI/BBI4BZyAdtXqwcRgAjgBHACGAEejECLAuRq8boNm7Tie/G0YvFx6K9UwR60m3k3uPmbdk5r+tctMsTfKemMGf+XhvFrMZ7fyVXjZ67ccv8rnPY9x4RrABGQBQBloVIL0BAHiEomuQ7fqiM/aGJt1t2t0rDz6sngbI/L76EXQ+FtNu8w7zsVbknhRfCYa+Ewlj23vWkXnbnZafKNh1b7hEcn6qN9OyGfdbsxdfe97pgLpR0VjaBko4qHtLlCYpnY+tpLxHDlpg4vEsRsMlCCIUqcEhE1LDUnU+sjxDsUlGYxOCBxXB5NLPwWuRsMGSuSs3+Oqri6yjrXZqQ0ToVKMyrJ4GyNy+hhJ1SEhXJ7kYIlYidYfbmZbfK9iZop3z2v2a3hPYnyX+zJ/WyNy+7Vbbl2FInVvAB6CXX3cpCur5atoV8D6HaS8ToIW1xNhAB2yyEAQpWNxZb9HcLhO6xR+o77i0ax+09F9LfoYUmHpoj9eDpau40l24RkUtUNK8eA4rbaAhlFFEJOfG74NfeRqgLsrLYVUkyRftV7knh+eLaLyE/lv3XPamXnXk5qjJMVtSxMQsROII0UILX7L/p8gTtz5r/Zi8Rgy8Svu4+BPgshKorK680UAC0PTq9Lsm0MSXMXMotFH4JBUfvwf3vwNOre7IjlNxRcXLVyIUH/qhthV0ahoaqc8u4c3mR2nhOOt/adHK86EklyIgw0ENzqAX8+Y2JhLh8sukJqN/Bbtth8XWCkJD01SwtLLpVUWNgVt4an55I8uY0Y8WwzIt5LAWUy+DJ6848bgQUMNSW/DB/JG8rRplrQPLK4yVPDHA3w1e1dw9nsuc8KNTZv1Y0vobPWx8Vb85QC7p4pPLicLKWUEplud/Mkg7weEUYsz04fZJOqfmsH6lY7EbXUm4j5RukX/q2848qGb3aG28fLxjnY97cUwoNqCxlrG2mN0htb7p9fOkYHoaOq8wKL5EgAnmUb0ipzIlHb6Rr4aL0iSPiJeUDNgqBKA5S9No99miDxcaUQL88lPZYsl/695ef1LTCPtTmqsu78oZ72TNm0zlTInxD7vHJHHab6eaq2xXW20zzHIF3KYUGuqRIAIV2G16uYpeiVQqyFkWgIZYB90yqmDPhomIwZ2dLNDeSYiAwROjVWY/i1MO/jiAgYCH1F7bqspKTZqyhD+koXzuUt8O0qFvIPOO26anmku252tgY7eytJR2gen88c7iL+7i9NdSLs6sz40dHj4rTZn2ZPRZx8qdJZHLg7DvG54fSgn2V5obJFGrrwnPi4QbqT15PCMLPCJSEcCtu492tc6YljY+L1UxKz4jl7ZwLxbDKixFOFCj28JH7P85L1ybNWn+unjKWLA5hGIXCP7uoFYDqovXzp6dqE7RTZs2eHMiSDZl7aEpmkmZ09MjYjBW/PKc6Sub682ARzcuMkbWE0iqT6rk3AXXjC+bQQpkqpbgVsJuFI4CCAlCiboPwDSbW7fUztRO0GXn0CQiNJ9LY8wKk0WBiPdiel5aYmJK7s7SNqj+kNe2qzmrtiMrIBBHIS/oGQmVsFH6pRBUHiBQ0jWVfiMzNLyh0RPaZdvD4+0mR8FTt0ABvJ/rbgDFl2TdTJ2gS03W7brykDFfzg1lGbcbe6qpzppT0DdJv2slGynBrjy49KS171aHy19xJUlY58x4g0GD0Ei8pMAVRoFBlmZev6KVogqhalJBEQzR99qF0MWdeEBUDWb4kxUBgiNCLieW4R6GUxmFSCPBZSMfJBA/mPWXM3mruwFLmiZhbkINyS42NRWl92M8ORdDiu6DtqIbux5Cp0s8aqYr1cd68VhMmhT5C0Dl8ybW/69s76I8eQ/nJ1QmWjb+UIvRzz4QTL8CTr4aYOwwQfiYtIeJwVHPu1nkxYaJAqfNuA3BnrsjBuYQy9mAdMJ6eTh/YivxHqnX3gKFYyzu6WCwvcxrWEqJUVgTOL6Par3wGe2HYMxKHwU3KELGgAKJug/INYSzX4ZufgxfHmNMWEGhYxIreUgPqDo3jn54t5gB2C+8qmiBE0wJ5qcNiUCqbrIKNQp9LLF0cGKCkHVt8REboG3Kf5J8awIu9Y02nLprgt7h4K1PCtPi+oQiYfx90lOYOYoqyRc+rRdamWxQaQr0EJYWJLw6UdFk25Sp1IZogohYVpsNHQxgivEMUc+ZFMTHsKl8wukAMBIYIvYSx7PcooZ74zj4ExFkIoUovNlJ384PgQYF0SmJuodQcaYWDBbzJpIAqmeVHsxKZe4TuTBWgOipvHFyTM3aACzeegTpC0Cwz6RU8YcnPz+BxoLa/aWA8mVfisVbw6Gv2yEH4DOFn0hLawULE8mKEFwfqWBvQr4s0sSNV+rl26s7CIAXhFLZcD9ovp6vMqvOuFH4JK4+UVNW1vm5vaaqizwv8nf+mWF5cbFEJJY1C92qrv7zVYfx9ph9JOEeu/pN6tnMM28RLxxKWVYLnNijfEMaS+2XfAuBqGo0ACg1hLLJ/ThnouJrqxelLu5yIAyCsjEwQgbxU04VSmZXSQQk/UKMoNZLFgcUJmsayLwSG2cNCCEKVcZ4tXzz3ELnsnCmlfEM5/riBtzrPThaCQkPoovySggZKuiyLgCB4JIo8qhYlpNAQJCu8QRVz5k0xMdDlS1IMBIYIvYSx7PcooaL4zj4EJFkI10yyyYi7xbE2ULknLQr2joYxf0PVXqavepmz36isJbvOPOwAoKFIF8me+ScnRf5xJIUntswn46IBVCwNNnEhXqDVpUw16UQT9XDlED5pcYnaoAcv9jDnqxLW9YKEhIRU9cTmKpoXEyYJlH69KAsJKdAD4yXYBluq5BS85CagKk8sS4sZHjVsbPqGJ/azEGkJpVQmSL9ZFwyvr+cOcglYWNbRtD+OPzdHPJZVWTWxK1i3SviGMJa838xSTi8nFBohK8uBqd+FH8umUewRXpAgEnkp30CpzIiIjQJxYNpd0eLAmlKsEDFBdrIQy48oNl3Ln86YUto3GL02cNPfrGsby+zhPQoN6ZLCJiUFFLIsi4qBShBRi0qjgcgFVcyZaGJ6ocoXQgwEhii9BLUN//sKoRcO6iQCoixEppp4pA407osxt0OKwEV3wKvTk3jjAfTXcxkAFStt7ssjV8VuqQZtxcn09y56RIavhqzvFIaF8HkF/wX+tUw16dcm3vxKJoxU626aZ1lK1wsCCW32hYjnxeQoDtSc2wDcnSc6IhN3uA4YirLY+ah8lTyTLhrBA+4QW1mfqX9wrTX7llheTBBKQjaypcr0KNrEwy2g/OuJulvG2gOxZuPzhBLGEpZwvtugfEMYS9D8K6XRQMSC8jmsMiJBJPJSTRdK5c5JSMf6AI1CqqWLA+Nq0o7NjhUOFR5oJDQloYzZ+0w4oMwka/W3M6aU9g3GAR4sDmHqK+naRiAHCg2hXoKSYgMotNsoBmrzv/v6c/4UeVYmUeQRtag0GgIlLW4QxVxaL1T5QoiBwBChlzCW/R5loSi+tQuBo0eP0u9B0KmytdMSNNopc3eVNFPG64vY0sSk45l4rIl6eXXt9KS0qbmzx/vRHR5yVcLOpxSov759wYykBG1SZl7+7JHM5FSZV/yaXd/pMieOiR4xSjNjzSUDqN0/lu7iR43IyDxG5X+zLDtNq9FoM+cVXmuiwO2V/BEWSZ1k3kk/G8GDVdwiD+5Fp+D8WxSoObtymlajSdMdazDNF5OW0BYLkcoLAZTPpH3VVHv5gQVTklNzNp6vp4zXTZVVUN75DgCendowf2qyNiHRDK9z+Ff3AaXfPz85ZuTw6Ji0dXoLFkKIGYWWQkJCpMp0PNehG/Xg1bNm6tnucaZBdUQshNsgfENYwoV1q5MkGqhYnVIZkSASeammC1UcsFGYwsH8ZedjihYH5g0pxybI/rOut4PmU8unaxOSMmfrEgfQHaWMHzZc2KqbmpYy8xt6cv2DdUOFc4b4AnDXnTElwjfk3tp91RT4+9TqWWkJE9J0R821DZejyC8CDYSLsglJAiVelplY3GojfYGgioeBoglK16IINERUNT2SLubsK2JiIKoUhBgoDKX16qxHmTTEFw4gsGnTJvpt0i9jx7WqeiOc4dFSfWW3LtpyGaTT4Bn7b9FTE6iXTy4siWA/RhT9Jiw+WPq0BUZ8WX9zL/tRT/abtPbUoxomQWD46/qRhWPYZRAI6ch+KRuL/3zeBlNrrPz9x6Ua+2anyrzTfmmmygssSQhBEM7+mZsvVLXANX4dTbV3i1ZEwbU/SAklqyfY3knmBVUTB8olIHNj8dNmQAFjw40D+aN58MrcQiav+aX073Y4yeZ13cPipZHMvFDX4KxtxQ+a6LWpgDI2NVRc2cwOLrEgiuclhQZSZZgiOXDm+X8AqFr3ifljExEL7TZSvoGqF2iWKo6GjVgSDoAQHpWgDIE8yjekVEa4DUJC1sgfnFEIgkAUB0QhooNcwz7bdwduDUA164sXwYqIaTPqbv9Z00HPav/zzPpk4UYDLJKWP50yJco3CGd1+tcnH9a1wxqspe5e0fJI3kpDy/y5eyk0UC7KxhWvAehAMbdhIpEDPz1e+V/rnc0xzCcjJwb8FU9QqhYlkGgIEhbeSBVz7i1xMSTLl7QYaAyl9OqsR3Hi419HEGBZiCNReuG7Mu/U31qAvgBuHtDN8vVkXp1T5W0kdB+xqar1BjcK1Ln830Gst1G5Z8R9GwmxUWzYSNjS2Hj5owl+T92mV9gHe1RPmuGDYCGyPmlFHaB8ZY+QkB7Mq3OO0Bk05J7BI0cMH5O04KenhsqtMR4ic4U7J0zPxOqMyj0jGZdLZyTERuHQs/WL2wweQu+52/A0eYeX2KN6EvwPgYXI+kw+3UqVL+sZEtJzeXXODzqFhjJuXw096FNVumNakHkwpnMS9HisTqnco1J2SkJsFHttJNVmuA7f9rfldqtwrASUZPn0HNPuWTHeb7ex1+Td/J6UR3Vzth9p8h8CC/lITYfVxghgBJAIyFz7h30yfNgwq/9RQeb9BJApdElgLxGjS3TBiWAEuhyB06dPd3maOEGMAEYAI4ARwAhgBDACthHorr4QuWqMbuM2nc2tRGxLaPsNufe4eVt2zuuRvGxL0z1vOKvTV6+dOsiu/du6RwIHU+1mB5CrRs/duGV+19m8yxN0EC/8OkSgm93GAZTlXjGLN+qGedpzKp4DyeJXMQIYAQsEuouF9OS4Wk/mZQFfz9w6Dc75qYYy3Fg7xq6TQpFCyfum/PjMWH85L9CeveCQSSEDu9ko/C2hyEFf3OVOEhDd9hspKBvIT9Ce9/E73YLAW7iN3CM4PlUb2VW0wTlkQXETZfhjzSiR5azdojtOFCPwcSKwZ8+eblH8LWoTh+V5q7zkHkPnnWvoeLTYvn3iWeEcj0X2Hb/8ZMULQIG22muFOWHsbvZ2KOs2/Ot7VMfdDV1AQeizsQPn3aQAqNkabcc+BnZIJ/XKWxlFKlHzcwFpUKgCh0REDUvd+QR0PwtRBC++TzUdHS+6taxZQEeu4HkWzKxJ+PfhV+y+N84Rq//kPQeU8Wwy3L1YlX5J8JwhYU/WW+wpaiUE2WeM7ofL+lb6tMiXz0v2OfKt3yM+/xZuI765uxUEvAeuwVnrTpVVv6LRa666smt2pJI/ZVXmFrXsaitVezjDvk2LeCnjS4wARsBuBNgd3O1+394X36I2sTcL03udzcvJd1TOpnN1sAbnTrE3JSp50alYiuC5116B2uJV05LT8vbeNVLVexMsT6UXz1ERtOB2u/HmAjvOKRdPwOop6RU8NNy3e3tC2O0sTce+WAnxtg8ELIRJDLrBe8lCZC6+wRFREfT/UZ+dMgATC5E59w2KjBiWuuUxZbg4Z3REVLhaCUcISA//CPp9XlBERGSwr+nMSHF8ncKW33hefnB5TmpiyvSCXysBVb0zxvYWo0TP+XxnyzJBEI6zEMXgGVt3r8qdnJiQMnNl0d+A+us7C25O+mUVvQD1O8e9b2vXxe2Pn2IEeiMCS5YsYcSSq0YuPPBHbStc2GZoqDq3jDmVSe43s6SDdz4LqdaVmk9mkYrF7qlcV1ZeaaAAaHt0el0SbzdDhV9CwdF7cANE8PTqnuwI9huE9Evfdv5RZeNrmhm0N94+XjDOx3Q2HiFzDUheebzkiQHyhle1dw9nwtNXYM1FGWub6T1G25tuH186hrczqSTqrtEbymv/2L84beapJmA3C+lULNfoHZWg5dBEhngoghc9AMZrM+HZw5LiMQGuI7b8TVXvMO+nzjxGnAZJb6wvbkrUyAUaeRf/jLWn9A3QN9rqnv5xfDG3d66k+IxRRB0AITxSDLnHJ3P2ldQb4Zfr7Yp/TJvxM0LAHEVYiJSzEYSNBMV1k+4LQehFEAp19q8VjGOD1kfFmzPUphOW+fkox/3YYmYhTAjMseWniSK9L4ggfqrma7nCiStQMp+Mc/+Ce0vNB2ebXxNe9aDPI9yG7siTqDe4Lcn5/UP65ezKffuQJwd9cZMCv3/qy+8NobMMmn/zv9az03zx/BChU+A7jEBXIcD1hbiP21tDvTi7OjN+dPSoOG3Wl9lj+zDVFameexNQN75Qw1uZKqW41dRmS8diapP6C1t1WclJM9bQJzuUrx0KBwFknnHb9FRzyfZcbWyMdvbWkg5QvT8eDr4ysW6vn6mdoM3I21VmpBpPpLEbvyv8s4taAaguWj9/eqo2QTtl1uzJgbAmZ2I92J6XlpiYkruztI2qP6S1p6dBJqOrHKXmJwdYCEE4HoscPK8cGM6n+kWtummsOTkjYOhaPWg9HC/SrFjY1TlyvR7UbR9p+b2KavCkjUJ6+YeEhUdO2v7YauQCgbzcW7u3igKPji7K0mompM8/0WjR/FvIzNwiHAAhPEIM0m/ayUbKcGuPLj0pLXvVofLXFmLAuJYsBOFsNhMU1YvoJAuRuYemZCZpRkePjM1Y8ctzqqNkrj/HB3gZdTcL4WWlCFl8j2r6ObV7SkonfR7hNghTytz8gkJHZJ9pB4+/nxQJD/cODfB2YgiFHcgrVKGpm8sMHZfnWFMycmDuzY6XZ+FJnDz08CVGACPQRQiwLESmSj9rpCrWx3lb14yKwPllVPuVz2C/A3um5TDmnBPpWLA2MXfIK2P23esDDwAAIABJREFUVrOnXJKDckuNjUVpfdiPC0XQ4rug7aiGbpKFsVyHb34OXhyLh+eqKWMP1gHj6ekDrAW0iBW9pQbUHRpn2XBLAuYoC2ESciSWa/Tm5+DZ3tG+8fvrKHBnebh/TgmgrmT1sfjushbRO+Nqe8e1TKsdlhANOcqUMAMIl2VrbYEhD3lSPfsWAOX57LwZkaEQa7GtTEkfSsk5AIEQXloMRcD8+6CjNHcQY38RMcT0Qjib7QRF9eosC+EnRqp194ChWMs/oJoN7ykWIlNGL7/V2npjQYholwxfWvN1l/o86ebppYL/vJTOpo4GoQPw3QZhSkZCe0ZkrJFXBMy/B/tWqbqTuUFiYLhGf/83+Gt1hFiYGRt8hRHACHQSAa4vROYeoTtTBaiOyhsH1+SMHcAfYCbVX97qMP4+048knCNX/0k92zmGbeKlY1nUJoQqvdhI3c0PUhBKzZFWptjz/5bMoscnhLHkftm3ALiapqIbtbDletB+OZ2+tvwnjEX2zykDHVdTvSxfk7p3pG41p+FILI6FuMmcvNUDlCTpZycLIQd8XgZenp7oYc6XuUI05IS0UZi4EC40C+Ejr9QcbQOPN3LH24k0/5bCwXuhUQieA9jPQgRijD9uAPq1XFsgIoaYXghnU9pMUFSvzrIQhV/CyiMlVXWtr9tbmqroUyF/F3PmHmEhctWYVaUtRv3WxL7WnF5ca/i0K33eI/HkS24ApXy5adaTtNsgTMmILMVCbCCvUAVGjho/ecG+0pdU3clZLMvloQBFqt9h1R/JewVfYgQwAp1HgGMhdAoyZ79RWUt2nXnYAUBDkS7StIyD9Jt1wfD6eu4gl4CFZR1N++P4Qwnisaxrk3Pt1J2FkIUcawOVe9KiYMdpGPM3VA33MhTG4p/57hRSoAfGS5CRWGorHcvyTdF7R+pWcwKOxGJ7p1M4CuUcYe+IjCr9Sju4bt1p4hK1QQ9e7GEP2LVuksWNwkgP4Wo9JBwPksZQOeGEEVR8i2j+zaDwroQJ0iyEcwACIbwwFt8BlJpjbUC/gZmsRBDWKjMU1oJdwVjizmY7QZ42vEvEiIy0UZyCl9wEVOWJZWkxw6OGjU3f8ESKhcQdfAkerBKcDY2Y/IEI4oksuJT30Wx8YDTcW6dhh1wFocibrvR50ntIzHiNZoJGMyEuepCpqhE6AN9tEKZkhBZnIXYjL/edesUIHi2yGpNxGbblKXj6NVcAkAjhQIwARsBhBPgshIssV8VuqQZtxeahUJlq4uEWUP71RN0tY+2BWD4J4SIRwljC2kSmmnikDjTui1ESBKn+sgyAipViG04JY/EbIUIZd7gOGIqy4LiQKVN4gYglfFH8TrJuVQzU5n/39ecjRae6OhQLzk5tPsgui1EE5ZfbOTsVzgtp2DnacniJVOtumucIizTJrKpCozAPSf8FZeDVWRMngk+lMXQKLdCD9pKcgZJDIaKwChPkOwCBEF4Yi+8AjNs8WBzCLO4RUVkRuOgOeHV6En+cA+FsthMU1QvRF4LQyzPpohE84I4qlvWZ+oc4CyEH5pRQoOTz/qYhCnqCJL02uItmpyrUn19qbq/4TsPOtrLU8V37vNAB+G6DMCWjBDtYbLFY2V7kCXnfzEsGULGMdTATMHK/mTfaW4uFxcUUii8wAhiBt0WAmxfiFb9m13e6zIljokeM0sxYc8kAaveP5bV9rkM36sGrZ83Us93m9Roy6ViwNqHK1k5L0GinzN1V0kwZry9iCrhclbDzKQXqr29fMCMpQZuUmZc/eySzM5CwDuI3QgThFJR3vgOAZ6c2zJ+arE1ITJuaO3u8H900omKh8JG5+oVGRESNyr3YCqq2JA+PGBLkw1vAyk281xcIKqZOxVIEz7v2Cjz/bUVWUupsetZt9V52wQxKQIIgXEduqaRq9sVbjsk4BeffokDN2ZXTtBpNmu5Yg2mqJsIobF7ucfvqKEPp1uzk5Cm5eRP70xuyIjAk/b+82Ea13dyVl5aUNrNg351XprwQwiMcgJAWHiGG3Fu7r5oCf59aPSstYUKa7qhZZVYMz8RjTdTLq2unJ5l9A+FsthMUVQ9ygtbiL0axa2ujIiIig/o601N8pPVyDv/qPqD0++cnx4wcHh2Ttk5vYiGk+rP9J7bNSYsbNTphxjdXXoB/f58TwO6RK7lSl5MMQVC4VwS/yvgf6qiaQzNGRDILg6MiIkL9TB0RBPHOfR7hNghTQh3J/rOut4PmU8unaxOSMmfrEgfQKKKQ75+ybMW8qUkT4zXaKbrtVxopULYizGL6B6mefe3f1uLpeI2MwJHwDUag6xBgWQjZb9LaU49qjMxIreGv60cWjhF+LZEDZ57/B4CqddwEAYIgELFIv4wd16rqmQRbqq/s1kXzuhQU/SYsPlj6tAVm97L+5l62iwPRCNEjRm4hk9f8Uvp3O5xQ8rruYfHSSHqWLDqWNFZuo3Y28OemANPaHxiHHPjp8cr/Wu9sjhFsnti5WATpO2HFL/omQAFj/fVdOeG8ql9aQrhScMHtDlC+ItJykzFn/8zNF6pa4OrZjqbau0UrouArCKNwGZED0nZef/4fAFTrXxeWwEW3SAxJn3EFx+8001g1Vd3VvwItRQmi/WFcBrRvIB1ASnikGISzOv3rkw/r2qHbtNTdK1ouRMVp8Iz9t+gpF9TLJ6xeNIISzkY3UTYS5OljuoQNv9BtqEerhjCNl5RehMw1OGtb8YMmejE5oIxNDRVXNjPjaU7qjG9O3n9GL2in2mvuHy+YYN4jS3LXMk4aB1mIU9hXD6AAPPlf7GbH9eg037nPo90GYUpaetewz/bdgev/qWZ98SJmNTkC+aDPd1/S18I6qqPh6eV9i2J9LebJyL0n/vgM1O+KxfuFcC6HfzECXY2A2IiMeB7uIzZVtd7gOpXF38FPuwEBt+g19yig3611bCphN0hCJ+k+emcD+Hubxe5O3ZQZThYj8A4RcBqcc7Keqjs62cwL36E0OGuMwAeKgE0WIvcMHjli+JikBT89NVRujcHfBO/AEZwCcn6qpUD5No03f75AD0ki8xyRu/CLyRPjY8YlZuYfLG+nHm/CCwZ6CHyczbtCwGlwzolqyli2fuzbH970rnTA+WIE3gcEbLIQZdy+GroPuap0x7QguEvI+6DWByejs/+UbzZOV7+LM3UV/jmH7zXRO5YCyvD8YdG6zEBXmxudfHAGwAp9ZAjIvGKWblk4ijeO/JEBgNXFCPQQAjZZSA/JgbPBCGAEMAIYAYwARuBjQwCzkI/N4lhfjABGACOAEcAI9BYEMAvpLZbAcmAEMAIYAYwARuBjQwCzkI/N4lhfjABGACOAEcAI9BYEMAvpLZbAcmAEMAIYAYwARuBjQwCzkI/N4lhfjABGACOAEcAI9BYEMAvpLZbAcmAEMAIYAYwARuBjQwCzkI/N4lhfjABGACOAEcAI9BYEjh492ltEwXJgBDACGAGMAEYAI/BRIbBp06aPSl+sLEYAI4ARwAhgBDACvQUBzEJ6iyWwHBgBjABGACOAEfjYEMAs5GOzONYXI4ARwAhgBDACvQUBzEJ6iyWwHBgBjABGACOAEfjYEMAs5GOzONYXI4ARwAhgBDACvQWB06dP9xZRsBwYAYwARgAjgBHACHxUCOC+kI/K3FhZjABGACOAEcAI9CIEMAvpRcbAomAEMAIYAYwARuCjQmDPnj0flb5YWYwARgAjgBHACGAEegsCeAf33mIJLAdGACOAEcAIYAQ+NgSWLFnysan8VvrKVWN0G7fpIlzfKpXujNz7JexO7XHaGAGMAEYAI/A+IdD7+kLkfVN+fGasv5wX6NT9QMo9guNTtZGecnuzcgpZWQ46TiZ4WEUgB31xFwAK/m89FKe0eqGzD5yjvtVTxrPJnvYlIC0hE99hlW1l29kEHdTLlhg4HCOAEcAIYATePwQYFiL3TT9e0fQf3YJ2tOqvH1+VFuQqe0fKKALn3aQAqNka3QP9Dcr4w62gfHmw3YQH0cYrVIFDIqKGpe58ArqUhTgNWfWIenky0Zr4iFoIISF832GVRXPhPUQmKPcYOu9cQ8ejxcEKXhR46aBeltHxPUYAI4ARwAi8/wgwLIT5ji/L14yJ1c4q+LG8DXRcnh/u8o7UI72Ch4b72k0M3kZKZAsqlrCtNp6AL3QpCyHVX958XbN7rJuYPNbPbEnosMrWWQifSCXo5DsqZ9O5Otg59KcIC3FQL2Gm+A4jgBHACGAEPgQEeCzEeE7LdPrLlKM3VYHWi9P9SKgi6atZWlh0q6LGYIQjDsanJ5K82a4Sl8GT15153AgoYKgt+WH+SBU7tkH2S//+8pOaVjhC0Vx1eVfecC+bQahBDdIvfdv5R5WNr+lWrb3x9vGCcT6MeLSMLv4Za0/pG6B4bXVP/zi+OMIWh3KPPcq8D5tJZiRFvzyUIT8KdfavFUxeoPVR8eYMtTNjbdjGU3Vl5ZUGCoC2R6fXJQ0U8CUpFqLwSyg4eu+5kQIAPL26JztCaXdnk1fyb63ly8MF2RBy1ciFB/6obYUqGxqqzi2LYjRGSIhUmZCWUDIvVIKu0RvKa//Yvzht5qkmIMZCCFG9PoRChXXACGAEMAIYATsREGMhBKEIXnYfvCpO94Etpeuw754B492tc6YljY+L1UxKz4jtBwmA3GfSvmqq/f6P89K1SbPWn6unjCWLQ2B7zbSFZd9MnaBJTNftuvGSMlzNZwY+EEGkl39IWHjkpO2PrQY1mFi318/UTtBm5O0qM1KNJ9J8ILGRe2v3VlHg0dFFWVrNhPT5JxpB65mJtgYwZG5+QaEjss+0g8ffT4oMDwsLDwsN8HZiuIHMPTQlM0kzOnpkbMaKX55THSVz/aHKjBj1F7bqspKTZqwpekaB8rVDeWNH8AXLvhCZZ9w2PdVcsj1XGxujnb21pANU74/3tJOHKAYmzZ8V4S6wqPu4vTXUi7OrM+NHR4+K02Z9mT22D0PKEBIiVEZJKJ0XIkGCIGQyWkGl5icJFiKml0BJfIMRwAhgBDACHzgC4iyE8Jh0qo26vyQEDuZDFvJszyjLIQFSnXcbgDtzA5ghf5nX+EO1oHFfDD0xE7aFplmccp/knxrAi71j6aYUEcSALdqQC2O5Dt/8HLw4Fk+nR6pn3wKgPJ+deeAUvLTCHhYC85IaTeBbnVTr7gFDMdNRJBSDUMbsrQYvD8Wb56KKCU8Oyi01Nhal9WF7gxRBi++CtqMacyx+fvZcy1TpZ41Uxfo4b3N/EBvPloSiKqMkROQFsxRN0KyENAsxv4OvMAIYAYwARuDjRADFQsqXolmIUnOsDejXRbKDFQShSj/XTt1ZGKSwpBoEoco4b0cQYwOxhtySu/hl3wLgapoKfmwfbQOPN37CDsF0CQtR+CWsPFJSVdf6ur2lqaqOAuD3dDovCzFolYuN1N18WmVp4ZWaI628cR9m9IcqmeXHshIurgO/MvcI3ZkqQHVU3ji4JmfsABdTv4oFC7GSUJQ0ICWUzgsKLJqgWRXMQsxY4CuMAEYAI4ARECIgzkIUwUvvgX+LM3gjMiJ9IQwLWW8fCzG31raaSaalb+V3MFg1//J+M0s5ZqCccMIIKr6N4GZuvH1fiFPwkpuAqjyxLC1meNSwsekbnnB5ibAQE/FigBWjUBCoyj1pUXDcJ4z5G6r2surHENrG1p3M2W9U1pJdZx52ANBQpIt0g0zEGl6hhKKkwaaE4nlBCUUTNMuOWYgZC3yFEcAIYAQwAkIERFmIe/S6v0Hb5U/7M82k9IjMnNsA3J1ne0SGHrl4xo1cWDST/CBGNtJ/QRl4dTYFdj5w4gpj8VmIU2iBHrSX5Axk50U4wkLcx+x+Af7aPFQ4ldUz6aIRPFgYyI409Zn6hwQLkakmHqnjBqEYSRWBi+6AV6cn8Xf3INVflgFQsbKb9jqTq2K3VIO24mSR3hprCUVVtltCYV5QZdEEObOh5oWY37G8UgzU5n/39eemuc688M4F8RLAlxgBjABGACPQexDgsRBQlq8ZOVqTOW9HaRP452q+qc2UYiEEOzu1/MCCKcmpORvP11PG64tD4FoOSBqohgtbdVPTUmZ+Q8/ifLBuKJxZgghicXGP21dHGUq3ZicnT8nNm9ifZgPSLIQg/b+82Ea13dyVl5aUNrNg351Xds8LIfvPut4Omk8tn65NSMqcrUscQOflHP7VfUDp989Pjhk5PDombZ1eyEKosrXTEjTaKXN3lTRTxuuLGJVZ4T0TjzVRL6+unZ6UNjV39ni4zkiuStj5lAL117cvmJGUoE3KzMufPdLeyaliziLzil+z6ztd5sQx0SNGaWasuWQAtfuZtbwMvNISiquMkBCRFxRNPEGCkLn6hUZERI3KvdgKqrYkD48YEuQjXOcjphn9jFt6oy8QINv5IKmM8HOMAEYAI4AReLcIMCxE7ptxQt/M7vv5+PqJ1enBTPc+FE6ShdBLZAMyNxY/bQYUMDbcOJA/mlupy7SFdbf/rOmgADD8eWZ9MreiFRHEYUEOSNt5/Tm9i1rrXxeWwEW3CBZCEKTPuILjd5rpuRdNVXf1r0BLUYKdUz9dwz7bdwcuoKWa9cWLmAW+MtfgrG3FD5oMzMrkpoaKK5vHwEUqpF/GjmtV9fSCWwq0VF/ZrYvmVOaEdxo8Y/8teioJ9fIJKzxBEIp+ExYfLH3aAiO+rL+5N4vtaeKiOfRL9pu09tSjGkYMYPjr+pGFY5gFQ4RtCUVVlpYQkRcrs3iCbqN2Nghnw4iu1xXRmxz46fHK/1rvbI6xYmqdCxLJAz/CCGAEMAIYgV6AAMNCul4QIWkQpI8IErzXyRv30TsbwN/bemLn1U5KiKNhBDACGAGMAEYAI0Aj8CGwEJnniNyFX0yeGB8zLjEz/2B5O/V400jLZcXY3BgBjABGACOAEcAI9DIEPgQWovDPOXyvidnX1fD8YdG6zMB3dgpOLzMvFgcjgBHACGAEMAK9GIHuYiG9WGUsGkYAI4ARwAhgBDACvQIBzEJ6hRmwEBgBjABGACOAEfgIEcAsxDGjy1VjdBu36UyrmB2L3RNv934JewIFnAdGACOAEcAIvA8I9D4WIu+b8uMzY/3lvED7Npd4K5TlHsHxqdpIT7u3Upde4IM6EPitZHSO+lZPGc8m8/dBQyQoLSETyWGVEXnBoM4m6KBetsTA4RgBjABGACPw/iHAsBC5b/rxiiZ6fw7Q0aq/fnxVWtA7m9+pCJx3kwKgZmtPrLW1sfu4tT0RbbxCFTgkImpY6s4nVgcCW6fjwBOnIaseUS9PJto6JJhNEiEhfMNhlW2JKpEg2WeM7ofL+tYOQIGXz0v26YZZcD0H9bIlBg7HCGAEMAIYgfcPAYaFMN/xZfmaMbHaWQU/lreBjsvzw4XbmvecbqRX8NBw3x7oCSEIiRZUWldbbTx3CE6cnZumSedkCiHVX958XbOb2RnV9FTywpaEDqssmRMbIJ6gU9jyG8/LDy7PSU1MmV7wayWgqnfGCJZPO6iXLTFwOEYAI4ARwAi8fwjwWIjxHHN4PSFTjt5UBVovToe7jxME6atZWlh0q6LGwKyGNT49keTNnuHqMnjyujOPGwEFDLUlP8w3nfxB9kv//vKTmla4VWhz1eVdecO92GEP6SDUoAbpl77t/KPKxtd0h0174+3jBeN8zKfBufhnrD2lb4BbnbbVPf3j+GJmE1SEQbhtwqGEMCIA+uWhDPlRqLN/rWDyAq2PijdnqLmz8kJWlgOqrqy80kAB0Pbo9Lokbk9YJi9IAloPWbEQhV9CwdF7cJNW8PTqnuwIpekUXISQMMgr+bfW8uXhQlomV41ceOCP2lYouaGh6tyyKIY1QgHEJUSqTEhLKJkXMkG5wokzkMwn49y/4N5S89HDtGKietkCA4djBDACGAGMwAeEgBgLIQhF8LL74FVxOu9MXePdrXOmJY2Pi9VMSs+I7QfbF/Ycmfs/zkvXJs1af66eMpYsDoHtNdMWln0zdYImMV2368ZLynA1Pxg2pIgg0ss/JCw8ctL2x1aDGkys2+tnaidoM/J2lRmpxhNpzKblcm/t3ioKPDq6KEurmZA+/0SjPefIyNz8gkJHZJ9pB4+/nxQJz7kNDfB2YriBzD00JTNJMzp6ZGzGil+eUx0lc/2hyowY9Re26rKSk2asoc/HKV871NXsEfAFSxYi84zbpqeaS7bnamNjtLO3lnSA6v3xVtuTm1MRXCkGJs2fFQE3kDc9dx+3t4Z6cXZ1Zvzo6FFx2qwvs8f2Ydp8hIQIlVESSueFSNAkKX2hCFl8j2r6OVUlYF5iegmi4RuMAEYAI4AR+MARmDVrFkEQsBPC1BdCEITHpFNt1P0lIfBUWalzZEh13m0A7sy1faau3Cf5pwbwYu9YuimFzWTHyQRmnoMgiAFbtCEXxnIdvvk5eHEsnk6PVM++BUB5fjBzBK6TI2fqio8mCG1OqnX3gKGY6SgSikGfFVzNnRUsLTw5KLfU2FiU1oftDVIELb4L2o5qOj9qI1OlnzVSFevjvLnuBpPMtiQUVRklISIvmKlogiZxCEKmjF5+q7X1xgKGn/JC8CVGACOAEcAIfOQIiPeFMCykfCmahSg1x9qAfl0kO1hBEKr0c+3UnYV0v7tFW0ioMs7bEcQYA8a17E4QJij3y74FwNU0+ix7peZoG3i88RN2GkuXsBCFX8LKIyVVda2v21uaquij6X5Pp/Oy1iu92EjdzTcPNYgJr9QcaRWe60YPA5XM8rN7aY6Vl8rcI3RnqgDVUXnj4JqcsQNcTL0MQqBoowglFCUNSAml84JiiSbICSxXjVlV2mLUb03sa8WXuHfwL0YAI4ARwAh8rAiIsxBF8NJ74N/iDN6IzLM9owRzC2HzT7OQ9faxEHNbaKuZ5CZ4xgu6CoSx5P1mlnLMQDnhhBFUfBvBzdx4+74Qp+AlNwFVeWJZWszwqGFj0zc84fISYSEm4sW4kDgLOdYGKvekRcFxnzDmb6ja6y3bZZmz36isJbvOPOwAoKFIF8kcgywESkANoYSipAESSpSE4nlJJwhD5H00Gx8YDffWadjRIgYi/BcjgBHACGAEMAIMAqIsxD163d+g7fKn7Nnz0iMyc24DcHee7REZeuTiGTdyYdFM/v/2zsWtiSv945NMUBcKUSuoBYuIFlwrIohAFAiJJmiw3lgLSuOF4AVr29WCi2WxarFSL10V9tddrCve0C0oGEGxSFAEFQEByQXOsu78J79n5iQhk8xMElS8vX14zCRnznve9zPpc745t9exCPtEhmzRo6FzS5jBB9uDYtdyVCE+4XkGNFCzbqp1XYQ3KsQ39vBTdL9oDns7kL/ikgXdyQnFUzyiiSuu8agQkTT5ZCfqKY0bFkyS0Nx6NPRrquPpHmTwBj1Czbte0VlnYmn8Xx8iU6WSY7TG1UPOkD32kN0W83A4DdKLQYI/v9w30LxPhlfv2B6kJ6+SqXLdvj9/bl/r7FBnZEUOBuASCAABIAAE3hwCDioE6XWy6BiZZtPB2l70n6s6e5/Jp0II6+rUxuNbliuXriu80EVZqrfOcFiC2n2xWLtCtWTNHnoV552COcxoCqMnKM4iKxffhNJOylxbnKFULs/MTp5MqwF+FUKQIRsumShTXUm2SqFak1daP+TJ6lSmLXLy2uoB1Hdm50p5kkKTpU2ZQrc1ZtbXtxFlOLpZGRc9NypOVWBgqxBKn/9Zkky+fGNJTR9lqc7FIVud90853Uv1X81fqVCtyMxaxOwzEkuTDrVSqKv6wJZViiS5QpOty4r2dHEq15dFFJC4u2SfVpMcGzVvvmzV7stm9OQo3suL8fJ7yB2ygIcCbQkwJPwSf+qkOn5eNS9ydkQE/gsPwsM1XBE5fmbbemPIY5GlbxlZkaNxuAYCQAAIAIE3hwBWIeJJaeWGPrxn1dhSXf6NOsyhv+BVIQRBjP1YU1jZ2ocoZOm+flwXI7UudcB9YefNux2DFELmu2f3Km07WgWKbFzIKapD1Y/pU9SM9y9uYzbdCqgQgiAnLMwrq++j1170tjcYhtCziqTh4QmbVc7XcTP/VFrPbKCl+gyVuXiDr2hcWPr+yju9ZmYfrKW3u/lKUSyzSYUMSjv4W3uXhWH17OGVw9ooW8g28z7TVh29QS8lofrvWZ2nRwYCF289Udv6jKnY31V3JN060mSr5tUrGZiaf6apA7uBzPerT+bEWocc3HvIGTK/hwJtWX3mMugz8+s71v3P+HtFIfT0MIboLlRy6uqytv8Z64viXJTayIrcNQjlQAAIAAEg8HoIYBXy8ttmiwaWfYEi1n0jfOMbc6gbPdg/GievjtBDqAYEgAAQAAJAAAjQBI4fP/5KQAhIDYGikbki8p+XmbN+WXJi3MIUje5E4wDV8l2081LakZmGWkAACAABIAAEgMArI/AujIVIQtb97VYvPtfV/Pj3igJN6GvLgvPKHhQYBgJAAAgAASDwzhF4VSrknQMFAQEBIAAEgAAQAAIvmQCokJcMFMwBASAABIAAEAACHhIAFeIhKOttYmmstnC/1r6L2bvao3H3m+/haFCANoAAEAACQOBtIPDmqRDxh0uOPbJ0VWWHspPIvhKa4g/CEpfKI/09Pkqdf2mtUELgF/J9zOxvDZTlnNLxHDQBg/we4kpehyzQFlM0UoNexuXODSgHAkAACACBt48AViHiSeqy5l76fA40aDRUl32lmv7a1ndKQjfVUQh1FI/GXlvO48yFnqJAHy+Rhn4SMfvTpYfuuSQEFrLotsznk6+aqP5fUnD2P/e3z9jViOzJAl1v9zpkVxPsT3gMjgtLLzijfzhEf6n62q+UZEX62XPdMAa8jIvdKLwDAkAACACBd4EAViH4d7xeJ4uNl6/NO9ZoQoNVm2exjzUfvWjJgLA5syaNwkgIQfD0oPyxCqgQXIm5wTnpvXdfAAAb/ElEQVQVH789D0rI4A11zzsO45NR3d/vzkOvQ3bXJI9BybRVxYe/ylyWkrRkza6KB4i6v4+tK72My50bUA4EgAAQAAJvHwEHFWI5j5PXEyK/mO/akfHSSub0cYIgJ8m2/1Bxo7nDjHfDWlrLFeOtv2vHTltWcLalB1HI/KTmp832zB9koPr7qnsdRubczL72qpLsuQHWaQ/+IqFJDTJIvf9CU1vPc/q39UDPzbK8hROGs8GNDUnLP2PoZg7rNHW2Xivbig9BFXggtrPA7Sd7UggZdoZj8SMJzvhnM24LGZsqi9KCbbny6JEGqlPf2GamEDI1/VqgsJ0Ji9viUyGSoKS8U7eYQ1pR69UfMyKcRgYEPA1Q/svYuHMWW5aJpdE5x689MTIhm7vbz++YjVUj4wC3h4IhE/we8rYlbHA4JPKj9XUU+vfqSazREM64hivBFRAAAkAACLzzBLhUCEFIwnbcRkOVaoecupaG4i8+UyxKiJelqtPiAxkBYM0jc/vYJrVcsXbv+S7KUrN1BtNf475Qv2fFYlmKWltyvZ8yX9WFMR2pQBEZEDJj5qzI1AMtLpMauNbNvWvki+Vp2SV6C9VTrsKHlovHy4+0U6jpVG66XLZYvbm8x5M8MqI/BE0Pn5dxdgC1fJ8ayeS5Df94vA/uJ0W+4Us0CllMVHR82pf/eEwN1mwMYULGbnRdLNamKxWrdtP5cRrz54wb/p4wNziPhYj8E/YbqL6aA5ny+Dh5VnHNIHp4NNHlePJhK6wryVTF5rURzAHy9s99Fx7poJ6e+0aTGBM1P0GeviFjgTVvrYCHAiELecjfloBBu6eERBq+tEhvHqz6YjpOD2gr4orLVgavQAAIAAEg8D4Q4FYhxAepZ0zU7W0zmG6DL48MGZx9E6H6je5z6oonKP/ejZ4eWUB3pUw3aV+4wCrCxDk7cnatcXOLHqOnpxNpe2Rw1g2EGnVhuI/z8SanLs9sAuvJk8HaW8hciQeK2G7QuYIf2nIF8ztPfpRZa+mpUE20jgZJpm9tQKZTMg9T3bC8wW9EUvU5C9W8N2H88HiQ9TZ3HnKGLOShQFtMk5wGsTOSjzffoseuENX5S+Z063CS1U94AQJAAAgAASAgpEIatwurED/ZaRMyFETaexep+vwAVZ9D/+R16gsJadoFD4rw82DqOg8nsA2KgzJuIHRVReey95OdMqGWwj9al7G8FBUiCUradbKmvdP4fOBZbzudmu7farot17jUlRaqQTf8K5/LeT/ZSSPujB3/rVkb5PHWHJcvqsg3Qnu2HVGDbddP7F63YMpY+1wHGxRBSJ085BQNgh7yt8W4xWnQ6rBEGho5f9GyLaW1/VTnL2s/ctFMLoHBB0AACAABIPAeEeBWIZKw7bfQfyvTHGZkHv043zk1C1Yhez1TIcN9obtuEvf0xp8TWUMF7FriwDW1NmXgt7jcgpq/jbCt3HjxsRCfsG11iGor36GKmzv70wXqv9yztcWhQuzCC39ruFXIaRNq+1E1m5n3mYn/DQ8OeME+WTQmaH76tpKzvw8i1F2hjcRpkNmgaBXC9pBTNDCPUshD7raYkDkNOv0vJJ604ooFNeUOqzWnG+AtEAACQAAIvI8EOFWIb1TBA2SqWm3NPc8/I/PFTYQaNrmfkaFnLh7ZZi6cuknHIvwEyJAtejR0bgkz+GB7KOxajirEJzzPgAZq1k3FnbpXYyG+sYefovtFc9jbgfwVlyzoTk4onuIRTVxxjUeFiKTJJztRT2ncsGCShObWo6FfUx1P9yCDN+gRat71is46E0vj//oQmSqVHKM1rh5yhuyxh+y2mIfDadD22Kyv4g81l82oeccM9hJbp7vsbyVT5bp9f/7cvtbZXkAQIytyMACXQAAIAAEg8OYQcFAhSK+TRcfINJsO1vai/1zV2ftMPhVCWFenNh7fsly5dF3hhS7KUr0VdzSMaKC6LxZrV6iWrNlDr+K8UzCHGU0RKLJy8U0o7aTMtcUZSuXyzOzkybQa4FchBBmy4ZKJMtWVZKsUqjV5pfVDnqxOZdoiJ6+tHkB9Z3aulCcpNFnalCl0W2NmfX0bUYajm5Vx0XOj4lQFBrYKofT5nyXJ5Ms3ltT0UZbqXFbf6p9yupfqv5q/UqFakZm1iNlnJJYmHWqlUFf1gS2rFElyhSZblxXt6eJUri+LKCBxd8k+rSY5NmrefNmq3ZfN6MlRvJcX4+X3kDtkAQ8F2hJgSE5esuPLTSsUyYky+XLtgSs9FNJ/OdM+eccVlP0z29YbQx6LLF0+siK7ZbgAAkAACACBN4oAViHiSWnlhj68Z9XYUl3+jToMD+8zvvKqEIIgxn6sKaxs7UMUsnRfP66LkVqXOuC+sPPm3Y5BCiHz3bN7lbYdrQJFNjTkFNWh6sf0KWrG+xe3MZtuBVQIQZATFuaV1ffRqy562xsMQ+hZRdLw8ITNKufruJl/Kq1nNtBSfYbKXLzBVzQuLH1/5Z1eM7Oy0tLb3XylKJbZpEIGpR38rb3LwrB69vDKYW2ULWSbeZ9pq47eoJeSUP33rM4TBCEJXLz1RG3rM6Zif1fdkXTrSJOtmlevZGBq/pmmDuwGMt+vPpkTizcMEe495AyZ30OBtqw+cxn0mf754cuGJ4yHg92tVaW58ZM8nYEip64ua/ufsb4ozkWpjazIK7ZwMxAAAkAACIwaAaxCXn5zbNHAsi9QxLpvhG98Yw51owf72SdkjdAWVAMCQAAIAAEgAAReHYF3QYWI/Odl5qxflpwYtzBFozvROEC1fBftvJT21SEEy0AACAABIAAEgMCICLwLKkQSsu5vt3rxua7mx79XFGhCX1sWnBE9BKgEBIAAEAACQOC9JFBYWPhexg1BAwEgAASAABAAAq+bwPr161+3C9A+EAACQAAIAAEg8F4SABXi3WMXS2O1hfu19l3M3tUejbvffA9HgwK0AQSAABAAAm8DgQ0bNrxhboo/XHLskaWrKjvUsxOuXsh98QdhiUvlkf4eH6XOv8FHKCHwC/k4Zva3BspyTul4DpqAQX4PcSWvQxZoiykaqUEv43LnBpQDASAABIDA20cAqxDxJHVZcy99PgcaNBqqy75STX9t6zsloZvqKIQ6ikdjr60np4+zHqpAHy+Rhn4SMfvTpYfuuSQEZpnw9o3PJ181Uf2/pHzgWUUBDxkDXofsrll3BsXSBXsaLIiqWo4TAtjseRmXrRq8AgEgAASAwLtDAKsQ/Dter5PFxsvX5h1rNKHBqs2z2Meaj17MZEDYnFmTRmEkhCDc9aAuQbvr421JcBI8PDTNpQHXD8jgDXXPOw7jk1Fdi50/ceeh1yE7N+D8XtCgyG9uXm1vb7fJVYV4GZdzs/AeCAABIAAE3n4CDirEch4nrydEfjHftSPjpZXM6eMEQU6Sbf+h4kZzhxnvhrW0livGW3O4jp22rOBsSw+ikPlJzU+b7Zk/yED191X3OozMUaF97VUl2XMDrNMe/EVCkxpkkHr/haa2nuf0gM1Az82yvIUThs/iHBuSln/G0M0cdWrqbL1WthUfgirwgGxngTMeMhURMuwMx+JHEpzxz2bcFjI2VRalBVvPHmf6eKpT39hmphAyNf1aoLCdCYvbYm5wTghMn50alJR36hZzSCtqvfpjRoSfPQuugJNMUYDyX8bGnbPYskwsjc45fu2JkfHc3N1+fsdsrBoFPBQMWcBD3raEDRIEGag61dZVpY1ZedlVhRCccbmDAeVAAAgAASDwDhHgUiEEIQnbcRsNVaodcupaGoq/+EyxKCFelqpOiw9kBIA1j8ztY5vUcsXavee7KEvN1hlMf437Qv2eFYtlKWptyfV+ynxVF8Z0pAJFZEDIjJmzIlMPtLhMauBaN/eukS+Wp2WX6C1UT7kKH1ouHi8/0k6hplO56XLZYvXm8h5P8siI/hA0PXxextkB1PJ9aiST5zb84/E+WBuIfMOXaBSymKjo+LQv//GYGqzZGMKEjN3oulisTVcqVu2m8+M05s8ZN/yNYG5wViEi/4T9Bqqv5kCmPD5OnlVcM4geHk10OZ582ArrSjJVsXltBHOAvP1z34VHOqin577RJMZEzU+Qp2/IWDARizIBDwVCFvKQvy0Bg7TwCsmq7Gw/nDKRDFBf4lAhXHHZA4QLIAAEgAAQeA8IcKsQ4oPUMybq9rYZTFZZvjwyZHD2TYTqN7rPqSueoPx7N3p6ZAHdlTLd5OAvSXidA6sIA+fsyNm1xs0teoyenk6k7ZHBWTcQatSF4RS4XuXUFZxNsD5+Mlh7C5kr8UAR2w06V/BDW65gfufJjzJrLT0VqonW0SDJ9K0NyHRKNvJZG5FUfc5CNe9NGD88HmR1152HnCELeSjQFtMkp0GCkHy8/nK/oTie1lrcKsTqMLwAASAABIDAe0tASIU0bhdWIX6y0yZkKIi0TlYQhFR9foCqz5kucZYaBCFNu+BBEX4MHqgQcVDGDYSuquhc9n6yUybUUvhH6zKWl6JCJEFJu07WtHcanw88623vpNg5de0Sig650kI16OiQ+Z33k5000hNJ7L+atUEeb82xWbe/inwjtGfbETXYdv3E7nULpoy1z+84qRAXDzlFg6CH/G0x7nAaJIPS/9X18OdknOoPVIj9wcEFEAACQAAIOBDgViGSsO230H8r0xxmZB79ON85NQtWIXs9UyHDvbW7btK2wDORNVTAriUOXFNrUwZ+i8stqPnbCNvKjbDtzZ7MyDAQOHtQwidsWx2i2sp3qOLmzv50gfov92xtOQ3ksIQXpsoloRhQbT+qZjPzPjPxv+HBAS7jGA4PxoNL0Zig+enbSs7+PohQd4U2EqdBZoNy9ZAzZLcecrfFy1AcuPo3Z9WFENV5NIE9seRBlHALEAACQAAIvLsEdDodPanx0foGZF+dSvhGFTxApqrV1tzz/DMyX9xEqGGT+xkZeubikW3mwqmbdCzCnMmQLXo0dG4JPdBh/49dy1GF+ITnGdBAzbqp1nUR3qgQ39jDT9H9ojns7UD+iksWdCcnFA9wiCauuMajQkTS5JOdqKc0blgwSUJz69HQr6mOp3uQwRv0CDXvekVnnYml8X99iEyVSgYYG5Srh5whe+whuy3m6XAbDJgWEREx2/oXm1uLKH1u/Mwpvh4N/0imynX7/vy5fa2z/VtAECMrcjAAl0AACAABIPDmEKipqbGpEKTXyaJjZJpNB2t70X+u6ux9Jp8KIayrUxuPb1muXLqu8EIXZaneOsNhCWr3xWLtCtWSNXvoVZx3CuYwoylMN0lxFlm5+CaUdlLm2uIMpXJ5ZnbyZFoNsDtXRxVCkCEbLpkoU11JtkqhWpNXWj/k8VgIOXlt9QDqO7NzpTxJocnSpkyh2xoz6+vbiDIc3ayMi54bFacqMLBVCKXP/yxJJl++saSmj7JU5+KQrc77p5zupfqv5q9UqFZkZi1i9hmJpUmHWinUVX1gyypFklyhydZlRXu6OJXryyIKSNxdsk+rSY6Nmjdftmr3ZTN6chTv5cV4+T3kDlnAQ4G2GNe4DbK89nJGxrb1xpDHIkubHFkRyxl4AwSAABAAAm8MAaxCxJPSyg19eAjd2FJd/o06DA/vM37yqhCCIMZ+rCmsbO1DFLJ0Xz+ui8HrAKyigeq8ebdjkELIfPfsXqVtRyvuJjmLbFjIKapD1Y/pU9SM9y9uYzbdCqgQgiAnLMwrq++jF170tjcYhtCziqTh4QmbVc7XcTP/VFrPbKCl+gyVuXiDr2hcWPr+yju9ZmYlh6W3u/lKUSwzl0AGpR38rb3LwrB69vDKYW2ULWSbeZ9pq47eoJeSUP33rM7TG0YCF289Udv6jKnY31V3JN060mSr5tUrGZiaf6apA7uBzPerT+bE4g1DhHsPOUPm91CgLavPPAaHI/JShZBTV5e1/c9YXxTnotRGVjTsCVwBASAABIDAm0QAq5CX7xFbNLDsCxSx7hvhG9+YQ93owf7ROHl1hB5CNSAABIAAEAACQIAm8C6oEJH/vMyc9cuSE+MWpmh0JxoHqJbvop2X0sLjBgJAAAgAASAABN4wAteuXXslHgkMeAgUjcwVSci6v93qxee6mh//XlGgCX1tWXBGFgHUAgJAAAgAASDwPhJ4VSrkfWQJMQMBIAAEgAAQAALeEAAV4g0tuBcIAAEgAASAABB4eQRAhXjHUiyN1Rbu19p3MXtXezTufvM9HA0K0AYQAAJAAAi8DQTePBUi/nDJsUeWrqrsUHYS2VdCU/xBWOJSeaS/R2dp0R7wL2oRSgj8Qr6Pmf2tgbKcUzqegyZgkN9DXMnrkAXaYopGatDLuNy5AeVAAAgAASDw9hHAKkQ8SV3W3Eufz4EGjYbqsq9U01/b+k5J6KY6CqGO4tHYa8t5nLnQUxTo4yXS0E8iZn+69NA9l4TAQhbdlvl88lUT1f9LCs7+5/72GbsakUOmG+cKXofsbMD5Pa/BcVEH2xxT5zglAfAyLudm4T0QAAJAAAi8/QSwCsG/4/U6WWy8fG3esUYTGqzaPIt9rPnoxUoGhM2ZNWkURkIIgrcH5YtWQIXgKswNxp8TPDw0ja8dh8/J4A11zzsO45NRHT7nuXTnodch87Rj/5jXoG/8ya7BW7kLbee4z5jMkrZexmVvDy6AABAAAkDgnSFw/fp12wnu9jwyIr+Y79qR8dJK5vRxgiAnybb/UHGjucOMd8NaWssV4605XMdOW1ZwtqUHUcj8pOanzfbMH2Sg+vuqex1G5qjQvvaqkuy5AdZpD/4ioUkNMki9/0JTW89zesBmoOdmWd7CCcPZ4MaGpOWfMXQzv7xNna3XyrbiQ1AFnpPtLHDGQ+tPdsPOcCx+JMEZ/2zGbSFjU2VRWrAtVx490kB16hvbzBRCpqZfCxS2M2FxW3wqRBKUlHfqFnNIK2q9+mNGhJ89C66Ak0xRgPJfxsads9iyTCyNzjl+7YmR8dzc3X5+x2ysGhkHuD0UDJng95C3LWGD/qkXjL2/LOLVY5xxuYMB5UAACAABIPAOEeBSIQQhCdtxGw1Vqh1y6loair/4TLEoIV6Wqk6LD2QEgDWPzO1jm9Ryxdq957soS83WGUx/jftC/Z4Vi2Upam3J9X7KfFUXxnSkAkVkQMiMmbMiUw+0uExq4Fo3966RL5anZZfoLVRPuQofWi4eLz/STqGmU7npctli9ebyHk/yyIj+EDQ9fF7G2QHU8n1qJJPnNvzj8T5YG4h8w5doFLKYqOj4tC//8ZgarNkYwoSM3ei6WKxNVypW7abz4zTmzxk3/I1gbnAeCxH5J+w3UH01BzLl8XHyrOKaQfTwaKLL8eTDVlhXkqmKzWsj2MlofRce6aCenvtGkxgTNT9Bnr4hY8FEazY/RidxeigQspCH/G0JGCQIcmpWveXxz6qwSX7DctExMK64HMvhGggAASAABN51AtwqhPgg9YyJur1tBpNVli+PDBmcfROh+o3uc+qKJyj/3o2eHllAd6VMP21fuMAqwrQ5O3J2rXFzix6jp6cTaXtkcNYNhBp1YTgFro83OXV5ZxMcnjsZrL2FzJVyZnUo2w06V/BDW65gfufJjzJrLT0VqonW0SDJ9K0NyHRKxjtK4NA696VIqj5noZr3Jox36eDdecgZspCHAm0xznEaZHICbvvtQdfAID1aY2785ZskLF25A4JPgQAQAAJA4H0kIKRCGrcLqxA/2WkTMhREWicrCEKqPj9A1edMlzhLDYKQpl3woAg/AQ9UiDgo4wZCV1V0Lns/2SkTain8o3UZy0tRIZKgpF0na9o7jc8HnvW206np/q2m23KSUHTIlRaqQUeHzO+8n+ykkZ5IYv/VrA3yeGuOzbr9VeQboT3bjqjBtusndq9bMGWsfX7HSYW4eMgpGgQ95G+LcYfToN1RgiADwhZv+79HFNJ/OZM9q+RwE1wCASAABIDA+0iAW4VIwrbfQv+tTHOYkXHa4ECzwipkr2cqZLi3dtdN4p7e+HMia6iAXUscuKbWpgz8FpdbUPO3EbaVGy8+FuITtq0OUW3lO1Rxc2d/ukD9l3u2tjhUiF144a8Pl4RiQLX9qJrNzPvMxP+GBwe4jGN49w0UjQman76t5Ozvgwh1V2gjcRpkNiiWNGTMc4oGtx5yt8Vv0CkS0YS0S2bUvN06XuVUCm+BABAAAkDgPSVQW1vrsjqV8I0qeIBMVautuef5Z2S+uIlQwyb3MzL0zMUj28yFUzfpWIQfAhmyRY+Gzi1hBh9sz4Vdy1GF+ITnGdBAzbqp1nUR3qgQ39jDT9H9ojns7UD+iksWdCcnFA9wiCauuMajQkTS5JOdqKc0blgwSUJz69HQr6mOp3uQwRv0CDXvekVnnYml8X99iEyVSo7RGlcPOUP22EN2W8zD4TRoe2zWV9GHy7EK8WwwRDJVrtv358/ta50drI2syMEAXAIBIAAEgMCbQ8BBhSC9ThYdI9NsOljbi/5zVWfvM/lUCGFdndp4fMty5dJ1hRe6KEv11hkOS1C7LxZrV6iWrNlDr+K8UzCHSXTL6AmKs8jKxTehtJMy1xZnKJXLM7OTJ9NqgF+FEGTIhksmylRXkq1SqNbkldYPebI6lWmLnLy2egD1ndm5Up6k0GRpU6bQbY2Z9fVtRBmOblbGRc+NilMVGNgqhNLnf5Ykky/fWFLTR1mqc3HIVuf9U073Uv1X81cqVCsysxYx+4zE0qRDrRTqqj6wZZUiSa7QZOuyoj1dnMr1ZREFJO4u2afVJMdGzZsvW7X7shk9OYr38mK8/B5yhyzgoUBbAgxFH8zX7dmRoZLLZHLNph9+66XQzV2z7JN3XEHZP7NtvTHkscjS5SMrsluGCyAABIAAEHijCGAVIp6UVm7owwsXjC3V5d+ow/DwPuMrrwohCGLsx5rCytY+RCFL9/XjuhipdakD7gs7b97tGKQXJ949u1dp29EqUGRDQ05RHap+TJ+iZrx/cRuz6VZAhRAEOWFhXll9H73wore9wTCEnlUkDQ9P2Kxyvo6b+afSemYDLdVnqMzFG3xF48LS91fe6TUzKzksvd3NV4pimU0qZFDawd/auywMq2cPrxzWRtlCtpn3mbbq6A16KQnVf8/qPEEQksDFW0/Utj5jKvZ31R1Jt4402ap59UoGpuafaerAbiDz/eqTObF4wxDh3kPOkPk9FGjL6jOXQTJwSWHl3ccmJt6etn8f2y7zeHUqOXV1Wdv/jPVFcS5KbWRFXrGFm4EAEAACQGDUCGAV8vKbY4sGln2BItZ9I3zjG3OoGz3YPxonr47QQ6gGBIAAEAACQAAI0ATq6upeCQgBqSFQNDJXRP7zMnPWL0tOjFuYotGdaBygWr6LZiZ/RmYPagEBIAAEgAAQAAKjQeBdUCGSkHV/u9WLz3U1P/69okATyjoqfDQ4QhtAAAgAASAABICAtwRu3LjhbRW4HwgAASAABIAAEAACL4EAqJCXABFMAAEgAASAABAAAiMgcOXKlRHUgipAAAgAASAABIAAEHhRAnq9/kVNQH0g8JIJiCamXxl6/EMsLDF+yWDBHBAAAkDgzSLw/0bJqWofMlx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8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36</a:t>
            </a:fld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550" y="1562100"/>
            <a:ext cx="69246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5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sysbench</a:t>
            </a:r>
            <a:r>
              <a:rPr lang="en-US" altLang="ko-KR" dirty="0"/>
              <a:t> --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-host=localhost </a:t>
            </a:r>
            <a:r>
              <a:rPr lang="en-US" altLang="ko-KR" dirty="0"/>
              <a:t>--</a:t>
            </a:r>
            <a:r>
              <a:rPr lang="en-US" altLang="ko-KR" dirty="0" err="1"/>
              <a:t>mysql</a:t>
            </a:r>
            <a:r>
              <a:rPr lang="en-US" altLang="ko-KR" dirty="0"/>
              <a:t>-port=3306 --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-user=</a:t>
            </a:r>
            <a:r>
              <a:rPr lang="en-US" altLang="ko-KR" dirty="0" err="1" smtClean="0"/>
              <a:t>sungmoo</a:t>
            </a:r>
            <a:r>
              <a:rPr lang="en-US" altLang="ko-KR" dirty="0" smtClean="0"/>
              <a:t> </a:t>
            </a:r>
            <a:r>
              <a:rPr lang="en-US" altLang="ko-KR" dirty="0"/>
              <a:t>--</a:t>
            </a:r>
            <a:r>
              <a:rPr lang="en-US" altLang="ko-KR" dirty="0" err="1"/>
              <a:t>mysql</a:t>
            </a:r>
            <a:r>
              <a:rPr lang="en-US" altLang="ko-KR" dirty="0"/>
              <a:t>-password=1234 --</a:t>
            </a:r>
            <a:r>
              <a:rPr lang="en-US" altLang="ko-KR" dirty="0" err="1"/>
              <a:t>mysql-db</a:t>
            </a:r>
            <a:r>
              <a:rPr lang="en-US" altLang="ko-KR" dirty="0"/>
              <a:t>=</a:t>
            </a:r>
            <a:r>
              <a:rPr lang="en-US" altLang="ko-KR" dirty="0" err="1"/>
              <a:t>sysbench</a:t>
            </a:r>
            <a:r>
              <a:rPr lang="en-US" altLang="ko-KR" dirty="0"/>
              <a:t> --table-size=500 </a:t>
            </a:r>
            <a:r>
              <a:rPr lang="en-US" altLang="ko-KR" dirty="0" smtClean="0"/>
              <a:t>--</a:t>
            </a:r>
            <a:r>
              <a:rPr lang="en-US" altLang="ko-KR" dirty="0"/>
              <a:t>tables=5 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sysbench</a:t>
            </a:r>
            <a:r>
              <a:rPr lang="en-US" altLang="ko-KR" dirty="0"/>
              <a:t>/share/</a:t>
            </a:r>
            <a:r>
              <a:rPr lang="en-US" altLang="ko-KR" dirty="0" err="1"/>
              <a:t>sysbench</a:t>
            </a:r>
            <a:r>
              <a:rPr lang="en-US" altLang="ko-KR" dirty="0"/>
              <a:t>/</a:t>
            </a:r>
            <a:r>
              <a:rPr lang="en-US" altLang="ko-KR" dirty="0" err="1"/>
              <a:t>oltp_read_only.lua</a:t>
            </a:r>
            <a:r>
              <a:rPr lang="en-US" altLang="ko-KR" dirty="0"/>
              <a:t> </a:t>
            </a:r>
            <a:r>
              <a:rPr lang="en-US" altLang="ko-KR" dirty="0" smtClean="0"/>
              <a:t>cleanup</a:t>
            </a:r>
          </a:p>
          <a:p>
            <a:r>
              <a:rPr lang="ko-KR" altLang="en-US" dirty="0" smtClean="0"/>
              <a:t>파일 지우기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5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609850"/>
            <a:ext cx="69246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fdisk</a:t>
            </a:r>
            <a:r>
              <a:rPr lang="en-US" altLang="ko-KR" dirty="0"/>
              <a:t> –l</a:t>
            </a:r>
          </a:p>
          <a:p>
            <a:r>
              <a:rPr lang="ko-KR" altLang="en-US" dirty="0"/>
              <a:t>파티션 설정 명령어</a:t>
            </a:r>
            <a:endParaRPr lang="en-US" altLang="ko-KR" dirty="0"/>
          </a:p>
          <a:p>
            <a:r>
              <a:rPr lang="ko-KR" altLang="en-US" dirty="0"/>
              <a:t>서버에 연결된 하드디스크 목록을 확인</a:t>
            </a:r>
            <a:endParaRPr lang="en-US" altLang="ko-KR" dirty="0"/>
          </a:p>
          <a:p>
            <a:r>
              <a:rPr lang="ko-KR" altLang="en-US" dirty="0"/>
              <a:t>디스크 주소가  </a:t>
            </a:r>
            <a:r>
              <a:rPr lang="en-US" altLang="ko-KR" dirty="0" err="1"/>
              <a:t>nvme</a:t>
            </a:r>
            <a:r>
              <a:rPr lang="en-US" altLang="ko-KR" dirty="0"/>
              <a:t>~: </a:t>
            </a:r>
            <a:r>
              <a:rPr lang="en-US" altLang="ko-KR" dirty="0" err="1"/>
              <a:t>ssd</a:t>
            </a:r>
            <a:r>
              <a:rPr lang="en-US" altLang="ko-KR" dirty="0"/>
              <a:t> , </a:t>
            </a:r>
            <a:r>
              <a:rPr lang="en-US" altLang="ko-KR" dirty="0" err="1"/>
              <a:t>sda</a:t>
            </a:r>
            <a:r>
              <a:rPr lang="en-US" altLang="ko-KR" dirty="0"/>
              <a:t>~:</a:t>
            </a:r>
            <a:r>
              <a:rPr lang="en-US" altLang="ko-KR" dirty="0" err="1" smtClean="0"/>
              <a:t>hdd</a:t>
            </a:r>
            <a:endParaRPr lang="en-US" altLang="ko-KR" dirty="0" smtClean="0"/>
          </a:p>
          <a:p>
            <a:r>
              <a:rPr lang="en-US" altLang="ko-KR" dirty="0" smtClean="0"/>
              <a:t>device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파티션한</a:t>
            </a:r>
            <a:r>
              <a:rPr lang="ko-KR" altLang="en-US" dirty="0" smtClean="0"/>
              <a:t> 목록</a:t>
            </a:r>
            <a:endParaRPr lang="en-US" altLang="ko-KR" dirty="0" smtClean="0"/>
          </a:p>
          <a:p>
            <a:r>
              <a:rPr lang="en-US" altLang="ko-KR" dirty="0" smtClean="0"/>
              <a:t>Boot </a:t>
            </a:r>
            <a:r>
              <a:rPr lang="ko-KR" altLang="en-US" dirty="0" smtClean="0"/>
              <a:t>위치에 </a:t>
            </a:r>
            <a:r>
              <a:rPr lang="en-US" altLang="ko-KR" dirty="0" smtClean="0"/>
              <a:t>*</a:t>
            </a:r>
            <a:r>
              <a:rPr lang="ko-KR" altLang="en-US" dirty="0" smtClean="0"/>
              <a:t>이 있으면 </a:t>
            </a:r>
            <a:r>
              <a:rPr lang="en-US" altLang="ko-KR" dirty="0" smtClean="0"/>
              <a:t>Boot </a:t>
            </a:r>
            <a:r>
              <a:rPr lang="ko-KR" altLang="en-US" dirty="0" smtClean="0"/>
              <a:t>파티션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39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379" y="1790700"/>
            <a:ext cx="5395021" cy="30542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68379" y="2028825"/>
            <a:ext cx="1204021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68379" y="3657600"/>
            <a:ext cx="956372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33377" y="3045125"/>
            <a:ext cx="178638" cy="112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filebench</a:t>
            </a:r>
            <a:r>
              <a:rPr lang="en-US" altLang="ko-KR" dirty="0" smtClean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  <p:pic>
        <p:nvPicPr>
          <p:cNvPr id="5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370" y="2066926"/>
            <a:ext cx="5410200" cy="4067175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$ </a:t>
            </a:r>
            <a:r>
              <a:rPr lang="en-US" altLang="ko-KR" dirty="0" smtClean="0"/>
              <a:t>tar </a:t>
            </a:r>
            <a:r>
              <a:rPr lang="en-US" altLang="ko-KR" dirty="0" err="1" smtClean="0"/>
              <a:t>zxvf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tar.gz </a:t>
            </a:r>
            <a:r>
              <a:rPr lang="ko-KR" altLang="en-US" dirty="0" smtClean="0"/>
              <a:t>로 압축된 파일을 압축해제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5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 smtClean="0"/>
              <a:t>df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디스크 공간 통계 표시 명령어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1K-blocks:</a:t>
            </a:r>
            <a:r>
              <a:rPr lang="ko-KR" altLang="en-US" sz="1600" dirty="0" smtClean="0"/>
              <a:t>파일 시스템에서 총 사용 가능한 공간 크기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used: </a:t>
            </a:r>
            <a:r>
              <a:rPr lang="ko-KR" altLang="en-US" sz="1600" dirty="0" smtClean="0"/>
              <a:t>사용된 공간의 양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available: </a:t>
            </a:r>
            <a:r>
              <a:rPr lang="ko-KR" altLang="en-US" sz="1600" dirty="0" smtClean="0"/>
              <a:t>사용 가능한 공간의 양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use%: </a:t>
            </a:r>
            <a:r>
              <a:rPr lang="ko-KR" altLang="en-US" sz="1600" dirty="0" smtClean="0"/>
              <a:t>사용된 공간의 양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총 용량의 백분율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 smtClean="0"/>
              <a:t>mounted on: </a:t>
            </a:r>
            <a:r>
              <a:rPr lang="ko-KR" altLang="en-US" sz="1600" dirty="0" smtClean="0"/>
              <a:t>마운트 지점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49" y="4240444"/>
            <a:ext cx="5963790" cy="18936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99296" y="4240444"/>
            <a:ext cx="368489" cy="2223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 smtClean="0"/>
              <a:t>구동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마운트</a:t>
            </a:r>
            <a:r>
              <a:rPr lang="en-US" altLang="ko-KR" dirty="0" smtClean="0"/>
              <a:t>(mount)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저장 장치에 접근할 수 있는 경로를 디렉터리 구조에 편입시키는 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36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 smtClean="0"/>
              <a:t>구동</a:t>
            </a:r>
            <a:r>
              <a:rPr lang="en-US" altLang="ko-KR" dirty="0" smtClean="0"/>
              <a:t>-mount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42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205740" y="936466"/>
            <a:ext cx="11757660" cy="5146052"/>
          </a:xfrm>
        </p:spPr>
        <p:txBody>
          <a:bodyPr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[</a:t>
            </a:r>
            <a:r>
              <a:rPr lang="ko-KR" altLang="en-US" dirty="0" smtClean="0"/>
              <a:t>마운트 경로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하드디스크를 마운트 시키기 위해 원하는 위치에 디렉토리 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91" y="3175932"/>
            <a:ext cx="7520262" cy="6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5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777 [</a:t>
            </a:r>
            <a:r>
              <a:rPr lang="ko-KR" altLang="en-US" dirty="0" smtClean="0"/>
              <a:t>마운트 경로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err="1" smtClean="0"/>
              <a:t>chmod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파일 및 폴더 권한 바꾸는 명령어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chmod</a:t>
            </a:r>
            <a:r>
              <a:rPr lang="en-US" altLang="ko-KR" dirty="0" smtClean="0"/>
              <a:t> 777: </a:t>
            </a:r>
            <a:r>
              <a:rPr lang="ko-KR" altLang="en-US" dirty="0" err="1"/>
              <a:t>모든사용자가</a:t>
            </a:r>
            <a:r>
              <a:rPr lang="ko-KR" altLang="en-US" dirty="0"/>
              <a:t> 쓰기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 smtClean="0"/>
              <a:t>실행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43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03" y="3616038"/>
            <a:ext cx="8057958" cy="39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mount [</a:t>
            </a:r>
            <a:r>
              <a:rPr lang="ko-KR" altLang="en-US" dirty="0" smtClean="0"/>
              <a:t>파티션 경로</a:t>
            </a:r>
            <a:r>
              <a:rPr lang="en-US" altLang="ko-KR" dirty="0" smtClean="0"/>
              <a:t>] [</a:t>
            </a:r>
            <a:r>
              <a:rPr lang="ko-KR" altLang="en-US" dirty="0" smtClean="0"/>
              <a:t>마운트 경로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/dev/sda1 </a:t>
            </a:r>
            <a:r>
              <a:rPr lang="ko-KR" altLang="en-US" dirty="0" smtClean="0"/>
              <a:t>에 </a:t>
            </a:r>
            <a:r>
              <a:rPr lang="ko-KR" altLang="en-US" dirty="0"/>
              <a:t>접근할 수 있는 경로를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hdd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디렉토리에 편입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44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98" y="2992582"/>
            <a:ext cx="8531782" cy="31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45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583" y="2800708"/>
            <a:ext cx="5387398" cy="1934515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$ </a:t>
            </a:r>
            <a:r>
              <a:rPr lang="en-US" altLang="ko-KR" dirty="0" err="1" smtClean="0"/>
              <a:t>df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/dev/sda1 </a:t>
            </a:r>
            <a:r>
              <a:rPr lang="ko-KR" altLang="en-US" dirty="0" smtClean="0"/>
              <a:t>이 정상적으로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hdd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디렉토리에 마운트 된 것을 확인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915891" y="2800708"/>
            <a:ext cx="387927" cy="1641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92583" y="4488872"/>
            <a:ext cx="4405744" cy="218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8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저장 경로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ko-KR" altLang="en-US" dirty="0" smtClean="0"/>
              <a:t>저장 경로를 수정하기 위해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파일 편집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usr.sbin.mysqld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alias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648103" y="648004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65CECA1-5C9B-4693-A1BD-3F65156FCD02}" type="slidenum">
              <a:rPr lang="ko-KR" altLang="en-US">
                <a:solidFill>
                  <a:schemeClr val="bg1"/>
                </a:solidFill>
              </a:rPr>
              <a:pPr/>
              <a:t>46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91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저장 경로 수정</a:t>
            </a:r>
            <a:endParaRPr lang="en-US" altLang="ko-KR" dirty="0" smtClean="0"/>
          </a:p>
          <a:p>
            <a:r>
              <a:rPr lang="ko-KR" altLang="en-US" dirty="0" smtClean="0"/>
              <a:t>현재 데이터베이스 저장 경로 확인하기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–u root –p</a:t>
            </a:r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&gt; show variables like ‘</a:t>
            </a:r>
            <a:r>
              <a:rPr lang="en-US" altLang="ko-KR" dirty="0" err="1" smtClean="0"/>
              <a:t>datadir</a:t>
            </a:r>
            <a:r>
              <a:rPr lang="en-US" altLang="ko-KR" dirty="0" smtClean="0"/>
              <a:t>’;</a:t>
            </a:r>
          </a:p>
          <a:p>
            <a:pPr marL="347400" lvl="1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509" y="2422881"/>
            <a:ext cx="5788234" cy="3168383"/>
          </a:xfrm>
          <a:prstGeom prst="rect">
            <a:avLst/>
          </a:prstGeom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</p:spPr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87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 smtClean="0"/>
              <a:t>구동</a:t>
            </a:r>
            <a:r>
              <a:rPr lang="en-US" altLang="ko-KR" dirty="0" smtClean="0"/>
              <a:t>-</a:t>
            </a:r>
            <a:r>
              <a:rPr lang="ko-KR" altLang="en-US" dirty="0"/>
              <a:t> 데이터베이스 저장 경로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저장 경로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저장 경로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/lib/</a:t>
            </a:r>
            <a:r>
              <a:rPr lang="en-US" altLang="ko-KR" dirty="0" err="1" smtClean="0"/>
              <a:t>mysql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신규 저장 경로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hdd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하드디스크의 원하는 위치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-p /</a:t>
            </a:r>
            <a:r>
              <a:rPr lang="en-US" altLang="ko-KR" dirty="0" err="1" smtClean="0"/>
              <a:t>hdd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mysql</a:t>
            </a:r>
            <a:endParaRPr lang="en-US" altLang="ko-KR" dirty="0" smtClean="0"/>
          </a:p>
          <a:p>
            <a:pPr lvl="2"/>
            <a:r>
              <a:rPr lang="en-US" altLang="ko-KR" sz="1800" dirty="0" err="1" smtClean="0"/>
              <a:t>hdd</a:t>
            </a:r>
            <a:r>
              <a:rPr lang="ko-KR" altLang="en-US" sz="1800" dirty="0" smtClean="0"/>
              <a:t>에 </a:t>
            </a:r>
            <a:r>
              <a:rPr lang="en-US" altLang="ko-KR" sz="1800" dirty="0" err="1" smtClean="0"/>
              <a:t>mysql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디렉토리 생성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648103" y="648004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65CECA1-5C9B-4693-A1BD-3F65156FCD02}" type="slidenum">
              <a:rPr lang="ko-KR" altLang="en-US"/>
              <a:pPr/>
              <a:t>48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939" y="4009636"/>
            <a:ext cx="7038235" cy="3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9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저장 경로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–r 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/lib/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/* /</a:t>
            </a:r>
            <a:r>
              <a:rPr lang="en-US" altLang="ko-KR" dirty="0" err="1" smtClean="0"/>
              <a:t>hdd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/</a:t>
            </a:r>
          </a:p>
          <a:p>
            <a:pPr lvl="1"/>
            <a:r>
              <a:rPr lang="ko-KR" altLang="en-US" sz="1600" dirty="0" smtClean="0"/>
              <a:t>기존 저장 경로의 파일들을 새로운 저장 경로로 복사</a:t>
            </a:r>
            <a:endParaRPr lang="en-US" altLang="ko-KR" sz="1600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chown</a:t>
            </a:r>
            <a:r>
              <a:rPr lang="en-US" altLang="ko-KR" dirty="0" smtClean="0"/>
              <a:t> –R </a:t>
            </a:r>
            <a:r>
              <a:rPr lang="en-US" altLang="ko-KR" dirty="0" err="1" smtClean="0"/>
              <a:t>mysql:mysql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hdd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mysql</a:t>
            </a:r>
            <a:endParaRPr lang="en-US" altLang="ko-KR" dirty="0" smtClean="0"/>
          </a:p>
          <a:p>
            <a:pPr lvl="1"/>
            <a:r>
              <a:rPr lang="en-US" altLang="ko-KR" sz="1600" dirty="0" err="1" smtClean="0"/>
              <a:t>mysql</a:t>
            </a:r>
            <a:r>
              <a:rPr lang="ko-KR" altLang="en-US" sz="1600" dirty="0" smtClean="0"/>
              <a:t>의 저장소의 권한을 새로운 </a:t>
            </a:r>
            <a:r>
              <a:rPr lang="ko-KR" altLang="en-US" sz="1600" dirty="0" err="1" smtClean="0"/>
              <a:t>저장경로에</a:t>
            </a:r>
            <a:r>
              <a:rPr lang="ko-KR" altLang="en-US" sz="1600" dirty="0" smtClean="0"/>
              <a:t> 부여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648103" y="648004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65CECA1-5C9B-4693-A1BD-3F65156FCD02}" type="slidenum">
              <a:rPr lang="ko-KR" altLang="en-US">
                <a:solidFill>
                  <a:schemeClr val="bg1"/>
                </a:solidFill>
              </a:rPr>
              <a:pPr/>
              <a:t>49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09" y="4437336"/>
            <a:ext cx="5362575" cy="361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909" y="5086759"/>
            <a:ext cx="54387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filebench</a:t>
            </a:r>
            <a:r>
              <a:rPr lang="en-US" altLang="ko-KR" dirty="0" smtClean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9330" y="1344515"/>
            <a:ext cx="5753100" cy="4543425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$ </a:t>
            </a:r>
            <a:r>
              <a:rPr lang="en-US" altLang="ko-KR" dirty="0" smtClean="0"/>
              <a:t>cd &lt;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err="1" smtClean="0"/>
              <a:t>압축해제한</a:t>
            </a:r>
            <a:r>
              <a:rPr lang="ko-KR" altLang="en-US" dirty="0" smtClean="0"/>
              <a:t> 폴더로 이동</a:t>
            </a:r>
            <a:endParaRPr lang="en-US" altLang="ko-KR" dirty="0" smtClean="0"/>
          </a:p>
          <a:p>
            <a:r>
              <a:rPr lang="en-US" altLang="ko-KR" dirty="0"/>
              <a:t>$</a:t>
            </a:r>
            <a:r>
              <a:rPr lang="en-US" altLang="ko-KR" dirty="0" smtClean="0"/>
              <a:t>./configure</a:t>
            </a:r>
          </a:p>
          <a:p>
            <a:pPr lvl="1"/>
            <a:r>
              <a:rPr lang="ko-KR" altLang="en-US" dirty="0" smtClean="0"/>
              <a:t>설치하기 위한 환경설정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저장 경로 </a:t>
            </a:r>
            <a:r>
              <a:rPr lang="ko-KR" altLang="en-US" dirty="0" smtClean="0"/>
              <a:t>수정</a:t>
            </a:r>
            <a:endParaRPr lang="en-US" altLang="ko-KR" dirty="0"/>
          </a:p>
          <a:p>
            <a:r>
              <a:rPr lang="en-US" altLang="ko-KR" sz="2000" dirty="0" smtClean="0"/>
              <a:t>$</a:t>
            </a:r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service </a:t>
            </a:r>
            <a:r>
              <a:rPr lang="en-US" altLang="ko-KR" sz="2000" dirty="0" err="1" smtClean="0"/>
              <a:t>mysql</a:t>
            </a:r>
            <a:r>
              <a:rPr lang="en-US" altLang="ko-KR" sz="2000" dirty="0" smtClean="0"/>
              <a:t> stop</a:t>
            </a:r>
          </a:p>
          <a:p>
            <a:pPr lvl="1"/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서버 중지</a:t>
            </a:r>
            <a:endParaRPr lang="en-US" altLang="ko-KR" sz="1600" dirty="0" smtClean="0"/>
          </a:p>
          <a:p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cp</a:t>
            </a:r>
            <a:r>
              <a:rPr lang="en-US" altLang="ko-KR" sz="2000" dirty="0" smtClean="0"/>
              <a:t> –r /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mysql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mysql.conf.d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mysqld.cnf</a:t>
            </a:r>
            <a:r>
              <a:rPr lang="en-US" altLang="ko-KR" sz="2000" dirty="0" smtClean="0"/>
              <a:t> /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mysql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mysql.conf.d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mysql.back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설정 파일을 수정하기전에 백업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cp</a:t>
            </a:r>
            <a:r>
              <a:rPr lang="en-US" altLang="ko-KR" sz="1600" dirty="0" smtClean="0"/>
              <a:t> –r &lt;</a:t>
            </a:r>
            <a:r>
              <a:rPr lang="ko-KR" altLang="en-US" sz="1600" dirty="0" err="1" smtClean="0"/>
              <a:t>기존경로</a:t>
            </a:r>
            <a:r>
              <a:rPr lang="en-US" altLang="ko-KR" sz="1600" dirty="0" smtClean="0"/>
              <a:t>&gt; &lt;</a:t>
            </a:r>
            <a:r>
              <a:rPr lang="ko-KR" altLang="en-US" sz="1600" dirty="0" err="1" smtClean="0"/>
              <a:t>백업경로</a:t>
            </a:r>
            <a:r>
              <a:rPr lang="en-US" altLang="ko-KR" sz="1600" dirty="0" smtClean="0"/>
              <a:t>&gt;)</a:t>
            </a:r>
          </a:p>
          <a:p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vi /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mysql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mysql.conf.d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mysqld.cnf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43" y="4811090"/>
            <a:ext cx="9248775" cy="1714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243" y="4336731"/>
            <a:ext cx="4295775" cy="190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243" y="5270665"/>
            <a:ext cx="58674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3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 smtClean="0"/>
              <a:t>구동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저장 경로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datadir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경로를 신규 경로로 수정</a:t>
            </a:r>
            <a:r>
              <a:rPr lang="en-US" altLang="ko-KR" dirty="0" smtClean="0"/>
              <a:t>(/</a:t>
            </a:r>
            <a:r>
              <a:rPr lang="en-US" altLang="ko-KR" dirty="0" err="1" smtClean="0"/>
              <a:t>hdd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648103" y="648004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65CECA1-5C9B-4693-A1BD-3F65156FCD02}" type="slidenum">
              <a:rPr lang="ko-KR" altLang="en-US">
                <a:solidFill>
                  <a:schemeClr val="bg1"/>
                </a:solidFill>
              </a:rPr>
              <a:pPr/>
              <a:t>51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23" y="2379584"/>
            <a:ext cx="4404283" cy="28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548" y="2505438"/>
            <a:ext cx="4702555" cy="283196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579691" y="3516801"/>
            <a:ext cx="778213" cy="653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92666" y="4125240"/>
            <a:ext cx="875489" cy="129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27079" y="4277638"/>
            <a:ext cx="875489" cy="129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2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데이터베이스 저장 경로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sz="2000" dirty="0" smtClean="0"/>
              <a:t>cd /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/lib</a:t>
            </a:r>
          </a:p>
          <a:p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cp</a:t>
            </a:r>
            <a:r>
              <a:rPr lang="en-US" altLang="ko-KR" sz="2000" dirty="0" smtClean="0"/>
              <a:t> –r /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/lib/</a:t>
            </a:r>
            <a:r>
              <a:rPr lang="en-US" altLang="ko-KR" sz="2000" dirty="0" err="1" smtClean="0"/>
              <a:t>mysql</a:t>
            </a:r>
            <a:r>
              <a:rPr lang="en-US" altLang="ko-KR" sz="2000" dirty="0" smtClean="0"/>
              <a:t>/ /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/lib/</a:t>
            </a:r>
            <a:r>
              <a:rPr lang="en-US" altLang="ko-KR" sz="2000" dirty="0" err="1" smtClean="0"/>
              <a:t>mysql</a:t>
            </a:r>
            <a:r>
              <a:rPr lang="en-US" altLang="ko-KR" sz="2000" dirty="0" smtClean="0"/>
              <a:t>-back</a:t>
            </a:r>
          </a:p>
          <a:p>
            <a:pPr lvl="1"/>
            <a:r>
              <a:rPr lang="ko-KR" altLang="en-US" sz="1600" dirty="0" smtClean="0"/>
              <a:t>기존 저장 경로 백업</a:t>
            </a:r>
            <a:endParaRPr lang="en-US" altLang="ko-KR" sz="1600" dirty="0" smtClean="0"/>
          </a:p>
          <a:p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rm</a:t>
            </a:r>
            <a:r>
              <a:rPr lang="en-US" altLang="ko-KR" sz="2000" dirty="0" smtClean="0"/>
              <a:t> –r /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/lib/</a:t>
            </a:r>
            <a:r>
              <a:rPr lang="en-US" altLang="ko-KR" sz="2000" dirty="0" err="1" smtClean="0"/>
              <a:t>mysql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기존 저장 경로 삭제</a:t>
            </a:r>
            <a:endParaRPr lang="en-US" altLang="ko-KR" sz="1600" dirty="0" smtClean="0"/>
          </a:p>
          <a:p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ln –s /</a:t>
            </a:r>
            <a:r>
              <a:rPr lang="en-US" altLang="ko-KR" sz="2000" dirty="0" err="1" smtClean="0"/>
              <a:t>hdd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mysql</a:t>
            </a:r>
            <a:r>
              <a:rPr lang="en-US" altLang="ko-KR" sz="2000" dirty="0" smtClean="0"/>
              <a:t> /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/lib/</a:t>
            </a:r>
            <a:r>
              <a:rPr lang="en-US" altLang="ko-KR" sz="2000" dirty="0" err="1" smtClean="0"/>
              <a:t>mysql</a:t>
            </a:r>
            <a:endParaRPr lang="en-US" altLang="ko-KR" sz="2000" dirty="0"/>
          </a:p>
          <a:p>
            <a:pPr lvl="1"/>
            <a:r>
              <a:rPr lang="ko-KR" altLang="en-US" sz="1600" dirty="0" smtClean="0"/>
              <a:t>새로운 </a:t>
            </a:r>
            <a:r>
              <a:rPr lang="ko-KR" altLang="en-US" sz="1600" dirty="0" err="1" smtClean="0"/>
              <a:t>저장경로</a:t>
            </a:r>
            <a:r>
              <a:rPr lang="ko-KR" altLang="en-US" sz="1600" dirty="0" smtClean="0"/>
              <a:t> 링크하기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링크는 경로 단축을 위해서 사용</a:t>
            </a:r>
            <a:endParaRPr lang="en-US" altLang="ko-KR" sz="2000" dirty="0" smtClean="0"/>
          </a:p>
          <a:p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chown</a:t>
            </a:r>
            <a:r>
              <a:rPr lang="en-US" altLang="ko-KR" sz="2000" dirty="0" smtClean="0"/>
              <a:t> –R </a:t>
            </a:r>
            <a:r>
              <a:rPr lang="en-US" altLang="ko-KR" sz="2000" dirty="0" err="1" smtClean="0"/>
              <a:t>mysql:mysql</a:t>
            </a:r>
            <a:r>
              <a:rPr lang="en-US" altLang="ko-KR" sz="2000" dirty="0" smtClean="0"/>
              <a:t> /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/lib/</a:t>
            </a:r>
            <a:r>
              <a:rPr lang="en-US" altLang="ko-KR" sz="2000" dirty="0" err="1" smtClean="0"/>
              <a:t>mysql</a:t>
            </a:r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648103" y="648004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65CECA1-5C9B-4693-A1BD-3F65156FCD02}" type="slidenum">
              <a:rPr lang="ko-KR" altLang="en-US">
                <a:solidFill>
                  <a:schemeClr val="bg1"/>
                </a:solidFill>
              </a:rPr>
              <a:pPr/>
              <a:t>52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-1" b="18152"/>
          <a:stretch/>
        </p:blipFill>
        <p:spPr>
          <a:xfrm>
            <a:off x="5115934" y="3393940"/>
            <a:ext cx="6981825" cy="1559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-1" b="16483"/>
          <a:stretch/>
        </p:blipFill>
        <p:spPr>
          <a:xfrm>
            <a:off x="5115934" y="3691346"/>
            <a:ext cx="5229225" cy="1431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-523" t="-3371" r="-343" b="12803"/>
          <a:stretch/>
        </p:blipFill>
        <p:spPr>
          <a:xfrm>
            <a:off x="5090052" y="3978972"/>
            <a:ext cx="6590581" cy="1639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934" y="4269698"/>
            <a:ext cx="6600825" cy="180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934" y="3007934"/>
            <a:ext cx="38862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저장 경로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cd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apparmor.d</a:t>
            </a:r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–r ./</a:t>
            </a:r>
            <a:r>
              <a:rPr lang="en-US" altLang="ko-KR" dirty="0" err="1" smtClean="0"/>
              <a:t>usr.sbin.mysqld</a:t>
            </a:r>
            <a:r>
              <a:rPr lang="en-US" altLang="ko-KR" dirty="0" smtClean="0"/>
              <a:t> ./</a:t>
            </a:r>
            <a:r>
              <a:rPr lang="en-US" altLang="ko-KR" dirty="0" err="1" smtClean="0"/>
              <a:t>usr.sbin.mysqld.back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usr.sbin.mysqld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파일 백업</a:t>
            </a:r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vi </a:t>
            </a:r>
            <a:r>
              <a:rPr lang="en-US" altLang="ko-KR" dirty="0" err="1" smtClean="0"/>
              <a:t>usr.sbin.mysqld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648103" y="648004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65CECA1-5C9B-4693-A1BD-3F65156FCD02}" type="slidenum">
              <a:rPr lang="ko-KR" altLang="en-US">
                <a:solidFill>
                  <a:schemeClr val="bg1"/>
                </a:solidFill>
              </a:rPr>
              <a:pPr/>
              <a:t>53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43" y="3894261"/>
            <a:ext cx="4495800" cy="190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043" y="4396413"/>
            <a:ext cx="7934325" cy="171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043" y="4808077"/>
            <a:ext cx="546735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저장 경로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Allow data 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 access </a:t>
            </a:r>
            <a:r>
              <a:rPr lang="ko-KR" altLang="en-US" dirty="0" smtClean="0"/>
              <a:t>항목을 찾아 신규 저장 경로로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 smtClean="0"/>
              <a:t>hdd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/ r,</a:t>
            </a:r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 smtClean="0"/>
              <a:t>hdd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/** </a:t>
            </a:r>
            <a:r>
              <a:rPr lang="en-US" altLang="ko-KR" dirty="0" err="1" smtClean="0"/>
              <a:t>rwk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648103" y="648004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65CECA1-5C9B-4693-A1BD-3F65156FCD02}" type="slidenum">
              <a:rPr lang="ko-KR" altLang="en-US">
                <a:solidFill>
                  <a:schemeClr val="bg1"/>
                </a:solidFill>
              </a:rPr>
              <a:pPr/>
              <a:t>54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335" y="2223003"/>
            <a:ext cx="4124325" cy="36480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53223" y="4606506"/>
            <a:ext cx="1570007" cy="353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0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저장 경로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cd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apparmor.d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tunables</a:t>
            </a:r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vi ./alias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648103" y="648004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65CECA1-5C9B-4693-A1BD-3F65156FCD02}" type="slidenum">
              <a:rPr lang="ko-KR" altLang="en-US">
                <a:solidFill>
                  <a:schemeClr val="bg1"/>
                </a:solidFill>
              </a:rPr>
              <a:pPr/>
              <a:t>55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11" y="3754876"/>
            <a:ext cx="7864681" cy="2831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611" y="4552545"/>
            <a:ext cx="7732164" cy="2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2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저장 경로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alias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</a:t>
            </a:r>
            <a:r>
              <a:rPr lang="en-US" altLang="ko-KR" dirty="0" err="1"/>
              <a:t>ib</a:t>
            </a:r>
            <a:r>
              <a:rPr lang="en-US" altLang="ko-KR" dirty="0"/>
              <a:t>/</a:t>
            </a:r>
            <a:r>
              <a:rPr lang="en-US" altLang="ko-KR" dirty="0" err="1"/>
              <a:t>mysql</a:t>
            </a:r>
            <a:r>
              <a:rPr lang="en-US" altLang="ko-KR" dirty="0"/>
              <a:t>/ -&gt; /</a:t>
            </a:r>
            <a:r>
              <a:rPr lang="en-US" altLang="ko-KR" dirty="0" err="1"/>
              <a:t>hdd</a:t>
            </a:r>
            <a:r>
              <a:rPr lang="en-US" altLang="ko-KR" dirty="0"/>
              <a:t>/</a:t>
            </a:r>
            <a:r>
              <a:rPr lang="en-US" altLang="ko-KR" dirty="0" err="1"/>
              <a:t>mysql</a:t>
            </a:r>
            <a:r>
              <a:rPr lang="en-US" altLang="ko-KR" dirty="0"/>
              <a:t>/,(</a:t>
            </a:r>
            <a:r>
              <a:rPr lang="ko-KR" altLang="en-US" dirty="0"/>
              <a:t>신규 저장 경로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648103" y="648004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65CECA1-5C9B-4693-A1BD-3F65156FCD02}" type="slidenum">
              <a:rPr lang="ko-KR" altLang="en-US">
                <a:solidFill>
                  <a:schemeClr val="bg1"/>
                </a:solidFill>
              </a:rPr>
              <a:pPr/>
              <a:t>56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89" y="2961916"/>
            <a:ext cx="6505575" cy="29527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44860" y="5512279"/>
            <a:ext cx="3148642" cy="155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저장 경로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service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start</a:t>
            </a:r>
          </a:p>
          <a:p>
            <a:r>
              <a:rPr lang="en-US" altLang="ko-KR" dirty="0" smtClean="0"/>
              <a:t>show variables like ‘</a:t>
            </a:r>
            <a:r>
              <a:rPr lang="en-US" altLang="ko-KR" dirty="0" err="1" smtClean="0"/>
              <a:t>datadir</a:t>
            </a:r>
            <a:r>
              <a:rPr lang="en-US" altLang="ko-KR" dirty="0" smtClean="0"/>
              <a:t>’;</a:t>
            </a:r>
          </a:p>
          <a:p>
            <a:pPr lvl="1"/>
            <a:r>
              <a:rPr lang="ko-KR" altLang="en-US" dirty="0" smtClean="0"/>
              <a:t>성공적으로 데이터베이스 경로 지정 완료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648103" y="648004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65CECA1-5C9B-4693-A1BD-3F65156FCD02}" type="slidenum">
              <a:rPr lang="ko-KR" altLang="en-US">
                <a:solidFill>
                  <a:schemeClr val="bg1"/>
                </a:solidFill>
              </a:rPr>
              <a:pPr/>
              <a:t>57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947" y="1974617"/>
            <a:ext cx="4942665" cy="179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sysbench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구동 오류</a:t>
            </a:r>
            <a:endParaRPr lang="en-US" altLang="ko-KR" dirty="0" smtClean="0"/>
          </a:p>
          <a:p>
            <a:r>
              <a:rPr lang="en-US" altLang="ko-KR" dirty="0" err="1" smtClean="0"/>
              <a:t>sysbench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apt get</a:t>
            </a:r>
            <a:r>
              <a:rPr lang="ko-KR" altLang="en-US" dirty="0" smtClean="0"/>
              <a:t>을 사용하여 인스톨한 뒤에 제거 하지 않고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으로 </a:t>
            </a:r>
            <a:r>
              <a:rPr lang="en-US" altLang="ko-KR" dirty="0" err="1" smtClean="0"/>
              <a:t>sysbench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소스파일을 다운 받게 되면 </a:t>
            </a:r>
            <a:r>
              <a:rPr lang="en-US" altLang="ko-KR" dirty="0" err="1" smtClean="0"/>
              <a:t>lua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스크립트의 버전 차이로 인하여 오류가 발생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648103" y="648004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65CECA1-5C9B-4693-A1BD-3F65156FCD02}" type="slidenum">
              <a:rPr lang="ko-KR" altLang="en-US">
                <a:solidFill>
                  <a:schemeClr val="bg1"/>
                </a:solidFill>
              </a:rPr>
              <a:pPr/>
              <a:t>58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1" y="2888912"/>
            <a:ext cx="107537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apt-get remove –purge </a:t>
            </a:r>
            <a:r>
              <a:rPr lang="en-US" altLang="ko-KR" dirty="0" err="1" smtClean="0"/>
              <a:t>sysbench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apt get</a:t>
            </a:r>
            <a:r>
              <a:rPr lang="ko-KR" altLang="en-US" dirty="0" smtClean="0"/>
              <a:t>을 사용하여 설치한 </a:t>
            </a:r>
            <a:r>
              <a:rPr lang="en-US" altLang="ko-KR" dirty="0" err="1" smtClean="0"/>
              <a:t>sysbench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09" y="2523801"/>
            <a:ext cx="6657975" cy="19526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648103" y="648004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65CECA1-5C9B-4693-A1BD-3F65156FCD02}" type="slidenum">
              <a:rPr lang="ko-KR" altLang="en-US">
                <a:solidFill>
                  <a:schemeClr val="bg1"/>
                </a:solidFill>
              </a:rPr>
              <a:pPr/>
              <a:t>59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4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filebench</a:t>
            </a:r>
            <a:r>
              <a:rPr lang="en-US" altLang="ko-KR" dirty="0" smtClean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268" y="2247673"/>
            <a:ext cx="7181850" cy="22669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$ make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ko-KR" altLang="en-US" dirty="0"/>
              <a:t>소스를 컴파일</a:t>
            </a:r>
            <a:r>
              <a:rPr lang="en-US" altLang="ko-KR" dirty="0"/>
              <a:t>(</a:t>
            </a:r>
            <a:r>
              <a:rPr lang="ko-KR" altLang="en-US" dirty="0"/>
              <a:t>소스파일을 사용자가 </a:t>
            </a:r>
            <a:r>
              <a:rPr lang="ko-KR" altLang="en-US" dirty="0" err="1"/>
              <a:t>실행가능한</a:t>
            </a:r>
            <a:r>
              <a:rPr lang="ko-KR" altLang="en-US" dirty="0"/>
              <a:t> 파일로 만들어주는 과정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20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sysbench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구동</a:t>
            </a:r>
            <a:endParaRPr lang="en-US" altLang="ko-KR" dirty="0" smtClean="0"/>
          </a:p>
          <a:p>
            <a:pPr lvl="1"/>
            <a:r>
              <a:rPr lang="en-US" altLang="ko-KR" sz="1600" dirty="0" err="1" smtClean="0"/>
              <a:t>hdd</a:t>
            </a:r>
            <a:r>
              <a:rPr lang="ko-KR" altLang="en-US" sz="1600" dirty="0" smtClean="0"/>
              <a:t>인 </a:t>
            </a:r>
            <a:r>
              <a:rPr lang="en-US" altLang="ko-KR" sz="1600" dirty="0" err="1" smtClean="0"/>
              <a:t>sda</a:t>
            </a:r>
            <a:r>
              <a:rPr lang="ko-KR" altLang="en-US" sz="1600" dirty="0" smtClean="0"/>
              <a:t>의 입출력을 확인하면 </a:t>
            </a:r>
            <a:r>
              <a:rPr lang="en-US" altLang="ko-KR" sz="1600" dirty="0" err="1" smtClean="0"/>
              <a:t>sysbench</a:t>
            </a:r>
            <a:r>
              <a:rPr lang="ko-KR" altLang="en-US" sz="1600" dirty="0" smtClean="0"/>
              <a:t>를 구동했을 때 수치가 크게 </a:t>
            </a:r>
            <a:r>
              <a:rPr lang="ko-KR" altLang="en-US" sz="1600" dirty="0" err="1" smtClean="0"/>
              <a:t>변동하는것을</a:t>
            </a:r>
            <a:r>
              <a:rPr lang="ko-KR" altLang="en-US" sz="1600" dirty="0" smtClean="0"/>
              <a:t> 확인 가능 </a:t>
            </a:r>
            <a:endParaRPr lang="en-US" altLang="ko-KR" sz="1600" dirty="0" smtClean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648103" y="648004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65CECA1-5C9B-4693-A1BD-3F65156FCD02}" type="slidenum">
              <a:rPr lang="ko-KR" altLang="en-US">
                <a:solidFill>
                  <a:schemeClr val="bg1"/>
                </a:solidFill>
              </a:rPr>
              <a:pPr/>
              <a:t>60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3" y="2500008"/>
            <a:ext cx="4977451" cy="30774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87" y="2500008"/>
            <a:ext cx="5064291" cy="311918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593404" y="3745149"/>
            <a:ext cx="749030" cy="6031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08499" y="3694333"/>
            <a:ext cx="3502324" cy="129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08499" y="4283566"/>
            <a:ext cx="3502324" cy="129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608499" y="5465351"/>
            <a:ext cx="3502324" cy="129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08499" y="4888658"/>
            <a:ext cx="3502324" cy="129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38121" y="3646887"/>
            <a:ext cx="3502324" cy="129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26282" y="4232359"/>
            <a:ext cx="3502324" cy="129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34908" y="4810038"/>
            <a:ext cx="3502324" cy="129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38121" y="5404885"/>
            <a:ext cx="3502324" cy="129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68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filebench</a:t>
            </a:r>
            <a:r>
              <a:rPr lang="en-US" altLang="ko-KR" dirty="0" smtClean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" y="2206753"/>
            <a:ext cx="6181725" cy="32956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make install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make</a:t>
            </a:r>
            <a:r>
              <a:rPr lang="ko-KR" altLang="en-US" dirty="0"/>
              <a:t>를 통해 만들어진 </a:t>
            </a:r>
            <a:r>
              <a:rPr lang="ko-KR" altLang="en-US" dirty="0" err="1"/>
              <a:t>설치파일</a:t>
            </a:r>
            <a:r>
              <a:rPr lang="en-US" altLang="ko-KR" dirty="0"/>
              <a:t>(setup)</a:t>
            </a:r>
            <a:r>
              <a:rPr lang="ko-KR" altLang="en-US" dirty="0"/>
              <a:t>을 설치를 하는 과정</a:t>
            </a:r>
          </a:p>
        </p:txBody>
      </p:sp>
    </p:spTree>
    <p:extLst>
      <p:ext uri="{BB962C8B-B14F-4D97-AF65-F5344CB8AC3E}">
        <p14:creationId xmlns:p14="http://schemas.microsoft.com/office/powerpoint/2010/main" val="34793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filebench</a:t>
            </a:r>
            <a:r>
              <a:rPr lang="en-US" altLang="ko-KR" dirty="0" smtClean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7" y="2661914"/>
            <a:ext cx="6962775" cy="3472186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05740" y="768973"/>
            <a:ext cx="11757660" cy="5146052"/>
          </a:xfrm>
        </p:spPr>
        <p:txBody>
          <a:bodyPr>
            <a:normAutofit/>
          </a:bodyPr>
          <a:lstStyle/>
          <a:p>
            <a:r>
              <a:rPr lang="en-US" altLang="ko-KR" dirty="0"/>
              <a:t>$ cd </a:t>
            </a:r>
            <a:r>
              <a:rPr lang="en-US" altLang="ko-KR" dirty="0" smtClean="0"/>
              <a:t>workloads</a:t>
            </a:r>
          </a:p>
          <a:p>
            <a:r>
              <a:rPr lang="en-US" altLang="ko-KR" dirty="0" smtClean="0"/>
              <a:t>$ ls</a:t>
            </a:r>
          </a:p>
          <a:p>
            <a:r>
              <a:rPr lang="ko-KR" altLang="en-US" dirty="0" smtClean="0"/>
              <a:t>압축파일 </a:t>
            </a:r>
            <a:r>
              <a:rPr lang="ko-KR" altLang="en-US" dirty="0" err="1" smtClean="0"/>
              <a:t>해제시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workload </a:t>
            </a:r>
            <a:r>
              <a:rPr lang="ko-KR" altLang="en-US" dirty="0" smtClean="0"/>
              <a:t>폴더가 있고 그 폴더에는 다양한 워크로드가 존재</a:t>
            </a:r>
            <a:endParaRPr lang="en-US" altLang="ko-KR" dirty="0" smtClean="0"/>
          </a:p>
          <a:p>
            <a:r>
              <a:rPr lang="en-US" altLang="ko-KR" u="sng" dirty="0" err="1" smtClean="0"/>
              <a:t>varmail</a:t>
            </a:r>
            <a:r>
              <a:rPr lang="en-US" altLang="ko-KR" u="sng" dirty="0" smtClean="0"/>
              <a:t> workload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562475" y="5915025"/>
            <a:ext cx="971550" cy="18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1704975" y="3286125"/>
            <a:ext cx="2857500" cy="2633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5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hat is </a:t>
            </a:r>
            <a:r>
              <a:rPr lang="en-US" altLang="ko-KR" dirty="0" err="1" smtClean="0"/>
              <a:t>sysbench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MYSQL </a:t>
            </a:r>
            <a:r>
              <a:rPr lang="ko-KR" altLang="en-US" dirty="0" smtClean="0"/>
              <a:t>데이터베이스에서 주로 사용하는 오픈 소스 벤치마킹 도구</a:t>
            </a:r>
            <a:endParaRPr lang="en-US" altLang="ko-KR" dirty="0"/>
          </a:p>
          <a:p>
            <a:r>
              <a:rPr lang="en-US" altLang="ko-KR" dirty="0" err="1" smtClean="0"/>
              <a:t>cpu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I/O </a:t>
            </a:r>
            <a:r>
              <a:rPr lang="ko-KR" altLang="en-US" dirty="0" smtClean="0"/>
              <a:t>및 데이터베이스</a:t>
            </a:r>
            <a:r>
              <a:rPr lang="en-US" altLang="ko-KR" dirty="0" smtClean="0"/>
              <a:t>(MYSQL) </a:t>
            </a:r>
            <a:r>
              <a:rPr lang="ko-KR" altLang="en-US" dirty="0" smtClean="0"/>
              <a:t>성능에 대한 매개변수 기능 테스트를 평가하는 오픈 소스 및 다목적 벤치마킹 도구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8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</TotalTime>
  <Words>1648</Words>
  <Application>Microsoft Office PowerPoint</Application>
  <PresentationFormat>와이드스크린</PresentationFormat>
  <Paragraphs>336</Paragraphs>
  <Slides>60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lato</vt:lpstr>
      <vt:lpstr>roboto</vt:lpstr>
      <vt:lpstr>맑은 고딕</vt:lpstr>
      <vt:lpstr>Arial</vt:lpstr>
      <vt:lpstr>Wingdings</vt:lpstr>
      <vt:lpstr>Office 테마</vt:lpstr>
      <vt:lpstr>PowerPoint 프레젠테이션</vt:lpstr>
      <vt:lpstr>What is filebench?</vt:lpstr>
      <vt:lpstr>filebench 설치 </vt:lpstr>
      <vt:lpstr>filebench 설치 </vt:lpstr>
      <vt:lpstr>filebench 설치 </vt:lpstr>
      <vt:lpstr>filebench 설치 </vt:lpstr>
      <vt:lpstr>filebench 설치 </vt:lpstr>
      <vt:lpstr>filebench 설치 </vt:lpstr>
      <vt:lpstr>What is sysbench</vt:lpstr>
      <vt:lpstr>What is Mysql</vt:lpstr>
      <vt:lpstr>What is Mysql</vt:lpstr>
      <vt:lpstr>Mysql 설치</vt:lpstr>
      <vt:lpstr>Mysql 설치</vt:lpstr>
      <vt:lpstr>Mysql 설치</vt:lpstr>
      <vt:lpstr>Mysql 설치</vt:lpstr>
      <vt:lpstr>sysbench 설치</vt:lpstr>
      <vt:lpstr>sysbench 설치</vt:lpstr>
      <vt:lpstr>sysbench 설치</vt:lpstr>
      <vt:lpstr>sysbench 설치</vt:lpstr>
      <vt:lpstr>sysbench 설치</vt:lpstr>
      <vt:lpstr>sysbench 설치</vt:lpstr>
      <vt:lpstr>sysbench 설치</vt:lpstr>
      <vt:lpstr>sysbench 설치</vt:lpstr>
      <vt:lpstr>sysbench 설치</vt:lpstr>
      <vt:lpstr>Mysql-Sysbench 용 Schema와 User 생성</vt:lpstr>
      <vt:lpstr>Mysql-Sysbench 용 Schema와 User 생성</vt:lpstr>
      <vt:lpstr>Mysql-Sysbench 용 Schema와 User 생성</vt:lpstr>
      <vt:lpstr>Mysql-Sysbench 용 Schema와 User 생성</vt:lpstr>
      <vt:lpstr>Mysql-Sysbench 용 Schema와 User 생성</vt:lpstr>
      <vt:lpstr>Mysql-Sysbench 용 Schema와 User 생성</vt:lpstr>
      <vt:lpstr>Mysql-Sysbench 용 Schema와 User 생성</vt:lpstr>
      <vt:lpstr>Sysbench 실행</vt:lpstr>
      <vt:lpstr>Sysbench 실행</vt:lpstr>
      <vt:lpstr>Sysbench 실행</vt:lpstr>
      <vt:lpstr>Sysbench 실행</vt:lpstr>
      <vt:lpstr>Sysbench 실행</vt:lpstr>
      <vt:lpstr>Sysbench 실행</vt:lpstr>
      <vt:lpstr>Sysbench 실행</vt:lpstr>
      <vt:lpstr>하드디스크에 mysql 구동</vt:lpstr>
      <vt:lpstr>하드디스크에 mysql 구동</vt:lpstr>
      <vt:lpstr>하드디스크에 mysql 구동</vt:lpstr>
      <vt:lpstr>하드디스크에 mysql 구동-mount</vt:lpstr>
      <vt:lpstr>하드디스크에 mysql 구동</vt:lpstr>
      <vt:lpstr>하드디스크에 mysql 구동</vt:lpstr>
      <vt:lpstr>하드디스크에 mysql 구동</vt:lpstr>
      <vt:lpstr>하드디스크에 mysql 구동</vt:lpstr>
      <vt:lpstr>하드디스크에 mysql 구동</vt:lpstr>
      <vt:lpstr>하드디스크에 mysql 구동- 데이터베이스 저장 경로 수정</vt:lpstr>
      <vt:lpstr>하드디스크에 mysql 구동</vt:lpstr>
      <vt:lpstr>하드디스크에 mysql 구동</vt:lpstr>
      <vt:lpstr>하드디스크에 mysql 구동</vt:lpstr>
      <vt:lpstr>하드디스크에 mysql 구동</vt:lpstr>
      <vt:lpstr>하드디스크에 mysql 구동</vt:lpstr>
      <vt:lpstr>하드디스크에 mysql 구동</vt:lpstr>
      <vt:lpstr>하드디스크에 mysql 구동</vt:lpstr>
      <vt:lpstr>하드디스크에 mysql 설치</vt:lpstr>
      <vt:lpstr>하드디스크에 mysql 구동</vt:lpstr>
      <vt:lpstr>하드디스크에 mysql 구동</vt:lpstr>
      <vt:lpstr>하드디스크에 mysql 구동</vt:lpstr>
      <vt:lpstr>하드디스크에 mysql 구동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207</cp:revision>
  <dcterms:created xsi:type="dcterms:W3CDTF">2021-07-21T10:51:02Z</dcterms:created>
  <dcterms:modified xsi:type="dcterms:W3CDTF">2021-08-23T02:53:41Z</dcterms:modified>
</cp:coreProperties>
</file>