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6" r:id="rId2"/>
    <p:sldId id="919" r:id="rId3"/>
    <p:sldId id="921" r:id="rId4"/>
    <p:sldId id="923" r:id="rId5"/>
    <p:sldId id="925" r:id="rId6"/>
    <p:sldId id="927" r:id="rId7"/>
    <p:sldId id="929" r:id="rId8"/>
    <p:sldId id="931" r:id="rId9"/>
    <p:sldId id="933" r:id="rId10"/>
    <p:sldId id="935" r:id="rId11"/>
    <p:sldId id="937" r:id="rId12"/>
    <p:sldId id="939" r:id="rId13"/>
    <p:sldId id="941" r:id="rId14"/>
    <p:sldId id="943" r:id="rId15"/>
    <p:sldId id="945" r:id="rId16"/>
    <p:sldId id="947" r:id="rId17"/>
    <p:sldId id="949" r:id="rId18"/>
    <p:sldId id="951" r:id="rId19"/>
    <p:sldId id="1103" r:id="rId20"/>
    <p:sldId id="953" r:id="rId21"/>
    <p:sldId id="955" r:id="rId22"/>
    <p:sldId id="957" r:id="rId23"/>
    <p:sldId id="959" r:id="rId24"/>
    <p:sldId id="961" r:id="rId25"/>
    <p:sldId id="963" r:id="rId26"/>
    <p:sldId id="965" r:id="rId27"/>
    <p:sldId id="967" r:id="rId28"/>
    <p:sldId id="1105" r:id="rId29"/>
    <p:sldId id="969" r:id="rId30"/>
    <p:sldId id="971" r:id="rId31"/>
    <p:sldId id="974" r:id="rId32"/>
    <p:sldId id="973" r:id="rId33"/>
    <p:sldId id="976" r:id="rId34"/>
    <p:sldId id="978" r:id="rId35"/>
    <p:sldId id="980" r:id="rId36"/>
    <p:sldId id="982" r:id="rId37"/>
    <p:sldId id="984" r:id="rId38"/>
    <p:sldId id="986" r:id="rId39"/>
    <p:sldId id="988" r:id="rId40"/>
    <p:sldId id="990" r:id="rId41"/>
    <p:sldId id="1107" r:id="rId42"/>
    <p:sldId id="992" r:id="rId43"/>
    <p:sldId id="994" r:id="rId44"/>
    <p:sldId id="996" r:id="rId45"/>
    <p:sldId id="998" r:id="rId46"/>
    <p:sldId id="1000" r:id="rId47"/>
    <p:sldId id="1002" r:id="rId48"/>
    <p:sldId id="1004" r:id="rId49"/>
    <p:sldId id="1006" r:id="rId50"/>
    <p:sldId id="1008" r:id="rId51"/>
    <p:sldId id="1010" r:id="rId52"/>
    <p:sldId id="1012" r:id="rId53"/>
    <p:sldId id="1014" r:id="rId54"/>
    <p:sldId id="1016" r:id="rId55"/>
    <p:sldId id="1018" r:id="rId56"/>
    <p:sldId id="1020" r:id="rId57"/>
    <p:sldId id="1022" r:id="rId58"/>
    <p:sldId id="1024" r:id="rId59"/>
    <p:sldId id="1026" r:id="rId60"/>
    <p:sldId id="102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3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2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651B-804D-4FC5-ACA9-E4B5041A46C6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D19F-5F78-4174-9FEA-7C72A68A2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template04_2">
            <a:extLst>
              <a:ext uri="{FF2B5EF4-FFF2-40B4-BE49-F238E27FC236}">
                <a16:creationId xmlns:a16="http://schemas.microsoft.com/office/drawing/2014/main" id="{6DC221E2-3DD7-4C6D-BA89-55C42AF1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6307" name="Group 3">
            <a:extLst>
              <a:ext uri="{FF2B5EF4-FFF2-40B4-BE49-F238E27FC236}">
                <a16:creationId xmlns:a16="http://schemas.microsoft.com/office/drawing/2014/main" id="{B260B451-B808-4C6A-8CC8-FFCADCD49FA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26321" name="Text Box 4">
              <a:extLst>
                <a:ext uri="{FF2B5EF4-FFF2-40B4-BE49-F238E27FC236}">
                  <a16:creationId xmlns:a16="http://schemas.microsoft.com/office/drawing/2014/main" id="{E7676621-DE60-45B5-A603-F924F5EB5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26322" name="Line 5">
              <a:extLst>
                <a:ext uri="{FF2B5EF4-FFF2-40B4-BE49-F238E27FC236}">
                  <a16:creationId xmlns:a16="http://schemas.microsoft.com/office/drawing/2014/main" id="{C14536F3-54A5-4E6B-91A8-401A41F84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6308" name="Rectangle 6">
            <a:extLst>
              <a:ext uri="{FF2B5EF4-FFF2-40B4-BE49-F238E27FC236}">
                <a16:creationId xmlns:a16="http://schemas.microsoft.com/office/drawing/2014/main" id="{1BB95E33-73AD-4EC9-A69A-22F28062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309" name="Rectangle 7">
            <a:extLst>
              <a:ext uri="{FF2B5EF4-FFF2-40B4-BE49-F238E27FC236}">
                <a16:creationId xmlns:a16="http://schemas.microsoft.com/office/drawing/2014/main" id="{AFEF1A8A-C137-41A5-9066-0E3A5F10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310" name="Rectangle 8">
            <a:extLst>
              <a:ext uri="{FF2B5EF4-FFF2-40B4-BE49-F238E27FC236}">
                <a16:creationId xmlns:a16="http://schemas.microsoft.com/office/drawing/2014/main" id="{CBBFFD97-91A9-4E4C-8C2E-BA13BD56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311" name="Rectangle 9">
            <a:extLst>
              <a:ext uri="{FF2B5EF4-FFF2-40B4-BE49-F238E27FC236}">
                <a16:creationId xmlns:a16="http://schemas.microsoft.com/office/drawing/2014/main" id="{D68CE741-1DAD-407D-B916-A995ACE8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312" name="Rectangle 10">
            <a:extLst>
              <a:ext uri="{FF2B5EF4-FFF2-40B4-BE49-F238E27FC236}">
                <a16:creationId xmlns:a16="http://schemas.microsoft.com/office/drawing/2014/main" id="{010F3CB9-EAC7-459D-9BA1-57F5086E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313" name="Rectangle 11">
            <a:extLst>
              <a:ext uri="{FF2B5EF4-FFF2-40B4-BE49-F238E27FC236}">
                <a16:creationId xmlns:a16="http://schemas.microsoft.com/office/drawing/2014/main" id="{8F787733-0B34-4599-A04C-E8748BC4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6314" name="Picture 12" descr="78005">
            <a:extLst>
              <a:ext uri="{FF2B5EF4-FFF2-40B4-BE49-F238E27FC236}">
                <a16:creationId xmlns:a16="http://schemas.microsoft.com/office/drawing/2014/main" id="{89F24AAB-311F-4967-838C-449A7C99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89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5773" name="Group 13">
            <a:extLst>
              <a:ext uri="{FF2B5EF4-FFF2-40B4-BE49-F238E27FC236}">
                <a16:creationId xmlns:a16="http://schemas.microsoft.com/office/drawing/2014/main" id="{B5A6D980-5D7B-44EE-97F7-B4F1E0D80A51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1989140"/>
          <a:ext cx="2690812" cy="528637"/>
        </p:xfrm>
        <a:graphic>
          <a:graphicData uri="http://schemas.openxmlformats.org/drawingml/2006/table">
            <a:tbl>
              <a:tblPr/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ⅱ.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(Design)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template04_2">
            <a:extLst>
              <a:ext uri="{FF2B5EF4-FFF2-40B4-BE49-F238E27FC236}">
                <a16:creationId xmlns:a16="http://schemas.microsoft.com/office/drawing/2014/main" id="{B81A9F93-3DD7-4892-8471-0B6FC27D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23" name="Group 3">
            <a:extLst>
              <a:ext uri="{FF2B5EF4-FFF2-40B4-BE49-F238E27FC236}">
                <a16:creationId xmlns:a16="http://schemas.microsoft.com/office/drawing/2014/main" id="{1D950E03-320F-417F-B407-41F940A5217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5577" name="Text Box 4">
              <a:extLst>
                <a:ext uri="{FF2B5EF4-FFF2-40B4-BE49-F238E27FC236}">
                  <a16:creationId xmlns:a16="http://schemas.microsoft.com/office/drawing/2014/main" id="{EBAAA4F3-231B-4A49-98F2-66AF7ED60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5578" name="Line 5">
              <a:extLst>
                <a:ext uri="{FF2B5EF4-FFF2-40B4-BE49-F238E27FC236}">
                  <a16:creationId xmlns:a16="http://schemas.microsoft.com/office/drawing/2014/main" id="{39A4B7A8-D5F4-4820-AAF6-E3EB51442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524" name="Rectangle 6">
            <a:extLst>
              <a:ext uri="{FF2B5EF4-FFF2-40B4-BE49-F238E27FC236}">
                <a16:creationId xmlns:a16="http://schemas.microsoft.com/office/drawing/2014/main" id="{491875FA-616E-4469-8675-770BF910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25" name="Rectangle 7">
            <a:extLst>
              <a:ext uri="{FF2B5EF4-FFF2-40B4-BE49-F238E27FC236}">
                <a16:creationId xmlns:a16="http://schemas.microsoft.com/office/drawing/2014/main" id="{A67483A3-EFC1-44B8-BF9D-CFEF53A5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26" name="Rectangle 8">
            <a:extLst>
              <a:ext uri="{FF2B5EF4-FFF2-40B4-BE49-F238E27FC236}">
                <a16:creationId xmlns:a16="http://schemas.microsoft.com/office/drawing/2014/main" id="{065772A7-F3FD-449D-9E83-35475454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5527" name="Group 9">
            <a:extLst>
              <a:ext uri="{FF2B5EF4-FFF2-40B4-BE49-F238E27FC236}">
                <a16:creationId xmlns:a16="http://schemas.microsoft.com/office/drawing/2014/main" id="{A8CFE693-3737-4B8B-88C7-0123F51A9D2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5569" name="Group 10">
              <a:extLst>
                <a:ext uri="{FF2B5EF4-FFF2-40B4-BE49-F238E27FC236}">
                  <a16:creationId xmlns:a16="http://schemas.microsoft.com/office/drawing/2014/main" id="{1F1ECDE2-AFFC-46D3-9CC2-9142B08E7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5572" name="Oval 11">
                <a:extLst>
                  <a:ext uri="{FF2B5EF4-FFF2-40B4-BE49-F238E27FC236}">
                    <a16:creationId xmlns:a16="http://schemas.microsoft.com/office/drawing/2014/main" id="{F392FE0A-2BC2-44F7-A2B2-32CFE6B4D7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573" name="Oval 12">
                <a:extLst>
                  <a:ext uri="{FF2B5EF4-FFF2-40B4-BE49-F238E27FC236}">
                    <a16:creationId xmlns:a16="http://schemas.microsoft.com/office/drawing/2014/main" id="{069155DE-F8AD-4537-B46D-97D63F13C0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574" name="Oval 13">
                <a:extLst>
                  <a:ext uri="{FF2B5EF4-FFF2-40B4-BE49-F238E27FC236}">
                    <a16:creationId xmlns:a16="http://schemas.microsoft.com/office/drawing/2014/main" id="{405823CA-0DFD-4A3F-B55B-B11982FA51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575" name="Oval 14">
                <a:extLst>
                  <a:ext uri="{FF2B5EF4-FFF2-40B4-BE49-F238E27FC236}">
                    <a16:creationId xmlns:a16="http://schemas.microsoft.com/office/drawing/2014/main" id="{E0AB700B-4BB8-40B1-AB19-FEA23F572D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576" name="Oval 15">
                <a:extLst>
                  <a:ext uri="{FF2B5EF4-FFF2-40B4-BE49-F238E27FC236}">
                    <a16:creationId xmlns:a16="http://schemas.microsoft.com/office/drawing/2014/main" id="{56C7199A-64F3-4EC4-BC6B-018808FB8D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5570" name="Line 16">
              <a:extLst>
                <a:ext uri="{FF2B5EF4-FFF2-40B4-BE49-F238E27FC236}">
                  <a16:creationId xmlns:a16="http://schemas.microsoft.com/office/drawing/2014/main" id="{A84B26CA-F783-4593-A486-A83A0A383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71" name="Text Box 17">
              <a:extLst>
                <a:ext uri="{FF2B5EF4-FFF2-40B4-BE49-F238E27FC236}">
                  <a16:creationId xmlns:a16="http://schemas.microsoft.com/office/drawing/2014/main" id="{CFCEEB60-862D-4037-B5DC-FB9CF211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5528" name="Rectangle 18">
            <a:extLst>
              <a:ext uri="{FF2B5EF4-FFF2-40B4-BE49-F238E27FC236}">
                <a16:creationId xmlns:a16="http://schemas.microsoft.com/office/drawing/2014/main" id="{CD398AC7-B533-4FD4-BA25-D34434AE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29" name="Text Box 19">
            <a:extLst>
              <a:ext uri="{FF2B5EF4-FFF2-40B4-BE49-F238E27FC236}">
                <a16:creationId xmlns:a16="http://schemas.microsoft.com/office/drawing/2014/main" id="{E1C98B7D-901F-45DE-88C7-55C353D1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5530" name="Rectangle 20">
            <a:extLst>
              <a:ext uri="{FF2B5EF4-FFF2-40B4-BE49-F238E27FC236}">
                <a16:creationId xmlns:a16="http://schemas.microsoft.com/office/drawing/2014/main" id="{070101A3-B984-42E0-8B3A-D15F470F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1" name="Rectangle 21">
            <a:extLst>
              <a:ext uri="{FF2B5EF4-FFF2-40B4-BE49-F238E27FC236}">
                <a16:creationId xmlns:a16="http://schemas.microsoft.com/office/drawing/2014/main" id="{485D8ED5-F597-4E2C-BB27-75A9ED930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2" name="Rectangle 22">
            <a:extLst>
              <a:ext uri="{FF2B5EF4-FFF2-40B4-BE49-F238E27FC236}">
                <a16:creationId xmlns:a16="http://schemas.microsoft.com/office/drawing/2014/main" id="{4ED1E5E3-F978-4CC3-8B01-FF970C70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3" name="Rectangle 24">
            <a:extLst>
              <a:ext uri="{FF2B5EF4-FFF2-40B4-BE49-F238E27FC236}">
                <a16:creationId xmlns:a16="http://schemas.microsoft.com/office/drawing/2014/main" id="{C1D2F08A-424C-4FCC-A416-6FFEB59E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38213"/>
            <a:ext cx="288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목표기술을 위한 행위동사의 예</a:t>
            </a:r>
          </a:p>
        </p:txBody>
      </p:sp>
      <p:sp>
        <p:nvSpPr>
          <p:cNvPr id="235534" name="Rectangle 25">
            <a:extLst>
              <a:ext uri="{FF2B5EF4-FFF2-40B4-BE49-F238E27FC236}">
                <a16:creationId xmlns:a16="http://schemas.microsoft.com/office/drawing/2014/main" id="{B100F01D-4846-46D0-BA73-194A05A1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412877"/>
            <a:ext cx="198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운동기능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심체적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5535" name="Rectangle 26">
            <a:extLst>
              <a:ext uri="{FF2B5EF4-FFF2-40B4-BE49-F238E27FC236}">
                <a16:creationId xmlns:a16="http://schemas.microsoft.com/office/drawing/2014/main" id="{96E8113F-808C-42F2-86DE-A1A5385B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965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0001" name="Group 129">
            <a:extLst>
              <a:ext uri="{FF2B5EF4-FFF2-40B4-BE49-F238E27FC236}">
                <a16:creationId xmlns:a16="http://schemas.microsoft.com/office/drawing/2014/main" id="{EDF1E7B6-1707-41CC-8929-C1DED937B233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1844677"/>
          <a:ext cx="7056438" cy="1204913"/>
        </p:xfrm>
        <a:graphic>
          <a:graphicData uri="http://schemas.openxmlformats.org/drawingml/2006/table">
            <a:tbl>
              <a:tblPr/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수강생에 기대하는 수준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4" marB="4574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행동을 나타내는 동사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4" marB="4574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13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운동기술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물리적 조작을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포함하는 내용일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경우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인지적 영역이 포함될 수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도 있음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4" marB="4574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조립하다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옮기다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표현하다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균형잡다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형성하다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움직이다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말하다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작동하다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제시하다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자세를 취하다        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몸짓으로 표현하다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4" marB="4574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547" name="Rectangle 62">
            <a:extLst>
              <a:ext uri="{FF2B5EF4-FFF2-40B4-BE49-F238E27FC236}">
                <a16:creationId xmlns:a16="http://schemas.microsoft.com/office/drawing/2014/main" id="{0A4356D1-A0D1-488A-88C0-0CE7C664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141665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인지적 영역</a:t>
            </a:r>
          </a:p>
        </p:txBody>
      </p:sp>
      <p:sp>
        <p:nvSpPr>
          <p:cNvPr id="235548" name="Rectangle 63">
            <a:extLst>
              <a:ext uri="{FF2B5EF4-FFF2-40B4-BE49-F238E27FC236}">
                <a16:creationId xmlns:a16="http://schemas.microsoft.com/office/drawing/2014/main" id="{6634BC9D-9CA8-4966-963F-7595104E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0002" name="Group 130">
            <a:extLst>
              <a:ext uri="{FF2B5EF4-FFF2-40B4-BE49-F238E27FC236}">
                <a16:creationId xmlns:a16="http://schemas.microsoft.com/office/drawing/2014/main" id="{964B9136-204C-4003-8526-C2D0F98813AF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3573465"/>
          <a:ext cx="7056438" cy="2636837"/>
        </p:xfrm>
        <a:graphic>
          <a:graphicData uri="http://schemas.openxmlformats.org/drawingml/2006/table">
            <a:tbl>
              <a:tblPr/>
              <a:tblGrid>
                <a:gridCol w="255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수강에 기대하는 수준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행동을 나타내는 동사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지식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사실을 기억하고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     인식한다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예를들다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파악하다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인식한다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열거하다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명명하다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환언하다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진술하다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상황을 구체화하기 위해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정보를 활용한다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조립하다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예견하다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각색하다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해석하다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실증하다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기본적 단위로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분석하거나 분해한다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비교하다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대조하다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비평하다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분리하다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분석된 요소들을 새로운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구조나 조직으로 종합한다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논의하다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공식화하다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일반화하다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관련시키다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요약하다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모으다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template04_2">
            <a:extLst>
              <a:ext uri="{FF2B5EF4-FFF2-40B4-BE49-F238E27FC236}">
                <a16:creationId xmlns:a16="http://schemas.microsoft.com/office/drawing/2014/main" id="{BE9D56FC-A46F-4A2E-BD1E-2D31C990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6547" name="Group 3">
            <a:extLst>
              <a:ext uri="{FF2B5EF4-FFF2-40B4-BE49-F238E27FC236}">
                <a16:creationId xmlns:a16="http://schemas.microsoft.com/office/drawing/2014/main" id="{3FFB1454-D7F1-4A76-B6FB-309F9A21E9F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6589" name="Text Box 4">
              <a:extLst>
                <a:ext uri="{FF2B5EF4-FFF2-40B4-BE49-F238E27FC236}">
                  <a16:creationId xmlns:a16="http://schemas.microsoft.com/office/drawing/2014/main" id="{AB764EFB-6201-4C2B-8BEF-B6C2F58AE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6590" name="Line 5">
              <a:extLst>
                <a:ext uri="{FF2B5EF4-FFF2-40B4-BE49-F238E27FC236}">
                  <a16:creationId xmlns:a16="http://schemas.microsoft.com/office/drawing/2014/main" id="{E71B1913-3385-4B8B-A114-4082F6C2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6548" name="Rectangle 6">
            <a:extLst>
              <a:ext uri="{FF2B5EF4-FFF2-40B4-BE49-F238E27FC236}">
                <a16:creationId xmlns:a16="http://schemas.microsoft.com/office/drawing/2014/main" id="{6C0DB998-5E74-4F4C-9064-37D1C6CE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49" name="Rectangle 7">
            <a:extLst>
              <a:ext uri="{FF2B5EF4-FFF2-40B4-BE49-F238E27FC236}">
                <a16:creationId xmlns:a16="http://schemas.microsoft.com/office/drawing/2014/main" id="{3AB4DFCC-15A6-40B2-873F-CA944357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0" name="Rectangle 8">
            <a:extLst>
              <a:ext uri="{FF2B5EF4-FFF2-40B4-BE49-F238E27FC236}">
                <a16:creationId xmlns:a16="http://schemas.microsoft.com/office/drawing/2014/main" id="{956CD076-DD47-44A3-AFBE-5D22650D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6551" name="Group 9">
            <a:extLst>
              <a:ext uri="{FF2B5EF4-FFF2-40B4-BE49-F238E27FC236}">
                <a16:creationId xmlns:a16="http://schemas.microsoft.com/office/drawing/2014/main" id="{FFB63C67-04A2-4F6C-A96E-B472BE90CC7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6581" name="Group 10">
              <a:extLst>
                <a:ext uri="{FF2B5EF4-FFF2-40B4-BE49-F238E27FC236}">
                  <a16:creationId xmlns:a16="http://schemas.microsoft.com/office/drawing/2014/main" id="{C415592D-B267-4AC6-8688-5F2301E03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6584" name="Oval 11">
                <a:extLst>
                  <a:ext uri="{FF2B5EF4-FFF2-40B4-BE49-F238E27FC236}">
                    <a16:creationId xmlns:a16="http://schemas.microsoft.com/office/drawing/2014/main" id="{7ACBD787-D676-478F-BBAE-290410FBE7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6585" name="Oval 12">
                <a:extLst>
                  <a:ext uri="{FF2B5EF4-FFF2-40B4-BE49-F238E27FC236}">
                    <a16:creationId xmlns:a16="http://schemas.microsoft.com/office/drawing/2014/main" id="{4C78404C-C0A7-43F7-B708-A250BD93C7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6586" name="Oval 13">
                <a:extLst>
                  <a:ext uri="{FF2B5EF4-FFF2-40B4-BE49-F238E27FC236}">
                    <a16:creationId xmlns:a16="http://schemas.microsoft.com/office/drawing/2014/main" id="{74AFA6E8-97B9-462E-8113-179A0A9790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6587" name="Oval 14">
                <a:extLst>
                  <a:ext uri="{FF2B5EF4-FFF2-40B4-BE49-F238E27FC236}">
                    <a16:creationId xmlns:a16="http://schemas.microsoft.com/office/drawing/2014/main" id="{8F4A963F-3822-4AB5-8BCF-2B13D4AD96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6588" name="Oval 15">
                <a:extLst>
                  <a:ext uri="{FF2B5EF4-FFF2-40B4-BE49-F238E27FC236}">
                    <a16:creationId xmlns:a16="http://schemas.microsoft.com/office/drawing/2014/main" id="{91F9C8FA-7A8A-486B-9476-2C0A2E4BF4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6582" name="Line 16">
              <a:extLst>
                <a:ext uri="{FF2B5EF4-FFF2-40B4-BE49-F238E27FC236}">
                  <a16:creationId xmlns:a16="http://schemas.microsoft.com/office/drawing/2014/main" id="{691E7AD5-56BC-4C0D-AF99-4FC253BAB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3" name="Text Box 17">
              <a:extLst>
                <a:ext uri="{FF2B5EF4-FFF2-40B4-BE49-F238E27FC236}">
                  <a16:creationId xmlns:a16="http://schemas.microsoft.com/office/drawing/2014/main" id="{5B761E9A-478F-4792-B041-AFB9ABEAF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6552" name="Rectangle 18">
            <a:extLst>
              <a:ext uri="{FF2B5EF4-FFF2-40B4-BE49-F238E27FC236}">
                <a16:creationId xmlns:a16="http://schemas.microsoft.com/office/drawing/2014/main" id="{64FB6B0D-CF52-4812-AE64-A40D362D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3" name="Text Box 19">
            <a:extLst>
              <a:ext uri="{FF2B5EF4-FFF2-40B4-BE49-F238E27FC236}">
                <a16:creationId xmlns:a16="http://schemas.microsoft.com/office/drawing/2014/main" id="{0AE8E4A8-DF6C-4197-A0FB-6FB52996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6554" name="Rectangle 20">
            <a:extLst>
              <a:ext uri="{FF2B5EF4-FFF2-40B4-BE49-F238E27FC236}">
                <a16:creationId xmlns:a16="http://schemas.microsoft.com/office/drawing/2014/main" id="{756BBC51-57BB-4C83-A23D-55EE7D9B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5" name="Rectangle 21">
            <a:extLst>
              <a:ext uri="{FF2B5EF4-FFF2-40B4-BE49-F238E27FC236}">
                <a16:creationId xmlns:a16="http://schemas.microsoft.com/office/drawing/2014/main" id="{C95728D8-893F-42E4-A257-1835CE20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6" name="Rectangle 22">
            <a:extLst>
              <a:ext uri="{FF2B5EF4-FFF2-40B4-BE49-F238E27FC236}">
                <a16:creationId xmlns:a16="http://schemas.microsoft.com/office/drawing/2014/main" id="{41C071C7-D869-4147-8F57-C4771DD2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7" name="Rectangle 25">
            <a:extLst>
              <a:ext uri="{FF2B5EF4-FFF2-40B4-BE49-F238E27FC236}">
                <a16:creationId xmlns:a16="http://schemas.microsoft.com/office/drawing/2014/main" id="{E1B600DA-4017-4305-BBEC-F7BBCCEB5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965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8" name="Rectangle 38">
            <a:extLst>
              <a:ext uri="{FF2B5EF4-FFF2-40B4-BE49-F238E27FC236}">
                <a16:creationId xmlns:a16="http://schemas.microsoft.com/office/drawing/2014/main" id="{7551476C-03E2-46F4-9B8B-911746EA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559" name="Rectangle 59">
            <a:extLst>
              <a:ext uri="{FF2B5EF4-FFF2-40B4-BE49-F238E27FC236}">
                <a16:creationId xmlns:a16="http://schemas.microsoft.com/office/drawing/2014/main" id="{E0E60F27-D02C-40A0-A450-5E212931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196975"/>
            <a:ext cx="1206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정의적 영역</a:t>
            </a:r>
          </a:p>
        </p:txBody>
      </p:sp>
      <p:sp>
        <p:nvSpPr>
          <p:cNvPr id="236560" name="Rectangle 60">
            <a:extLst>
              <a:ext uri="{FF2B5EF4-FFF2-40B4-BE49-F238E27FC236}">
                <a16:creationId xmlns:a16="http://schemas.microsoft.com/office/drawing/2014/main" id="{239E4B1E-7E0C-4082-91CF-25F8F778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52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2054" name="Group 134">
            <a:extLst>
              <a:ext uri="{FF2B5EF4-FFF2-40B4-BE49-F238E27FC236}">
                <a16:creationId xmlns:a16="http://schemas.microsoft.com/office/drawing/2014/main" id="{E3D453D7-196B-49A8-BE4C-40385C5C40E0}"/>
              </a:ext>
            </a:extLst>
          </p:cNvPr>
          <p:cNvGraphicFramePr>
            <a:graphicFrameLocks noGrp="1"/>
          </p:cNvGraphicFramePr>
          <p:nvPr/>
        </p:nvGraphicFramePr>
        <p:xfrm>
          <a:off x="1476377" y="1628777"/>
          <a:ext cx="6911975" cy="2773363"/>
        </p:xfrm>
        <a:graphic>
          <a:graphicData uri="http://schemas.openxmlformats.org/drawingml/2006/table">
            <a:tbl>
              <a:tblPr/>
              <a:tblGrid>
                <a:gridCol w="261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수강생에 기대하는 수준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행동을 나타내는 동사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수용과 반응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사태나 활동에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     대해 관심을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기울이거나 반응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선호하다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기록하다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민감하다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경청하다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깨닫다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가치화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견해를 피력하거나 진행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수용하다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나타내다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참여하다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증가하다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취하다 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영향을 미치다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타인의 가치를 수용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  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판단을 내리거나 어떤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   입장을 취하거나 옹호한다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연합하다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결심하다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형성하다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판단하다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선정하다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관련지우다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특성화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특정가치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신념과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일치되는 행동을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개인의 특성으로 인정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교환하다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개정하다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실현하다 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행하다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4" marB="4570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template04_2">
            <a:extLst>
              <a:ext uri="{FF2B5EF4-FFF2-40B4-BE49-F238E27FC236}">
                <a16:creationId xmlns:a16="http://schemas.microsoft.com/office/drawing/2014/main" id="{879117C2-8877-432D-90DE-A558B25AC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DD521C7C-98DF-40AB-8D9E-1C2F902CE98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7614" name="Text Box 4">
              <a:extLst>
                <a:ext uri="{FF2B5EF4-FFF2-40B4-BE49-F238E27FC236}">
                  <a16:creationId xmlns:a16="http://schemas.microsoft.com/office/drawing/2014/main" id="{72A95534-1FF3-4979-91D9-67F9AC2A6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7615" name="Line 5">
              <a:extLst>
                <a:ext uri="{FF2B5EF4-FFF2-40B4-BE49-F238E27FC236}">
                  <a16:creationId xmlns:a16="http://schemas.microsoft.com/office/drawing/2014/main" id="{DA3EB4FB-1E77-4AEF-96D9-4CE9C75C3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7572" name="Rectangle 6">
            <a:extLst>
              <a:ext uri="{FF2B5EF4-FFF2-40B4-BE49-F238E27FC236}">
                <a16:creationId xmlns:a16="http://schemas.microsoft.com/office/drawing/2014/main" id="{5DF8F44A-CF01-4F90-9D9C-EC01A11C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73" name="Rectangle 7">
            <a:extLst>
              <a:ext uri="{FF2B5EF4-FFF2-40B4-BE49-F238E27FC236}">
                <a16:creationId xmlns:a16="http://schemas.microsoft.com/office/drawing/2014/main" id="{B741E871-FB53-499F-A48F-B1CE7CA9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74" name="Rectangle 8">
            <a:extLst>
              <a:ext uri="{FF2B5EF4-FFF2-40B4-BE49-F238E27FC236}">
                <a16:creationId xmlns:a16="http://schemas.microsoft.com/office/drawing/2014/main" id="{4E1C7A28-03CE-401E-A688-BD9B8C53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75" name="Rectangle 9">
            <a:extLst>
              <a:ext uri="{FF2B5EF4-FFF2-40B4-BE49-F238E27FC236}">
                <a16:creationId xmlns:a16="http://schemas.microsoft.com/office/drawing/2014/main" id="{F713D60D-B32D-4A1C-8491-FFF23C40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76" name="Rectangle 10">
            <a:extLst>
              <a:ext uri="{FF2B5EF4-FFF2-40B4-BE49-F238E27FC236}">
                <a16:creationId xmlns:a16="http://schemas.microsoft.com/office/drawing/2014/main" id="{734CE9DD-0F46-4EA7-87B4-46C3BDED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7577" name="Group 11">
            <a:extLst>
              <a:ext uri="{FF2B5EF4-FFF2-40B4-BE49-F238E27FC236}">
                <a16:creationId xmlns:a16="http://schemas.microsoft.com/office/drawing/2014/main" id="{AC8182D4-FE7A-4991-970A-6E83B37C2BE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7606" name="Group 12">
              <a:extLst>
                <a:ext uri="{FF2B5EF4-FFF2-40B4-BE49-F238E27FC236}">
                  <a16:creationId xmlns:a16="http://schemas.microsoft.com/office/drawing/2014/main" id="{84E3DED4-0C95-4D1A-94A5-5B6D3A9A4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7609" name="Oval 13">
                <a:extLst>
                  <a:ext uri="{FF2B5EF4-FFF2-40B4-BE49-F238E27FC236}">
                    <a16:creationId xmlns:a16="http://schemas.microsoft.com/office/drawing/2014/main" id="{963B169C-26A7-40FF-B8C2-F97BD2A24B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610" name="Oval 14">
                <a:extLst>
                  <a:ext uri="{FF2B5EF4-FFF2-40B4-BE49-F238E27FC236}">
                    <a16:creationId xmlns:a16="http://schemas.microsoft.com/office/drawing/2014/main" id="{7162166A-8204-46CC-9323-DBCCF68CBD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611" name="Oval 15">
                <a:extLst>
                  <a:ext uri="{FF2B5EF4-FFF2-40B4-BE49-F238E27FC236}">
                    <a16:creationId xmlns:a16="http://schemas.microsoft.com/office/drawing/2014/main" id="{1B2E8FA4-F606-4AB8-8E57-B5A8398A2D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612" name="Oval 16">
                <a:extLst>
                  <a:ext uri="{FF2B5EF4-FFF2-40B4-BE49-F238E27FC236}">
                    <a16:creationId xmlns:a16="http://schemas.microsoft.com/office/drawing/2014/main" id="{FEE487F5-8216-4AB1-BFD8-45CB6BA1B1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613" name="Oval 17">
                <a:extLst>
                  <a:ext uri="{FF2B5EF4-FFF2-40B4-BE49-F238E27FC236}">
                    <a16:creationId xmlns:a16="http://schemas.microsoft.com/office/drawing/2014/main" id="{5CBD5576-3196-450A-A13A-78C5DDBB05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7607" name="Line 18">
              <a:extLst>
                <a:ext uri="{FF2B5EF4-FFF2-40B4-BE49-F238E27FC236}">
                  <a16:creationId xmlns:a16="http://schemas.microsoft.com/office/drawing/2014/main" id="{C213EC46-B524-47D4-8680-5B387B3DC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08" name="Text Box 19">
              <a:extLst>
                <a:ext uri="{FF2B5EF4-FFF2-40B4-BE49-F238E27FC236}">
                  <a16:creationId xmlns:a16="http://schemas.microsoft.com/office/drawing/2014/main" id="{5DCDF6A5-6B0F-4E1C-B3E0-7AD4D398C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7578" name="Rectangle 20">
            <a:extLst>
              <a:ext uri="{FF2B5EF4-FFF2-40B4-BE49-F238E27FC236}">
                <a16:creationId xmlns:a16="http://schemas.microsoft.com/office/drawing/2014/main" id="{CED19A18-AB64-46DA-A74F-6160A23E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79" name="Text Box 21">
            <a:extLst>
              <a:ext uri="{FF2B5EF4-FFF2-40B4-BE49-F238E27FC236}">
                <a16:creationId xmlns:a16="http://schemas.microsoft.com/office/drawing/2014/main" id="{58A216AB-00FE-4408-B26A-1A765A71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7580" name="Rectangle 22">
            <a:extLst>
              <a:ext uri="{FF2B5EF4-FFF2-40B4-BE49-F238E27FC236}">
                <a16:creationId xmlns:a16="http://schemas.microsoft.com/office/drawing/2014/main" id="{8ADCC4EB-EFE2-4E55-8B8F-1B7164F2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1" name="Rectangle 23">
            <a:extLst>
              <a:ext uri="{FF2B5EF4-FFF2-40B4-BE49-F238E27FC236}">
                <a16:creationId xmlns:a16="http://schemas.microsoft.com/office/drawing/2014/main" id="{706AC328-1F08-4136-BABE-A862B645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2" name="Rectangle 24">
            <a:extLst>
              <a:ext uri="{FF2B5EF4-FFF2-40B4-BE49-F238E27FC236}">
                <a16:creationId xmlns:a16="http://schemas.microsoft.com/office/drawing/2014/main" id="{F466F13A-D1EF-4A0E-9FC0-264143B5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3" name="Rectangle 25">
            <a:extLst>
              <a:ext uri="{FF2B5EF4-FFF2-40B4-BE49-F238E27FC236}">
                <a16:creationId xmlns:a16="http://schemas.microsoft.com/office/drawing/2014/main" id="{AD1C9BCC-6095-4030-9520-112D975C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2741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4.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기술</a:t>
            </a:r>
          </a:p>
        </p:txBody>
      </p:sp>
      <p:sp>
        <p:nvSpPr>
          <p:cNvPr id="237584" name="Rectangle 26">
            <a:extLst>
              <a:ext uri="{FF2B5EF4-FFF2-40B4-BE49-F238E27FC236}">
                <a16:creationId xmlns:a16="http://schemas.microsoft.com/office/drawing/2014/main" id="{D1FAFA22-0BE7-438C-A40D-C5E5C62E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5" name="Rectangle 27">
            <a:extLst>
              <a:ext uri="{FF2B5EF4-FFF2-40B4-BE49-F238E27FC236}">
                <a16:creationId xmlns:a16="http://schemas.microsoft.com/office/drawing/2014/main" id="{64F7529B-958C-4E1A-A7DF-3797DB45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5" y="1412875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목적기술</a:t>
            </a:r>
          </a:p>
        </p:txBody>
      </p:sp>
      <p:sp>
        <p:nvSpPr>
          <p:cNvPr id="237586" name="Rectangle 28">
            <a:extLst>
              <a:ext uri="{FF2B5EF4-FFF2-40B4-BE49-F238E27FC236}">
                <a16:creationId xmlns:a16="http://schemas.microsoft.com/office/drawing/2014/main" id="{C607ADCF-E8DB-47DB-9731-BB03EDCC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7" name="Rectangle 29">
            <a:extLst>
              <a:ext uri="{FF2B5EF4-FFF2-40B4-BE49-F238E27FC236}">
                <a16:creationId xmlns:a16="http://schemas.microsoft.com/office/drawing/2014/main" id="{9058AE13-5689-4053-BACC-20D3F001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8" name="Rectangle 30">
            <a:extLst>
              <a:ext uri="{FF2B5EF4-FFF2-40B4-BE49-F238E27FC236}">
                <a16:creationId xmlns:a16="http://schemas.microsoft.com/office/drawing/2014/main" id="{C8556617-27B4-4A5A-8741-C12914C2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89" name="Rectangle 31">
            <a:extLst>
              <a:ext uri="{FF2B5EF4-FFF2-40B4-BE49-F238E27FC236}">
                <a16:creationId xmlns:a16="http://schemas.microsoft.com/office/drawing/2014/main" id="{29A4B274-0F62-40CA-84BB-0C3454FF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90" name="Rectangle 32">
            <a:extLst>
              <a:ext uri="{FF2B5EF4-FFF2-40B4-BE49-F238E27FC236}">
                <a16:creationId xmlns:a16="http://schemas.microsoft.com/office/drawing/2014/main" id="{D231E25F-EDEC-4958-815B-D48558C5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91" name="Rectangle 33">
            <a:extLst>
              <a:ext uri="{FF2B5EF4-FFF2-40B4-BE49-F238E27FC236}">
                <a16:creationId xmlns:a16="http://schemas.microsoft.com/office/drawing/2014/main" id="{89CC741C-9F53-4D80-A82A-04346218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92" name="Rectangle 34">
            <a:extLst>
              <a:ext uri="{FF2B5EF4-FFF2-40B4-BE49-F238E27FC236}">
                <a16:creationId xmlns:a16="http://schemas.microsoft.com/office/drawing/2014/main" id="{DD6F150A-8D7C-41A0-B6D6-602BAC3D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593" name="Rectangle 48">
            <a:extLst>
              <a:ext uri="{FF2B5EF4-FFF2-40B4-BE49-F238E27FC236}">
                <a16:creationId xmlns:a16="http://schemas.microsoft.com/office/drawing/2014/main" id="{FEB728BF-A064-4DD8-8E02-1792A98C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7594" name="Picture 60" descr="UNI000008341cd8">
            <a:extLst>
              <a:ext uri="{FF2B5EF4-FFF2-40B4-BE49-F238E27FC236}">
                <a16:creationId xmlns:a16="http://schemas.microsoft.com/office/drawing/2014/main" id="{A947E5A0-50BD-405B-B71E-4801523E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40"/>
            <a:ext cx="2811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595" name="Picture 64" descr="UNI000008341cd8">
            <a:extLst>
              <a:ext uri="{FF2B5EF4-FFF2-40B4-BE49-F238E27FC236}">
                <a16:creationId xmlns:a16="http://schemas.microsoft.com/office/drawing/2014/main" id="{51F9D993-589F-4426-9E07-4222475A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7" y="1773240"/>
            <a:ext cx="28114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596" name="Picture 65" descr="UNI000008341cd8">
            <a:extLst>
              <a:ext uri="{FF2B5EF4-FFF2-40B4-BE49-F238E27FC236}">
                <a16:creationId xmlns:a16="http://schemas.microsoft.com/office/drawing/2014/main" id="{D253630C-73F5-45DC-BF79-8360791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2" y="4508502"/>
            <a:ext cx="28114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597" name="Picture 66" descr="UNI000008341cd8">
            <a:extLst>
              <a:ext uri="{FF2B5EF4-FFF2-40B4-BE49-F238E27FC236}">
                <a16:creationId xmlns:a16="http://schemas.microsoft.com/office/drawing/2014/main" id="{580C4886-36C8-4BA8-BE18-12451F8A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2" y="4508502"/>
            <a:ext cx="28114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98" name="Rectangle 67">
            <a:extLst>
              <a:ext uri="{FF2B5EF4-FFF2-40B4-BE49-F238E27FC236}">
                <a16:creationId xmlns:a16="http://schemas.microsoft.com/office/drawing/2014/main" id="{3DDCEC52-3BEF-441A-B387-86DE4139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4149725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목표기술</a:t>
            </a:r>
          </a:p>
        </p:txBody>
      </p:sp>
      <p:sp>
        <p:nvSpPr>
          <p:cNvPr id="237599" name="AutoShape 68">
            <a:extLst>
              <a:ext uri="{FF2B5EF4-FFF2-40B4-BE49-F238E27FC236}">
                <a16:creationId xmlns:a16="http://schemas.microsoft.com/office/drawing/2014/main" id="{68E6BD8E-9DBC-4898-9228-82BB976D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420938"/>
            <a:ext cx="503238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600" name="AutoShape 69">
            <a:extLst>
              <a:ext uri="{FF2B5EF4-FFF2-40B4-BE49-F238E27FC236}">
                <a16:creationId xmlns:a16="http://schemas.microsoft.com/office/drawing/2014/main" id="{8B4E8966-B90F-4317-887E-A9FAA53E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5" y="5084763"/>
            <a:ext cx="503237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601" name="AutoShape 70">
            <a:extLst>
              <a:ext uri="{FF2B5EF4-FFF2-40B4-BE49-F238E27FC236}">
                <a16:creationId xmlns:a16="http://schemas.microsoft.com/office/drawing/2014/main" id="{3D2B7069-55F7-47A9-A070-A2E4AC46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789363"/>
            <a:ext cx="719138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602" name="Text Box 71">
            <a:extLst>
              <a:ext uri="{FF2B5EF4-FFF2-40B4-BE49-F238E27FC236}">
                <a16:creationId xmlns:a16="http://schemas.microsoft.com/office/drawing/2014/main" id="{919B62B3-E78B-42DD-A4CC-56B31F7F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5" y="1844677"/>
            <a:ext cx="259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교육실시의 이유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</a:p>
        </p:txBody>
      </p:sp>
      <p:sp>
        <p:nvSpPr>
          <p:cNvPr id="237603" name="Text Box 72">
            <a:extLst>
              <a:ext uri="{FF2B5EF4-FFF2-40B4-BE49-F238E27FC236}">
                <a16:creationId xmlns:a16="http://schemas.microsoft.com/office/drawing/2014/main" id="{2209B3AD-01BD-4D4D-BB7B-9A553385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5" y="1916115"/>
            <a:ext cx="259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목 적</a:t>
            </a:r>
          </a:p>
        </p:txBody>
      </p:sp>
      <p:sp>
        <p:nvSpPr>
          <p:cNvPr id="237604" name="Text Box 73">
            <a:extLst>
              <a:ext uri="{FF2B5EF4-FFF2-40B4-BE49-F238E27FC236}">
                <a16:creationId xmlns:a16="http://schemas.microsoft.com/office/drawing/2014/main" id="{F09A9513-3D37-48FF-8412-EB647FB8A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90" y="4581527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교육을 통해 향상시키고자 하는 핵심개념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7605" name="Text Box 74">
            <a:extLst>
              <a:ext uri="{FF2B5EF4-FFF2-40B4-BE49-F238E27FC236}">
                <a16:creationId xmlns:a16="http://schemas.microsoft.com/office/drawing/2014/main" id="{DEA2E686-029F-4A78-BBD8-7860C949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581527"/>
            <a:ext cx="2592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교육 후 요구되는 수준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template04_2">
            <a:extLst>
              <a:ext uri="{FF2B5EF4-FFF2-40B4-BE49-F238E27FC236}">
                <a16:creationId xmlns:a16="http://schemas.microsoft.com/office/drawing/2014/main" id="{6E407AB8-0964-48D9-B234-F6E09D1D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221A2FD9-B0A1-4786-A748-DE1E36691CA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8646" name="Text Box 4">
              <a:extLst>
                <a:ext uri="{FF2B5EF4-FFF2-40B4-BE49-F238E27FC236}">
                  <a16:creationId xmlns:a16="http://schemas.microsoft.com/office/drawing/2014/main" id="{466009C1-7B70-4B3C-AC89-14839823E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8647" name="Line 5">
              <a:extLst>
                <a:ext uri="{FF2B5EF4-FFF2-40B4-BE49-F238E27FC236}">
                  <a16:creationId xmlns:a16="http://schemas.microsoft.com/office/drawing/2014/main" id="{3A2F5ABF-088D-428F-8D52-FDFDC9DB9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8596" name="Rectangle 6">
            <a:extLst>
              <a:ext uri="{FF2B5EF4-FFF2-40B4-BE49-F238E27FC236}">
                <a16:creationId xmlns:a16="http://schemas.microsoft.com/office/drawing/2014/main" id="{49974EA1-A5BE-48F8-8521-A41193A5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597" name="Rectangle 7">
            <a:extLst>
              <a:ext uri="{FF2B5EF4-FFF2-40B4-BE49-F238E27FC236}">
                <a16:creationId xmlns:a16="http://schemas.microsoft.com/office/drawing/2014/main" id="{788572D5-2B35-4114-83D9-3B1989DD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598" name="Rectangle 8">
            <a:extLst>
              <a:ext uri="{FF2B5EF4-FFF2-40B4-BE49-F238E27FC236}">
                <a16:creationId xmlns:a16="http://schemas.microsoft.com/office/drawing/2014/main" id="{3194CD73-8F81-4537-BB4A-2087EDF9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599" name="Rectangle 9">
            <a:extLst>
              <a:ext uri="{FF2B5EF4-FFF2-40B4-BE49-F238E27FC236}">
                <a16:creationId xmlns:a16="http://schemas.microsoft.com/office/drawing/2014/main" id="{A8CFDFB0-A823-4452-9230-B486E27A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0" name="Rectangle 10">
            <a:extLst>
              <a:ext uri="{FF2B5EF4-FFF2-40B4-BE49-F238E27FC236}">
                <a16:creationId xmlns:a16="http://schemas.microsoft.com/office/drawing/2014/main" id="{46EAF75B-CCFC-4061-8399-3F99718E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8601" name="Group 11">
            <a:extLst>
              <a:ext uri="{FF2B5EF4-FFF2-40B4-BE49-F238E27FC236}">
                <a16:creationId xmlns:a16="http://schemas.microsoft.com/office/drawing/2014/main" id="{C7DEA6C4-E704-4CA7-BEB2-A9EA4679D9B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8638" name="Group 12">
              <a:extLst>
                <a:ext uri="{FF2B5EF4-FFF2-40B4-BE49-F238E27FC236}">
                  <a16:creationId xmlns:a16="http://schemas.microsoft.com/office/drawing/2014/main" id="{F42B0818-D54D-4BD9-B29D-3651CF8A6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8641" name="Oval 13">
                <a:extLst>
                  <a:ext uri="{FF2B5EF4-FFF2-40B4-BE49-F238E27FC236}">
                    <a16:creationId xmlns:a16="http://schemas.microsoft.com/office/drawing/2014/main" id="{C890C3F7-70E9-4B0F-B617-CE3B60D898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642" name="Oval 14">
                <a:extLst>
                  <a:ext uri="{FF2B5EF4-FFF2-40B4-BE49-F238E27FC236}">
                    <a16:creationId xmlns:a16="http://schemas.microsoft.com/office/drawing/2014/main" id="{64ACDE09-5692-45AA-B6A8-762597A174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643" name="Oval 15">
                <a:extLst>
                  <a:ext uri="{FF2B5EF4-FFF2-40B4-BE49-F238E27FC236}">
                    <a16:creationId xmlns:a16="http://schemas.microsoft.com/office/drawing/2014/main" id="{93AA3A6F-484C-4D14-AA10-0FFA810653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644" name="Oval 16">
                <a:extLst>
                  <a:ext uri="{FF2B5EF4-FFF2-40B4-BE49-F238E27FC236}">
                    <a16:creationId xmlns:a16="http://schemas.microsoft.com/office/drawing/2014/main" id="{B091ED1E-85C2-4182-AE99-A1ACF95EAC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645" name="Oval 17">
                <a:extLst>
                  <a:ext uri="{FF2B5EF4-FFF2-40B4-BE49-F238E27FC236}">
                    <a16:creationId xmlns:a16="http://schemas.microsoft.com/office/drawing/2014/main" id="{9AE00A68-2594-4FA2-970D-9AB04EF61D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8639" name="Line 18">
              <a:extLst>
                <a:ext uri="{FF2B5EF4-FFF2-40B4-BE49-F238E27FC236}">
                  <a16:creationId xmlns:a16="http://schemas.microsoft.com/office/drawing/2014/main" id="{894DB90C-572F-49D7-A61B-A82001400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0" name="Text Box 19">
              <a:extLst>
                <a:ext uri="{FF2B5EF4-FFF2-40B4-BE49-F238E27FC236}">
                  <a16:creationId xmlns:a16="http://schemas.microsoft.com/office/drawing/2014/main" id="{4F56C085-1582-469D-BA72-94AE27EEF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8602" name="Rectangle 20">
            <a:extLst>
              <a:ext uri="{FF2B5EF4-FFF2-40B4-BE49-F238E27FC236}">
                <a16:creationId xmlns:a16="http://schemas.microsoft.com/office/drawing/2014/main" id="{EDA1EB87-6432-4C76-A6DE-CB952719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3" name="Text Box 21">
            <a:extLst>
              <a:ext uri="{FF2B5EF4-FFF2-40B4-BE49-F238E27FC236}">
                <a16:creationId xmlns:a16="http://schemas.microsoft.com/office/drawing/2014/main" id="{8C0B706D-91F3-4D14-A7C9-FB7509CD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8604" name="Rectangle 22">
            <a:extLst>
              <a:ext uri="{FF2B5EF4-FFF2-40B4-BE49-F238E27FC236}">
                <a16:creationId xmlns:a16="http://schemas.microsoft.com/office/drawing/2014/main" id="{5EC09213-3035-4AF3-BC45-F03C1832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5" name="Rectangle 23">
            <a:extLst>
              <a:ext uri="{FF2B5EF4-FFF2-40B4-BE49-F238E27FC236}">
                <a16:creationId xmlns:a16="http://schemas.microsoft.com/office/drawing/2014/main" id="{B519B94A-EB0F-4872-9DC0-FE2DDF8C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6" name="Rectangle 24">
            <a:extLst>
              <a:ext uri="{FF2B5EF4-FFF2-40B4-BE49-F238E27FC236}">
                <a16:creationId xmlns:a16="http://schemas.microsoft.com/office/drawing/2014/main" id="{838AAEFB-7312-4E66-813B-51DCEDDF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7" name="Rectangle 26">
            <a:extLst>
              <a:ext uri="{FF2B5EF4-FFF2-40B4-BE49-F238E27FC236}">
                <a16:creationId xmlns:a16="http://schemas.microsoft.com/office/drawing/2014/main" id="{38149335-EF7D-4251-88DB-31B8F61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08" name="Rectangle 27">
            <a:extLst>
              <a:ext uri="{FF2B5EF4-FFF2-40B4-BE49-F238E27FC236}">
                <a16:creationId xmlns:a16="http://schemas.microsoft.com/office/drawing/2014/main" id="{9005BBCE-9350-4A78-9BAA-8AF7FC61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052513"/>
            <a:ext cx="185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목표 체계도 작성</a:t>
            </a:r>
          </a:p>
        </p:txBody>
      </p:sp>
      <p:sp>
        <p:nvSpPr>
          <p:cNvPr id="238609" name="Rectangle 29">
            <a:extLst>
              <a:ext uri="{FF2B5EF4-FFF2-40B4-BE49-F238E27FC236}">
                <a16:creationId xmlns:a16="http://schemas.microsoft.com/office/drawing/2014/main" id="{B4C34769-6504-4045-A4F5-87977359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0" name="Rectangle 30">
            <a:extLst>
              <a:ext uri="{FF2B5EF4-FFF2-40B4-BE49-F238E27FC236}">
                <a16:creationId xmlns:a16="http://schemas.microsoft.com/office/drawing/2014/main" id="{01DCE970-FB01-4788-BE89-245CFCBB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1" name="Rectangle 31">
            <a:extLst>
              <a:ext uri="{FF2B5EF4-FFF2-40B4-BE49-F238E27FC236}">
                <a16:creationId xmlns:a16="http://schemas.microsoft.com/office/drawing/2014/main" id="{13382DE8-1CC1-4615-B21E-2AEAFA84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2" name="Rectangle 32">
            <a:extLst>
              <a:ext uri="{FF2B5EF4-FFF2-40B4-BE49-F238E27FC236}">
                <a16:creationId xmlns:a16="http://schemas.microsoft.com/office/drawing/2014/main" id="{B076753F-A0CA-4311-A948-655144A9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3" name="Rectangle 33">
            <a:extLst>
              <a:ext uri="{FF2B5EF4-FFF2-40B4-BE49-F238E27FC236}">
                <a16:creationId xmlns:a16="http://schemas.microsoft.com/office/drawing/2014/main" id="{A64D1D38-F8B2-4203-8B93-789BD56D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4" name="Rectangle 34">
            <a:extLst>
              <a:ext uri="{FF2B5EF4-FFF2-40B4-BE49-F238E27FC236}">
                <a16:creationId xmlns:a16="http://schemas.microsoft.com/office/drawing/2014/main" id="{4C9A33CC-C8C2-47F3-A353-A0ABBECD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5" name="Rectangle 35">
            <a:extLst>
              <a:ext uri="{FF2B5EF4-FFF2-40B4-BE49-F238E27FC236}">
                <a16:creationId xmlns:a16="http://schemas.microsoft.com/office/drawing/2014/main" id="{461CA5C8-D26F-4CD7-8808-CCA2F1ED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616" name="Rectangle 48">
            <a:extLst>
              <a:ext uri="{FF2B5EF4-FFF2-40B4-BE49-F238E27FC236}">
                <a16:creationId xmlns:a16="http://schemas.microsoft.com/office/drawing/2014/main" id="{DFE068A5-2555-4A83-87B8-19007C11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71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7097" name="Group 57">
            <a:extLst>
              <a:ext uri="{FF2B5EF4-FFF2-40B4-BE49-F238E27FC236}">
                <a16:creationId xmlns:a16="http://schemas.microsoft.com/office/drawing/2014/main" id="{8EF0434F-8169-48E2-B087-0200FE14B323}"/>
              </a:ext>
            </a:extLst>
          </p:cNvPr>
          <p:cNvGraphicFramePr>
            <a:graphicFrameLocks noGrp="1"/>
          </p:cNvGraphicFramePr>
          <p:nvPr/>
        </p:nvGraphicFramePr>
        <p:xfrm>
          <a:off x="1547815" y="1484313"/>
          <a:ext cx="6480175" cy="1757362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7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■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■ 목표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623" name="Rectangle 58">
            <a:extLst>
              <a:ext uri="{FF2B5EF4-FFF2-40B4-BE49-F238E27FC236}">
                <a16:creationId xmlns:a16="http://schemas.microsoft.com/office/drawing/2014/main" id="{F2E2D059-8BBE-4540-B641-C0857541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846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7139" name="Group 99">
            <a:extLst>
              <a:ext uri="{FF2B5EF4-FFF2-40B4-BE49-F238E27FC236}">
                <a16:creationId xmlns:a16="http://schemas.microsoft.com/office/drawing/2014/main" id="{41836AB8-11A7-4F2F-BBEC-00CDC8B3C85E}"/>
              </a:ext>
            </a:extLst>
          </p:cNvPr>
          <p:cNvGraphicFramePr>
            <a:graphicFrameLocks noGrp="1"/>
          </p:cNvGraphicFramePr>
          <p:nvPr/>
        </p:nvGraphicFramePr>
        <p:xfrm>
          <a:off x="1547815" y="3429000"/>
          <a:ext cx="6480175" cy="2439988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  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목표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하위목표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92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template04_2">
            <a:extLst>
              <a:ext uri="{FF2B5EF4-FFF2-40B4-BE49-F238E27FC236}">
                <a16:creationId xmlns:a16="http://schemas.microsoft.com/office/drawing/2014/main" id="{C6AE58E6-35AD-4178-8F5F-1820B932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B3EBF31E-DFEE-4898-A35E-CE5E97EB8FC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9648" name="Text Box 4">
              <a:extLst>
                <a:ext uri="{FF2B5EF4-FFF2-40B4-BE49-F238E27FC236}">
                  <a16:creationId xmlns:a16="http://schemas.microsoft.com/office/drawing/2014/main" id="{4673C928-2F31-4887-ADB1-8285595D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9649" name="Line 5">
              <a:extLst>
                <a:ext uri="{FF2B5EF4-FFF2-40B4-BE49-F238E27FC236}">
                  <a16:creationId xmlns:a16="http://schemas.microsoft.com/office/drawing/2014/main" id="{BCEC31B8-21E0-4B81-B797-BCEB04BB6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9620" name="Rectangle 6">
            <a:extLst>
              <a:ext uri="{FF2B5EF4-FFF2-40B4-BE49-F238E27FC236}">
                <a16:creationId xmlns:a16="http://schemas.microsoft.com/office/drawing/2014/main" id="{12C8CA4C-4576-423E-8093-E3B2210DC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1" name="Rectangle 7">
            <a:extLst>
              <a:ext uri="{FF2B5EF4-FFF2-40B4-BE49-F238E27FC236}">
                <a16:creationId xmlns:a16="http://schemas.microsoft.com/office/drawing/2014/main" id="{476AF648-72FB-43E5-B3FC-8094E66C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2" name="Rectangle 8">
            <a:extLst>
              <a:ext uri="{FF2B5EF4-FFF2-40B4-BE49-F238E27FC236}">
                <a16:creationId xmlns:a16="http://schemas.microsoft.com/office/drawing/2014/main" id="{DA9B5D9A-A54A-42F8-BF65-239BC225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3" name="Rectangle 9">
            <a:extLst>
              <a:ext uri="{FF2B5EF4-FFF2-40B4-BE49-F238E27FC236}">
                <a16:creationId xmlns:a16="http://schemas.microsoft.com/office/drawing/2014/main" id="{12C09120-F425-42E0-92CA-219F502B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4" name="Rectangle 10">
            <a:extLst>
              <a:ext uri="{FF2B5EF4-FFF2-40B4-BE49-F238E27FC236}">
                <a16:creationId xmlns:a16="http://schemas.microsoft.com/office/drawing/2014/main" id="{BB3AA722-0556-4AEF-B0B4-E2757FB6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9625" name="Group 11">
            <a:extLst>
              <a:ext uri="{FF2B5EF4-FFF2-40B4-BE49-F238E27FC236}">
                <a16:creationId xmlns:a16="http://schemas.microsoft.com/office/drawing/2014/main" id="{276C7CC4-BCDC-4B03-87D9-E0F88240270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9640" name="Group 12">
              <a:extLst>
                <a:ext uri="{FF2B5EF4-FFF2-40B4-BE49-F238E27FC236}">
                  <a16:creationId xmlns:a16="http://schemas.microsoft.com/office/drawing/2014/main" id="{CEB808B3-0F3C-460C-977D-B3666527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9643" name="Oval 13">
                <a:extLst>
                  <a:ext uri="{FF2B5EF4-FFF2-40B4-BE49-F238E27FC236}">
                    <a16:creationId xmlns:a16="http://schemas.microsoft.com/office/drawing/2014/main" id="{C5504C97-6059-43E9-830E-AD0310E754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9644" name="Oval 14">
                <a:extLst>
                  <a:ext uri="{FF2B5EF4-FFF2-40B4-BE49-F238E27FC236}">
                    <a16:creationId xmlns:a16="http://schemas.microsoft.com/office/drawing/2014/main" id="{1D4F10A6-387D-40E8-ACE2-53AF22E731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9645" name="Oval 15">
                <a:extLst>
                  <a:ext uri="{FF2B5EF4-FFF2-40B4-BE49-F238E27FC236}">
                    <a16:creationId xmlns:a16="http://schemas.microsoft.com/office/drawing/2014/main" id="{F1CCFABB-5792-48EF-8C59-1014F1E00B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9646" name="Oval 16">
                <a:extLst>
                  <a:ext uri="{FF2B5EF4-FFF2-40B4-BE49-F238E27FC236}">
                    <a16:creationId xmlns:a16="http://schemas.microsoft.com/office/drawing/2014/main" id="{F73474E2-A6CC-4661-BD35-D7637F88848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9647" name="Oval 17">
                <a:extLst>
                  <a:ext uri="{FF2B5EF4-FFF2-40B4-BE49-F238E27FC236}">
                    <a16:creationId xmlns:a16="http://schemas.microsoft.com/office/drawing/2014/main" id="{8A1A70E7-44A5-4AC6-9004-8592AAF480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9641" name="Line 18">
              <a:extLst>
                <a:ext uri="{FF2B5EF4-FFF2-40B4-BE49-F238E27FC236}">
                  <a16:creationId xmlns:a16="http://schemas.microsoft.com/office/drawing/2014/main" id="{A189AE3B-2794-4301-9570-40766F492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9642" name="Text Box 19">
              <a:extLst>
                <a:ext uri="{FF2B5EF4-FFF2-40B4-BE49-F238E27FC236}">
                  <a16:creationId xmlns:a16="http://schemas.microsoft.com/office/drawing/2014/main" id="{83E98B55-1D78-4E1A-9761-7073F15A6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9626" name="Rectangle 20">
            <a:extLst>
              <a:ext uri="{FF2B5EF4-FFF2-40B4-BE49-F238E27FC236}">
                <a16:creationId xmlns:a16="http://schemas.microsoft.com/office/drawing/2014/main" id="{9D53CC8C-15BD-4716-B8CE-A1036395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7" name="Text Box 21">
            <a:extLst>
              <a:ext uri="{FF2B5EF4-FFF2-40B4-BE49-F238E27FC236}">
                <a16:creationId xmlns:a16="http://schemas.microsoft.com/office/drawing/2014/main" id="{FE4A7995-00E0-4D88-BB05-EE2C354DA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9628" name="Rectangle 22">
            <a:extLst>
              <a:ext uri="{FF2B5EF4-FFF2-40B4-BE49-F238E27FC236}">
                <a16:creationId xmlns:a16="http://schemas.microsoft.com/office/drawing/2014/main" id="{6D1983F8-7D27-4667-B626-09A9C92B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29" name="Rectangle 23">
            <a:extLst>
              <a:ext uri="{FF2B5EF4-FFF2-40B4-BE49-F238E27FC236}">
                <a16:creationId xmlns:a16="http://schemas.microsoft.com/office/drawing/2014/main" id="{F79DE883-2350-4C0E-8F4A-1A802661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5.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평가계획 수립</a:t>
            </a:r>
          </a:p>
        </p:txBody>
      </p:sp>
      <p:grpSp>
        <p:nvGrpSpPr>
          <p:cNvPr id="239630" name="Group 24">
            <a:extLst>
              <a:ext uri="{FF2B5EF4-FFF2-40B4-BE49-F238E27FC236}">
                <a16:creationId xmlns:a16="http://schemas.microsoft.com/office/drawing/2014/main" id="{BDB3FC51-B6BE-4FCF-9503-B23C00BE1EF3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39638" name="Picture 25" descr="원반2_1">
              <a:extLst>
                <a:ext uri="{FF2B5EF4-FFF2-40B4-BE49-F238E27FC236}">
                  <a16:creationId xmlns:a16="http://schemas.microsoft.com/office/drawing/2014/main" id="{055ABF41-0A69-4B85-B708-FD2BF00E2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639" name="Text Box 26">
              <a:extLst>
                <a:ext uri="{FF2B5EF4-FFF2-40B4-BE49-F238E27FC236}">
                  <a16:creationId xmlns:a16="http://schemas.microsoft.com/office/drawing/2014/main" id="{40C676E7-30EC-4C67-BE6D-3F6F49C4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39631" name="Rectangle 27">
            <a:extLst>
              <a:ext uri="{FF2B5EF4-FFF2-40B4-BE49-F238E27FC236}">
                <a16:creationId xmlns:a16="http://schemas.microsoft.com/office/drawing/2014/main" id="{D1F7D464-D9C1-47EE-8506-7D9E0097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32" name="Rectangle 28">
            <a:extLst>
              <a:ext uri="{FF2B5EF4-FFF2-40B4-BE49-F238E27FC236}">
                <a16:creationId xmlns:a16="http://schemas.microsoft.com/office/drawing/2014/main" id="{446771A6-8F43-4639-811B-7B212478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633" name="Rectangle 29">
            <a:extLst>
              <a:ext uri="{FF2B5EF4-FFF2-40B4-BE49-F238E27FC236}">
                <a16:creationId xmlns:a16="http://schemas.microsoft.com/office/drawing/2014/main" id="{82141E49-788B-4365-AC1F-9E73ADFA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87615"/>
            <a:ext cx="7200900" cy="1379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반응평가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학습도 평가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현업활용도 평가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평가방법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도구 결정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평가의 시기 및 담당자 등 계획   </a:t>
            </a:r>
          </a:p>
        </p:txBody>
      </p:sp>
      <p:grpSp>
        <p:nvGrpSpPr>
          <p:cNvPr id="239634" name="Group 30">
            <a:extLst>
              <a:ext uri="{FF2B5EF4-FFF2-40B4-BE49-F238E27FC236}">
                <a16:creationId xmlns:a16="http://schemas.microsoft.com/office/drawing/2014/main" id="{2022E101-C74B-4376-8941-A82D9932BAF5}"/>
              </a:ext>
            </a:extLst>
          </p:cNvPr>
          <p:cNvGrpSpPr>
            <a:grpSpLocks/>
          </p:cNvGrpSpPr>
          <p:nvPr/>
        </p:nvGrpSpPr>
        <p:grpSpPr bwMode="auto">
          <a:xfrm>
            <a:off x="755652" y="4076700"/>
            <a:ext cx="1304925" cy="935038"/>
            <a:chOff x="567" y="572"/>
            <a:chExt cx="822" cy="589"/>
          </a:xfrm>
        </p:grpSpPr>
        <p:pic>
          <p:nvPicPr>
            <p:cNvPr id="239636" name="Picture 31" descr="원반2_3">
              <a:extLst>
                <a:ext uri="{FF2B5EF4-FFF2-40B4-BE49-F238E27FC236}">
                  <a16:creationId xmlns:a16="http://schemas.microsoft.com/office/drawing/2014/main" id="{3A120E61-B7F7-46C3-960B-4F12668C6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637" name="Text Box 32">
              <a:extLst>
                <a:ext uri="{FF2B5EF4-FFF2-40B4-BE49-F238E27FC236}">
                  <a16:creationId xmlns:a16="http://schemas.microsoft.com/office/drawing/2014/main" id="{C5B5333F-09D5-477F-BE28-44F9E7A2E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39635" name="Rectangle 33">
            <a:extLst>
              <a:ext uri="{FF2B5EF4-FFF2-40B4-BE49-F238E27FC236}">
                <a16:creationId xmlns:a16="http://schemas.microsoft.com/office/drawing/2014/main" id="{E29D8C6C-90EF-4C4E-9F48-9F732C98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170262"/>
            <a:ext cx="7200900" cy="578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과정평가 계획서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평가결과 활용 계획 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 descr="template04_2">
            <a:extLst>
              <a:ext uri="{FF2B5EF4-FFF2-40B4-BE49-F238E27FC236}">
                <a16:creationId xmlns:a16="http://schemas.microsoft.com/office/drawing/2014/main" id="{C7ECA935-7E2B-4FB1-BB44-55A6C3A8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6F917AEA-7B10-41A4-B0F1-C9EE73C386E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0695" name="Text Box 4">
              <a:extLst>
                <a:ext uri="{FF2B5EF4-FFF2-40B4-BE49-F238E27FC236}">
                  <a16:creationId xmlns:a16="http://schemas.microsoft.com/office/drawing/2014/main" id="{E162E7CA-F62D-4811-ADC0-EB95D7E84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0696" name="Line 5">
              <a:extLst>
                <a:ext uri="{FF2B5EF4-FFF2-40B4-BE49-F238E27FC236}">
                  <a16:creationId xmlns:a16="http://schemas.microsoft.com/office/drawing/2014/main" id="{0CDFAC1D-5D1E-4524-A973-CEB98881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0644" name="Rectangle 6">
            <a:extLst>
              <a:ext uri="{FF2B5EF4-FFF2-40B4-BE49-F238E27FC236}">
                <a16:creationId xmlns:a16="http://schemas.microsoft.com/office/drawing/2014/main" id="{CFB14175-877D-457C-A8BA-FA993281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45" name="Rectangle 7">
            <a:extLst>
              <a:ext uri="{FF2B5EF4-FFF2-40B4-BE49-F238E27FC236}">
                <a16:creationId xmlns:a16="http://schemas.microsoft.com/office/drawing/2014/main" id="{D552507F-0F4C-4963-B5ED-B0D4644E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46" name="Rectangle 8">
            <a:extLst>
              <a:ext uri="{FF2B5EF4-FFF2-40B4-BE49-F238E27FC236}">
                <a16:creationId xmlns:a16="http://schemas.microsoft.com/office/drawing/2014/main" id="{7F5FB9CD-9550-46EB-9717-D22EE051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47" name="Rectangle 9">
            <a:extLst>
              <a:ext uri="{FF2B5EF4-FFF2-40B4-BE49-F238E27FC236}">
                <a16:creationId xmlns:a16="http://schemas.microsoft.com/office/drawing/2014/main" id="{9951AED6-58E0-4B00-90A8-D2835D1E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48" name="Rectangle 10">
            <a:extLst>
              <a:ext uri="{FF2B5EF4-FFF2-40B4-BE49-F238E27FC236}">
                <a16:creationId xmlns:a16="http://schemas.microsoft.com/office/drawing/2014/main" id="{19C5FD49-BB13-4A72-B8B5-CC164A78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0649" name="Group 11">
            <a:extLst>
              <a:ext uri="{FF2B5EF4-FFF2-40B4-BE49-F238E27FC236}">
                <a16:creationId xmlns:a16="http://schemas.microsoft.com/office/drawing/2014/main" id="{C3B5AAB1-5CA7-4A89-8EC0-E911EECE4EF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0687" name="Group 12">
              <a:extLst>
                <a:ext uri="{FF2B5EF4-FFF2-40B4-BE49-F238E27FC236}">
                  <a16:creationId xmlns:a16="http://schemas.microsoft.com/office/drawing/2014/main" id="{E272AE37-D56D-4812-B1B4-E68703304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0690" name="Oval 13">
                <a:extLst>
                  <a:ext uri="{FF2B5EF4-FFF2-40B4-BE49-F238E27FC236}">
                    <a16:creationId xmlns:a16="http://schemas.microsoft.com/office/drawing/2014/main" id="{A301DC55-1633-4576-9E58-FA0CAE821C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691" name="Oval 14">
                <a:extLst>
                  <a:ext uri="{FF2B5EF4-FFF2-40B4-BE49-F238E27FC236}">
                    <a16:creationId xmlns:a16="http://schemas.microsoft.com/office/drawing/2014/main" id="{83ACAAFB-82BA-4EEA-9B4B-15A9E888A3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692" name="Oval 15">
                <a:extLst>
                  <a:ext uri="{FF2B5EF4-FFF2-40B4-BE49-F238E27FC236}">
                    <a16:creationId xmlns:a16="http://schemas.microsoft.com/office/drawing/2014/main" id="{9EA5151C-EC2E-4051-9334-F6CD6BD550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693" name="Oval 16">
                <a:extLst>
                  <a:ext uri="{FF2B5EF4-FFF2-40B4-BE49-F238E27FC236}">
                    <a16:creationId xmlns:a16="http://schemas.microsoft.com/office/drawing/2014/main" id="{7EF061FC-56D9-4C74-9FDD-1EB8CDE6CF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694" name="Oval 17">
                <a:extLst>
                  <a:ext uri="{FF2B5EF4-FFF2-40B4-BE49-F238E27FC236}">
                    <a16:creationId xmlns:a16="http://schemas.microsoft.com/office/drawing/2014/main" id="{ABA55EF5-58A3-4A7E-A946-2E8EF5C666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0688" name="Line 18">
              <a:extLst>
                <a:ext uri="{FF2B5EF4-FFF2-40B4-BE49-F238E27FC236}">
                  <a16:creationId xmlns:a16="http://schemas.microsoft.com/office/drawing/2014/main" id="{1321CFD8-5ADC-4053-A20C-9EDD07EC1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89" name="Text Box 19">
              <a:extLst>
                <a:ext uri="{FF2B5EF4-FFF2-40B4-BE49-F238E27FC236}">
                  <a16:creationId xmlns:a16="http://schemas.microsoft.com/office/drawing/2014/main" id="{CD196A30-923D-4284-ABCD-5368D242B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0650" name="Rectangle 20">
            <a:extLst>
              <a:ext uri="{FF2B5EF4-FFF2-40B4-BE49-F238E27FC236}">
                <a16:creationId xmlns:a16="http://schemas.microsoft.com/office/drawing/2014/main" id="{C8867821-1440-4F4A-8A5E-AF6DF1CF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1" name="Text Box 21">
            <a:extLst>
              <a:ext uri="{FF2B5EF4-FFF2-40B4-BE49-F238E27FC236}">
                <a16:creationId xmlns:a16="http://schemas.microsoft.com/office/drawing/2014/main" id="{7551AFC0-E9C6-4B6E-99E0-2A0D3087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0652" name="Rectangle 22">
            <a:extLst>
              <a:ext uri="{FF2B5EF4-FFF2-40B4-BE49-F238E27FC236}">
                <a16:creationId xmlns:a16="http://schemas.microsoft.com/office/drawing/2014/main" id="{4E5C72D2-D073-4E3B-8549-3DF5F1FF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3" name="Rectangle 23">
            <a:extLst>
              <a:ext uri="{FF2B5EF4-FFF2-40B4-BE49-F238E27FC236}">
                <a16:creationId xmlns:a16="http://schemas.microsoft.com/office/drawing/2014/main" id="{D534A34B-B5FF-41E0-997F-152F471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4" name="Rectangle 24">
            <a:extLst>
              <a:ext uri="{FF2B5EF4-FFF2-40B4-BE49-F238E27FC236}">
                <a16:creationId xmlns:a16="http://schemas.microsoft.com/office/drawing/2014/main" id="{833BC64E-03FE-44D0-9E6E-928F7299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5" name="Rectangle 25">
            <a:extLst>
              <a:ext uri="{FF2B5EF4-FFF2-40B4-BE49-F238E27FC236}">
                <a16:creationId xmlns:a16="http://schemas.microsoft.com/office/drawing/2014/main" id="{A4B96E67-5EF3-4B6E-A3E9-2BE141FB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66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5.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과정평가 계획</a:t>
            </a:r>
          </a:p>
        </p:txBody>
      </p:sp>
      <p:sp>
        <p:nvSpPr>
          <p:cNvPr id="240656" name="Rectangle 26">
            <a:extLst>
              <a:ext uri="{FF2B5EF4-FFF2-40B4-BE49-F238E27FC236}">
                <a16:creationId xmlns:a16="http://schemas.microsoft.com/office/drawing/2014/main" id="{A1AEAA31-3632-4590-9DB2-48670794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7" name="Rectangle 28">
            <a:extLst>
              <a:ext uri="{FF2B5EF4-FFF2-40B4-BE49-F238E27FC236}">
                <a16:creationId xmlns:a16="http://schemas.microsoft.com/office/drawing/2014/main" id="{9C5C64BD-1625-46C7-A121-CEB436AE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8" name="Rectangle 29">
            <a:extLst>
              <a:ext uri="{FF2B5EF4-FFF2-40B4-BE49-F238E27FC236}">
                <a16:creationId xmlns:a16="http://schemas.microsoft.com/office/drawing/2014/main" id="{4E15FE8A-BB01-4DA0-AC86-A2AF57A5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59" name="Rectangle 30">
            <a:extLst>
              <a:ext uri="{FF2B5EF4-FFF2-40B4-BE49-F238E27FC236}">
                <a16:creationId xmlns:a16="http://schemas.microsoft.com/office/drawing/2014/main" id="{E0182792-1561-48B6-AAD3-3A38BF38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0" name="Rectangle 31">
            <a:extLst>
              <a:ext uri="{FF2B5EF4-FFF2-40B4-BE49-F238E27FC236}">
                <a16:creationId xmlns:a16="http://schemas.microsoft.com/office/drawing/2014/main" id="{971F1AB1-864A-4F9E-B425-A50FBCED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1" name="Rectangle 32">
            <a:extLst>
              <a:ext uri="{FF2B5EF4-FFF2-40B4-BE49-F238E27FC236}">
                <a16:creationId xmlns:a16="http://schemas.microsoft.com/office/drawing/2014/main" id="{24576812-C5C0-4FFA-B171-02AA610E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2" name="Rectangle 33">
            <a:extLst>
              <a:ext uri="{FF2B5EF4-FFF2-40B4-BE49-F238E27FC236}">
                <a16:creationId xmlns:a16="http://schemas.microsoft.com/office/drawing/2014/main" id="{EC30CBAC-C473-4A6E-8246-C42FEAEA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3" name="Rectangle 34">
            <a:extLst>
              <a:ext uri="{FF2B5EF4-FFF2-40B4-BE49-F238E27FC236}">
                <a16:creationId xmlns:a16="http://schemas.microsoft.com/office/drawing/2014/main" id="{B6BA0B5D-E6CE-4651-BAA6-F94D0114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4" name="Rectangle 35">
            <a:extLst>
              <a:ext uri="{FF2B5EF4-FFF2-40B4-BE49-F238E27FC236}">
                <a16:creationId xmlns:a16="http://schemas.microsoft.com/office/drawing/2014/main" id="{D308C5A6-0913-4638-8F95-975C382A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665" name="Rectangle 48">
            <a:extLst>
              <a:ext uri="{FF2B5EF4-FFF2-40B4-BE49-F238E27FC236}">
                <a16:creationId xmlns:a16="http://schemas.microsoft.com/office/drawing/2014/main" id="{5C36B7FD-190D-4462-ABE3-8D70342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41" y="1371027"/>
            <a:ext cx="188384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평가내용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    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평가의 종류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    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 가 시 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    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 가 방 법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40666" name="Rectangle 49">
            <a:extLst>
              <a:ext uri="{FF2B5EF4-FFF2-40B4-BE49-F238E27FC236}">
                <a16:creationId xmlns:a16="http://schemas.microsoft.com/office/drawing/2014/main" id="{BB7151EF-A930-4C34-BF3E-F7B63378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1252" name="Group 116">
            <a:extLst>
              <a:ext uri="{FF2B5EF4-FFF2-40B4-BE49-F238E27FC236}">
                <a16:creationId xmlns:a16="http://schemas.microsoft.com/office/drawing/2014/main" id="{97387140-C9BB-4DD0-9817-B046E9B8237A}"/>
              </a:ext>
            </a:extLst>
          </p:cNvPr>
          <p:cNvGraphicFramePr>
            <a:graphicFrameLocks noGrp="1"/>
          </p:cNvGraphicFramePr>
          <p:nvPr/>
        </p:nvGraphicFramePr>
        <p:xfrm>
          <a:off x="1331915" y="2636840"/>
          <a:ext cx="7127875" cy="3565525"/>
        </p:xfrm>
        <a:graphic>
          <a:graphicData uri="http://schemas.openxmlformats.org/drawingml/2006/table">
            <a:tbl>
              <a:tblPr/>
              <a:tblGrid>
                <a:gridCol w="170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주요평가내용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질문형태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 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4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template04_2">
            <a:extLst>
              <a:ext uri="{FF2B5EF4-FFF2-40B4-BE49-F238E27FC236}">
                <a16:creationId xmlns:a16="http://schemas.microsoft.com/office/drawing/2014/main" id="{A65AC167-498B-45B1-AA27-2B0CCE58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1667" name="Group 3">
            <a:extLst>
              <a:ext uri="{FF2B5EF4-FFF2-40B4-BE49-F238E27FC236}">
                <a16:creationId xmlns:a16="http://schemas.microsoft.com/office/drawing/2014/main" id="{B4532D9C-9371-4774-9A90-887F9F17CB0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1711" name="Text Box 4">
              <a:extLst>
                <a:ext uri="{FF2B5EF4-FFF2-40B4-BE49-F238E27FC236}">
                  <a16:creationId xmlns:a16="http://schemas.microsoft.com/office/drawing/2014/main" id="{AA5F4EC2-4C58-4334-84E4-DE099803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1712" name="Line 5">
              <a:extLst>
                <a:ext uri="{FF2B5EF4-FFF2-40B4-BE49-F238E27FC236}">
                  <a16:creationId xmlns:a16="http://schemas.microsoft.com/office/drawing/2014/main" id="{C92338BD-4FAE-4614-BB13-C883CB187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6AF3FD99-E517-42B7-9E5C-2C2803DB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A6D956A9-6CD9-4A46-9AA0-172956DA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0" name="Rectangle 8">
            <a:extLst>
              <a:ext uri="{FF2B5EF4-FFF2-40B4-BE49-F238E27FC236}">
                <a16:creationId xmlns:a16="http://schemas.microsoft.com/office/drawing/2014/main" id="{D98F9E72-27CC-4AC1-8A11-EBBE5177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1" name="Rectangle 9">
            <a:extLst>
              <a:ext uri="{FF2B5EF4-FFF2-40B4-BE49-F238E27FC236}">
                <a16:creationId xmlns:a16="http://schemas.microsoft.com/office/drawing/2014/main" id="{F4ACD2C1-21D3-4754-B8D3-23C6CB77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2" name="Rectangle 10">
            <a:extLst>
              <a:ext uri="{FF2B5EF4-FFF2-40B4-BE49-F238E27FC236}">
                <a16:creationId xmlns:a16="http://schemas.microsoft.com/office/drawing/2014/main" id="{4F5E2E30-D548-4A81-A5D9-FBF8EE59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1673" name="Group 11">
            <a:extLst>
              <a:ext uri="{FF2B5EF4-FFF2-40B4-BE49-F238E27FC236}">
                <a16:creationId xmlns:a16="http://schemas.microsoft.com/office/drawing/2014/main" id="{D432B18B-EEB9-4CFB-AE89-F995D348571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1703" name="Group 12">
              <a:extLst>
                <a:ext uri="{FF2B5EF4-FFF2-40B4-BE49-F238E27FC236}">
                  <a16:creationId xmlns:a16="http://schemas.microsoft.com/office/drawing/2014/main" id="{8FC10D14-EFF6-4C8D-AB89-A19F8B6B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1706" name="Oval 13">
                <a:extLst>
                  <a:ext uri="{FF2B5EF4-FFF2-40B4-BE49-F238E27FC236}">
                    <a16:creationId xmlns:a16="http://schemas.microsoft.com/office/drawing/2014/main" id="{B16D7759-6895-4ED3-B499-9AB6A73CB8C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707" name="Oval 14">
                <a:extLst>
                  <a:ext uri="{FF2B5EF4-FFF2-40B4-BE49-F238E27FC236}">
                    <a16:creationId xmlns:a16="http://schemas.microsoft.com/office/drawing/2014/main" id="{A01E715D-80C8-49EC-8E3C-B178392DDB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708" name="Oval 15">
                <a:extLst>
                  <a:ext uri="{FF2B5EF4-FFF2-40B4-BE49-F238E27FC236}">
                    <a16:creationId xmlns:a16="http://schemas.microsoft.com/office/drawing/2014/main" id="{E4101175-F76B-49DC-8E41-9FDF7259E83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709" name="Oval 16">
                <a:extLst>
                  <a:ext uri="{FF2B5EF4-FFF2-40B4-BE49-F238E27FC236}">
                    <a16:creationId xmlns:a16="http://schemas.microsoft.com/office/drawing/2014/main" id="{B8D0A7AC-8EDA-4F42-8322-BEFCFF8A41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710" name="Oval 17">
                <a:extLst>
                  <a:ext uri="{FF2B5EF4-FFF2-40B4-BE49-F238E27FC236}">
                    <a16:creationId xmlns:a16="http://schemas.microsoft.com/office/drawing/2014/main" id="{C852ADE7-6126-4153-A08B-21FF52C4EC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1704" name="Line 18">
              <a:extLst>
                <a:ext uri="{FF2B5EF4-FFF2-40B4-BE49-F238E27FC236}">
                  <a16:creationId xmlns:a16="http://schemas.microsoft.com/office/drawing/2014/main" id="{514EC478-987A-49DD-863D-B2E5A4010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1705" name="Text Box 19">
              <a:extLst>
                <a:ext uri="{FF2B5EF4-FFF2-40B4-BE49-F238E27FC236}">
                  <a16:creationId xmlns:a16="http://schemas.microsoft.com/office/drawing/2014/main" id="{F71BB1CC-224D-48BD-9071-F4D81148A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1674" name="Rectangle 20">
            <a:extLst>
              <a:ext uri="{FF2B5EF4-FFF2-40B4-BE49-F238E27FC236}">
                <a16:creationId xmlns:a16="http://schemas.microsoft.com/office/drawing/2014/main" id="{18A9888E-BA56-4EAD-BF0D-43395FE2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5" name="Text Box 21">
            <a:extLst>
              <a:ext uri="{FF2B5EF4-FFF2-40B4-BE49-F238E27FC236}">
                <a16:creationId xmlns:a16="http://schemas.microsoft.com/office/drawing/2014/main" id="{6D9DB9A1-13AC-4DFB-B14F-CA6B91DE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1676" name="Rectangle 22">
            <a:extLst>
              <a:ext uri="{FF2B5EF4-FFF2-40B4-BE49-F238E27FC236}">
                <a16:creationId xmlns:a16="http://schemas.microsoft.com/office/drawing/2014/main" id="{8C29003B-3B2C-4B0A-97C3-058C606D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7" name="Rectangle 23">
            <a:extLst>
              <a:ext uri="{FF2B5EF4-FFF2-40B4-BE49-F238E27FC236}">
                <a16:creationId xmlns:a16="http://schemas.microsoft.com/office/drawing/2014/main" id="{59C485F0-53E3-4840-955C-52E6CF9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8" name="Rectangle 24">
            <a:extLst>
              <a:ext uri="{FF2B5EF4-FFF2-40B4-BE49-F238E27FC236}">
                <a16:creationId xmlns:a16="http://schemas.microsoft.com/office/drawing/2014/main" id="{53282FB1-D43D-474F-A2FA-DAF46F55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79" name="Rectangle 26">
            <a:extLst>
              <a:ext uri="{FF2B5EF4-FFF2-40B4-BE49-F238E27FC236}">
                <a16:creationId xmlns:a16="http://schemas.microsoft.com/office/drawing/2014/main" id="{CD280485-9A92-4B8A-9487-FD91278B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0" name="Rectangle 28">
            <a:extLst>
              <a:ext uri="{FF2B5EF4-FFF2-40B4-BE49-F238E27FC236}">
                <a16:creationId xmlns:a16="http://schemas.microsoft.com/office/drawing/2014/main" id="{A805F177-DA22-424A-871D-6879E811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1" name="Rectangle 29">
            <a:extLst>
              <a:ext uri="{FF2B5EF4-FFF2-40B4-BE49-F238E27FC236}">
                <a16:creationId xmlns:a16="http://schemas.microsoft.com/office/drawing/2014/main" id="{862596DF-50EB-4E40-9E37-1C600B9F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2" name="Rectangle 30">
            <a:extLst>
              <a:ext uri="{FF2B5EF4-FFF2-40B4-BE49-F238E27FC236}">
                <a16:creationId xmlns:a16="http://schemas.microsoft.com/office/drawing/2014/main" id="{1E9A2971-AFE1-4D13-84BF-96DAC567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3" name="Rectangle 32">
            <a:extLst>
              <a:ext uri="{FF2B5EF4-FFF2-40B4-BE49-F238E27FC236}">
                <a16:creationId xmlns:a16="http://schemas.microsoft.com/office/drawing/2014/main" id="{AEA1DECB-2E21-44AC-9E19-472DD3C0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4" name="Rectangle 33">
            <a:extLst>
              <a:ext uri="{FF2B5EF4-FFF2-40B4-BE49-F238E27FC236}">
                <a16:creationId xmlns:a16="http://schemas.microsoft.com/office/drawing/2014/main" id="{8F0F833C-9992-4448-A6FA-2022A67E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5" name="Rectangle 34">
            <a:extLst>
              <a:ext uri="{FF2B5EF4-FFF2-40B4-BE49-F238E27FC236}">
                <a16:creationId xmlns:a16="http://schemas.microsoft.com/office/drawing/2014/main" id="{C7218425-BB47-4E6B-B162-4F92025A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6" name="Rectangle 35">
            <a:extLst>
              <a:ext uri="{FF2B5EF4-FFF2-40B4-BE49-F238E27FC236}">
                <a16:creationId xmlns:a16="http://schemas.microsoft.com/office/drawing/2014/main" id="{99A9A0F7-9BD7-4E78-A779-9C26C775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2513"/>
            <a:ext cx="203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평가 결과 활용 계획</a:t>
            </a:r>
          </a:p>
        </p:txBody>
      </p:sp>
      <p:sp>
        <p:nvSpPr>
          <p:cNvPr id="241687" name="Rectangle 36">
            <a:extLst>
              <a:ext uri="{FF2B5EF4-FFF2-40B4-BE49-F238E27FC236}">
                <a16:creationId xmlns:a16="http://schemas.microsoft.com/office/drawing/2014/main" id="{3A469418-2CEB-4329-81A2-BF18BAD8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688" name="Rectangle 57">
            <a:extLst>
              <a:ext uri="{FF2B5EF4-FFF2-40B4-BE49-F238E27FC236}">
                <a16:creationId xmlns:a16="http://schemas.microsoft.com/office/drawing/2014/main" id="{57A3FD6D-59D3-4F8C-976B-9877F8E3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971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3282" name="Group 98">
            <a:extLst>
              <a:ext uri="{FF2B5EF4-FFF2-40B4-BE49-F238E27FC236}">
                <a16:creationId xmlns:a16="http://schemas.microsoft.com/office/drawing/2014/main" id="{5C6DF5C0-9725-43F9-ACE9-C7312DFCB7E9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557340"/>
          <a:ext cx="7345362" cy="4738687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  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결과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 용 계 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6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 descr="template04_2">
            <a:extLst>
              <a:ext uri="{FF2B5EF4-FFF2-40B4-BE49-F238E27FC236}">
                <a16:creationId xmlns:a16="http://schemas.microsoft.com/office/drawing/2014/main" id="{4D277E92-1CF2-4746-8E35-42AA85AB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2691" name="Group 3">
            <a:extLst>
              <a:ext uri="{FF2B5EF4-FFF2-40B4-BE49-F238E27FC236}">
                <a16:creationId xmlns:a16="http://schemas.microsoft.com/office/drawing/2014/main" id="{33421153-0E6D-4260-BA08-F226B3D9081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2719" name="Text Box 4">
              <a:extLst>
                <a:ext uri="{FF2B5EF4-FFF2-40B4-BE49-F238E27FC236}">
                  <a16:creationId xmlns:a16="http://schemas.microsoft.com/office/drawing/2014/main" id="{6E3A79AA-88D2-4D90-8D6F-CC3BCDB2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2720" name="Line 5">
              <a:extLst>
                <a:ext uri="{FF2B5EF4-FFF2-40B4-BE49-F238E27FC236}">
                  <a16:creationId xmlns:a16="http://schemas.microsoft.com/office/drawing/2014/main" id="{A1C58A52-A8A1-49B3-89BB-6E7127AF4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692" name="Rectangle 6">
            <a:extLst>
              <a:ext uri="{FF2B5EF4-FFF2-40B4-BE49-F238E27FC236}">
                <a16:creationId xmlns:a16="http://schemas.microsoft.com/office/drawing/2014/main" id="{721554FC-4718-4F03-85CC-15B5E181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693" name="Rectangle 7">
            <a:extLst>
              <a:ext uri="{FF2B5EF4-FFF2-40B4-BE49-F238E27FC236}">
                <a16:creationId xmlns:a16="http://schemas.microsoft.com/office/drawing/2014/main" id="{DC385142-1F2A-45DC-90EC-4B6C2EED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694" name="Rectangle 8">
            <a:extLst>
              <a:ext uri="{FF2B5EF4-FFF2-40B4-BE49-F238E27FC236}">
                <a16:creationId xmlns:a16="http://schemas.microsoft.com/office/drawing/2014/main" id="{8595886E-373B-436B-94F7-1ABFF9D1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695" name="Rectangle 9">
            <a:extLst>
              <a:ext uri="{FF2B5EF4-FFF2-40B4-BE49-F238E27FC236}">
                <a16:creationId xmlns:a16="http://schemas.microsoft.com/office/drawing/2014/main" id="{D3601109-5CF8-497E-B446-C99EADE3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696" name="Rectangle 10">
            <a:extLst>
              <a:ext uri="{FF2B5EF4-FFF2-40B4-BE49-F238E27FC236}">
                <a16:creationId xmlns:a16="http://schemas.microsoft.com/office/drawing/2014/main" id="{D5B3EDF6-672F-4E50-BFA1-9A658A02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2697" name="Group 11">
            <a:extLst>
              <a:ext uri="{FF2B5EF4-FFF2-40B4-BE49-F238E27FC236}">
                <a16:creationId xmlns:a16="http://schemas.microsoft.com/office/drawing/2014/main" id="{8FE3FC08-AA0B-4B6E-A737-86B9586C64C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2711" name="Group 12">
              <a:extLst>
                <a:ext uri="{FF2B5EF4-FFF2-40B4-BE49-F238E27FC236}">
                  <a16:creationId xmlns:a16="http://schemas.microsoft.com/office/drawing/2014/main" id="{C7921323-CC5C-4392-8F51-954F0A243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2714" name="Oval 13">
                <a:extLst>
                  <a:ext uri="{FF2B5EF4-FFF2-40B4-BE49-F238E27FC236}">
                    <a16:creationId xmlns:a16="http://schemas.microsoft.com/office/drawing/2014/main" id="{809AB1D9-DF01-41BD-BCA4-00B4C025B5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715" name="Oval 14">
                <a:extLst>
                  <a:ext uri="{FF2B5EF4-FFF2-40B4-BE49-F238E27FC236}">
                    <a16:creationId xmlns:a16="http://schemas.microsoft.com/office/drawing/2014/main" id="{3EC0F73E-F18E-4828-AB7E-758D5FEC00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716" name="Oval 15">
                <a:extLst>
                  <a:ext uri="{FF2B5EF4-FFF2-40B4-BE49-F238E27FC236}">
                    <a16:creationId xmlns:a16="http://schemas.microsoft.com/office/drawing/2014/main" id="{FE041BAA-D6FE-461D-AEAC-7D6B59BC01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717" name="Oval 16">
                <a:extLst>
                  <a:ext uri="{FF2B5EF4-FFF2-40B4-BE49-F238E27FC236}">
                    <a16:creationId xmlns:a16="http://schemas.microsoft.com/office/drawing/2014/main" id="{538CCCD4-EF6D-4383-82B1-40C96753EE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718" name="Oval 17">
                <a:extLst>
                  <a:ext uri="{FF2B5EF4-FFF2-40B4-BE49-F238E27FC236}">
                    <a16:creationId xmlns:a16="http://schemas.microsoft.com/office/drawing/2014/main" id="{34347C57-BCBC-4AE3-B695-8AA6CA9EE4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2712" name="Line 18">
              <a:extLst>
                <a:ext uri="{FF2B5EF4-FFF2-40B4-BE49-F238E27FC236}">
                  <a16:creationId xmlns:a16="http://schemas.microsoft.com/office/drawing/2014/main" id="{80B4721E-A057-4257-88E9-D566820A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3" name="Text Box 19">
              <a:extLst>
                <a:ext uri="{FF2B5EF4-FFF2-40B4-BE49-F238E27FC236}">
                  <a16:creationId xmlns:a16="http://schemas.microsoft.com/office/drawing/2014/main" id="{E8BB8335-328D-47CF-8AE8-20B6877EE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2698" name="Rectangle 20">
            <a:extLst>
              <a:ext uri="{FF2B5EF4-FFF2-40B4-BE49-F238E27FC236}">
                <a16:creationId xmlns:a16="http://schemas.microsoft.com/office/drawing/2014/main" id="{1BC0B39E-CA20-4C8B-9CF0-8BE01A7E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699" name="Text Box 21">
            <a:extLst>
              <a:ext uri="{FF2B5EF4-FFF2-40B4-BE49-F238E27FC236}">
                <a16:creationId xmlns:a16="http://schemas.microsoft.com/office/drawing/2014/main" id="{0D3BFBE2-F323-40C0-AA75-EA834652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2700" name="Rectangle 22">
            <a:extLst>
              <a:ext uri="{FF2B5EF4-FFF2-40B4-BE49-F238E27FC236}">
                <a16:creationId xmlns:a16="http://schemas.microsoft.com/office/drawing/2014/main" id="{9BFFD258-263A-4FE2-8CCD-1B851868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701" name="Rectangle 23">
            <a:extLst>
              <a:ext uri="{FF2B5EF4-FFF2-40B4-BE49-F238E27FC236}">
                <a16:creationId xmlns:a16="http://schemas.microsoft.com/office/drawing/2014/main" id="{9B256FF6-1BDD-4678-BF05-045B9B02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6. Format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grpSp>
        <p:nvGrpSpPr>
          <p:cNvPr id="242702" name="Group 24">
            <a:extLst>
              <a:ext uri="{FF2B5EF4-FFF2-40B4-BE49-F238E27FC236}">
                <a16:creationId xmlns:a16="http://schemas.microsoft.com/office/drawing/2014/main" id="{AE23683E-94CF-412B-81C6-E4E1C38D69E1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42709" name="Picture 25" descr="원반2_1">
              <a:extLst>
                <a:ext uri="{FF2B5EF4-FFF2-40B4-BE49-F238E27FC236}">
                  <a16:creationId xmlns:a16="http://schemas.microsoft.com/office/drawing/2014/main" id="{9C3AD01F-1729-43D9-82E3-70E66026C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710" name="Text Box 26">
              <a:extLst>
                <a:ext uri="{FF2B5EF4-FFF2-40B4-BE49-F238E27FC236}">
                  <a16:creationId xmlns:a16="http://schemas.microsoft.com/office/drawing/2014/main" id="{27375D10-E12B-43AE-80E8-419746E36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42703" name="Rectangle 27">
            <a:extLst>
              <a:ext uri="{FF2B5EF4-FFF2-40B4-BE49-F238E27FC236}">
                <a16:creationId xmlns:a16="http://schemas.microsoft.com/office/drawing/2014/main" id="{569D6AE4-ABD2-4361-B60D-4243D6E3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704" name="Rectangle 28">
            <a:extLst>
              <a:ext uri="{FF2B5EF4-FFF2-40B4-BE49-F238E27FC236}">
                <a16:creationId xmlns:a16="http://schemas.microsoft.com/office/drawing/2014/main" id="{FFEFE19B-52A8-4C86-89C0-D7AF428D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705" name="Rectangle 29">
            <a:extLst>
              <a:ext uri="{FF2B5EF4-FFF2-40B4-BE49-F238E27FC236}">
                <a16:creationId xmlns:a16="http://schemas.microsoft.com/office/drawing/2014/main" id="{CCA5C063-F24A-4B3C-BF76-432B3EAF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19415"/>
            <a:ext cx="7200900" cy="1379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Topic(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→ Module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→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과목주요내용 → 세부내용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 목표별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전달할 교육내용을 기술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을 요목화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(Categorizing)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과목편성 → 운영시간표로 작성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과목별 교수전략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사례연구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   </a:t>
            </a:r>
          </a:p>
        </p:txBody>
      </p:sp>
      <p:sp>
        <p:nvSpPr>
          <p:cNvPr id="242706" name="Text Box 34">
            <a:extLst>
              <a:ext uri="{FF2B5EF4-FFF2-40B4-BE49-F238E27FC236}">
                <a16:creationId xmlns:a16="http://schemas.microsoft.com/office/drawing/2014/main" id="{C93F8553-692F-4CD8-AFB1-A2D57605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242707" name="Text Box 35">
            <a:extLst>
              <a:ext uri="{FF2B5EF4-FFF2-40B4-BE49-F238E27FC236}">
                <a16:creationId xmlns:a16="http://schemas.microsoft.com/office/drawing/2014/main" id="{FCF9AEC8-9FA5-435C-A01C-1BAB60A2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37063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과목설계</a:t>
            </a:r>
          </a:p>
        </p:txBody>
      </p:sp>
      <p:sp>
        <p:nvSpPr>
          <p:cNvPr id="242708" name="Rectangle 36">
            <a:extLst>
              <a:ext uri="{FF2B5EF4-FFF2-40B4-BE49-F238E27FC236}">
                <a16:creationId xmlns:a16="http://schemas.microsoft.com/office/drawing/2014/main" id="{179D6E69-BE0F-45A1-9FDE-BC0DED0D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991100"/>
            <a:ext cx="7200900" cy="1123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과목의 목표 기술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과목평가 기준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과목 주요내용 및 세부내용 작성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세부내용별 교수전략  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template04_2">
            <a:extLst>
              <a:ext uri="{FF2B5EF4-FFF2-40B4-BE49-F238E27FC236}">
                <a16:creationId xmlns:a16="http://schemas.microsoft.com/office/drawing/2014/main" id="{8AFAC3BE-7E15-45F2-8622-00CF380C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3715" name="Group 3">
            <a:extLst>
              <a:ext uri="{FF2B5EF4-FFF2-40B4-BE49-F238E27FC236}">
                <a16:creationId xmlns:a16="http://schemas.microsoft.com/office/drawing/2014/main" id="{6F73C470-34B9-4C6A-8F10-8EC346C6A75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3741" name="Text Box 4">
              <a:extLst>
                <a:ext uri="{FF2B5EF4-FFF2-40B4-BE49-F238E27FC236}">
                  <a16:creationId xmlns:a16="http://schemas.microsoft.com/office/drawing/2014/main" id="{EA5BD840-9621-46E0-BCF2-038CF1FD1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3742" name="Line 5">
              <a:extLst>
                <a:ext uri="{FF2B5EF4-FFF2-40B4-BE49-F238E27FC236}">
                  <a16:creationId xmlns:a16="http://schemas.microsoft.com/office/drawing/2014/main" id="{E0F75519-6995-4AB6-91C9-B579B02B7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E307FB85-8A27-4163-97FA-4D7FBAD8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ECDA5476-23A4-40A6-9E2C-0921C7522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18" name="Rectangle 8">
            <a:extLst>
              <a:ext uri="{FF2B5EF4-FFF2-40B4-BE49-F238E27FC236}">
                <a16:creationId xmlns:a16="http://schemas.microsoft.com/office/drawing/2014/main" id="{E673D72A-2FED-4932-860A-BDBC72DC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19" name="Rectangle 9">
            <a:extLst>
              <a:ext uri="{FF2B5EF4-FFF2-40B4-BE49-F238E27FC236}">
                <a16:creationId xmlns:a16="http://schemas.microsoft.com/office/drawing/2014/main" id="{D6CD8976-B692-4F7A-ADC2-427E877A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20" name="Rectangle 10">
            <a:extLst>
              <a:ext uri="{FF2B5EF4-FFF2-40B4-BE49-F238E27FC236}">
                <a16:creationId xmlns:a16="http://schemas.microsoft.com/office/drawing/2014/main" id="{9C195604-B558-4C82-9C89-8C9674EB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3721" name="Group 11">
            <a:extLst>
              <a:ext uri="{FF2B5EF4-FFF2-40B4-BE49-F238E27FC236}">
                <a16:creationId xmlns:a16="http://schemas.microsoft.com/office/drawing/2014/main" id="{D982A9EF-6C56-4BC6-9F18-51D994EFACC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3733" name="Group 12">
              <a:extLst>
                <a:ext uri="{FF2B5EF4-FFF2-40B4-BE49-F238E27FC236}">
                  <a16:creationId xmlns:a16="http://schemas.microsoft.com/office/drawing/2014/main" id="{9DD9B68A-8DB0-4EA3-B02D-5389FC13C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3736" name="Oval 13">
                <a:extLst>
                  <a:ext uri="{FF2B5EF4-FFF2-40B4-BE49-F238E27FC236}">
                    <a16:creationId xmlns:a16="http://schemas.microsoft.com/office/drawing/2014/main" id="{3FEDD5F2-7470-4277-B28E-D40C3E968A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737" name="Oval 14">
                <a:extLst>
                  <a:ext uri="{FF2B5EF4-FFF2-40B4-BE49-F238E27FC236}">
                    <a16:creationId xmlns:a16="http://schemas.microsoft.com/office/drawing/2014/main" id="{6A060EC6-6829-43BB-BD77-16AB44CAFF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738" name="Oval 15">
                <a:extLst>
                  <a:ext uri="{FF2B5EF4-FFF2-40B4-BE49-F238E27FC236}">
                    <a16:creationId xmlns:a16="http://schemas.microsoft.com/office/drawing/2014/main" id="{44E70D48-574D-431F-A8A1-F9F20CDE9F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739" name="Oval 16">
                <a:extLst>
                  <a:ext uri="{FF2B5EF4-FFF2-40B4-BE49-F238E27FC236}">
                    <a16:creationId xmlns:a16="http://schemas.microsoft.com/office/drawing/2014/main" id="{FA2E6617-2FFB-46A2-BBE7-84EF66E025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740" name="Oval 17">
                <a:extLst>
                  <a:ext uri="{FF2B5EF4-FFF2-40B4-BE49-F238E27FC236}">
                    <a16:creationId xmlns:a16="http://schemas.microsoft.com/office/drawing/2014/main" id="{10A4A65C-1A46-4A70-AF12-5CCC67F7C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3734" name="Line 18">
              <a:extLst>
                <a:ext uri="{FF2B5EF4-FFF2-40B4-BE49-F238E27FC236}">
                  <a16:creationId xmlns:a16="http://schemas.microsoft.com/office/drawing/2014/main" id="{6DC9FB98-4DCA-44C3-94D8-174FD8608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35" name="Text Box 19">
              <a:extLst>
                <a:ext uri="{FF2B5EF4-FFF2-40B4-BE49-F238E27FC236}">
                  <a16:creationId xmlns:a16="http://schemas.microsoft.com/office/drawing/2014/main" id="{9B2E72F7-B476-4420-BA50-1D1BA374A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3722" name="Rectangle 20">
            <a:extLst>
              <a:ext uri="{FF2B5EF4-FFF2-40B4-BE49-F238E27FC236}">
                <a16:creationId xmlns:a16="http://schemas.microsoft.com/office/drawing/2014/main" id="{87313E41-DFD9-4DDD-BE25-C67E1629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23" name="Text Box 21">
            <a:extLst>
              <a:ext uri="{FF2B5EF4-FFF2-40B4-BE49-F238E27FC236}">
                <a16:creationId xmlns:a16="http://schemas.microsoft.com/office/drawing/2014/main" id="{D1851336-FC32-427D-9131-C0E1314A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3724" name="Rectangle 22">
            <a:extLst>
              <a:ext uri="{FF2B5EF4-FFF2-40B4-BE49-F238E27FC236}">
                <a16:creationId xmlns:a16="http://schemas.microsoft.com/office/drawing/2014/main" id="{DEFB9E2F-F0E5-426D-9BFE-3B76580E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25" name="Rectangle 27">
            <a:extLst>
              <a:ext uri="{FF2B5EF4-FFF2-40B4-BE49-F238E27FC236}">
                <a16:creationId xmlns:a16="http://schemas.microsoft.com/office/drawing/2014/main" id="{D38DA3F5-06B5-4E4D-AF0C-AB025ADB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26" name="Rectangle 28">
            <a:extLst>
              <a:ext uri="{FF2B5EF4-FFF2-40B4-BE49-F238E27FC236}">
                <a16:creationId xmlns:a16="http://schemas.microsoft.com/office/drawing/2014/main" id="{D947AAF9-A5CB-44E5-882F-74C2DCC0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727" name="Rectangle 29">
            <a:extLst>
              <a:ext uri="{FF2B5EF4-FFF2-40B4-BE49-F238E27FC236}">
                <a16:creationId xmlns:a16="http://schemas.microsoft.com/office/drawing/2014/main" id="{59B296B9-7147-4630-A69B-82E16828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08113"/>
            <a:ext cx="7200900" cy="868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과목설계 및 과정설계를 바탕으로 교보재를 유형별로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List-Up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매체의 주요내용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필요매체 및 교보재별 작성에 필요한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개별방법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자체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   </a:t>
            </a:r>
          </a:p>
        </p:txBody>
      </p:sp>
      <p:sp>
        <p:nvSpPr>
          <p:cNvPr id="243728" name="Text Box 30">
            <a:extLst>
              <a:ext uri="{FF2B5EF4-FFF2-40B4-BE49-F238E27FC236}">
                <a16:creationId xmlns:a16="http://schemas.microsoft.com/office/drawing/2014/main" id="{7AC12929-54B9-4A3E-9C07-FFE0B749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81075"/>
            <a:ext cx="266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 설계</a:t>
            </a:r>
          </a:p>
        </p:txBody>
      </p:sp>
      <p:grpSp>
        <p:nvGrpSpPr>
          <p:cNvPr id="243729" name="Group 33">
            <a:extLst>
              <a:ext uri="{FF2B5EF4-FFF2-40B4-BE49-F238E27FC236}">
                <a16:creationId xmlns:a16="http://schemas.microsoft.com/office/drawing/2014/main" id="{7CE29827-46F3-4B08-A444-831EB81760EC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2997200"/>
            <a:ext cx="1304925" cy="935038"/>
            <a:chOff x="567" y="572"/>
            <a:chExt cx="822" cy="589"/>
          </a:xfrm>
        </p:grpSpPr>
        <p:pic>
          <p:nvPicPr>
            <p:cNvPr id="243731" name="Picture 34" descr="원반2_3">
              <a:extLst>
                <a:ext uri="{FF2B5EF4-FFF2-40B4-BE49-F238E27FC236}">
                  <a16:creationId xmlns:a16="http://schemas.microsoft.com/office/drawing/2014/main" id="{30BC0EA3-58AE-4EC7-BD43-CCA422098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732" name="Text Box 35">
              <a:extLst>
                <a:ext uri="{FF2B5EF4-FFF2-40B4-BE49-F238E27FC236}">
                  <a16:creationId xmlns:a16="http://schemas.microsoft.com/office/drawing/2014/main" id="{2F10C7F4-83ED-4F14-A00F-CB3378172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43730" name="Rectangle 37">
            <a:extLst>
              <a:ext uri="{FF2B5EF4-FFF2-40B4-BE49-F238E27FC236}">
                <a16:creationId xmlns:a16="http://schemas.microsoft.com/office/drawing/2014/main" id="{249373BF-10C1-46DC-B10B-252C176A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144965"/>
            <a:ext cx="7272338" cy="17684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과정진행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목표별 교육과목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목표별 주요내용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진행주체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목표별 세부내용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세부내용별 전달내용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전달방법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필요매체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세부활동내용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 및 교보재 등의 작업을 위한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필요매체 및 교보재 종류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 descr="template04_2">
            <a:extLst>
              <a:ext uri="{FF2B5EF4-FFF2-40B4-BE49-F238E27FC236}">
                <a16:creationId xmlns:a16="http://schemas.microsoft.com/office/drawing/2014/main" id="{D1F9C005-9B17-4B47-9052-1DB6B188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4739" name="Group 3">
            <a:extLst>
              <a:ext uri="{FF2B5EF4-FFF2-40B4-BE49-F238E27FC236}">
                <a16:creationId xmlns:a16="http://schemas.microsoft.com/office/drawing/2014/main" id="{888B123F-5690-4E69-AE77-06B3F5145B0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4872" name="Text Box 4">
              <a:extLst>
                <a:ext uri="{FF2B5EF4-FFF2-40B4-BE49-F238E27FC236}">
                  <a16:creationId xmlns:a16="http://schemas.microsoft.com/office/drawing/2014/main" id="{8FF0041E-18A9-4C00-B11B-178B012D4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4873" name="Line 5">
              <a:extLst>
                <a:ext uri="{FF2B5EF4-FFF2-40B4-BE49-F238E27FC236}">
                  <a16:creationId xmlns:a16="http://schemas.microsoft.com/office/drawing/2014/main" id="{6BBF111B-28E6-4F8D-A3AB-E66D9B56D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4740" name="Rectangle 6">
            <a:extLst>
              <a:ext uri="{FF2B5EF4-FFF2-40B4-BE49-F238E27FC236}">
                <a16:creationId xmlns:a16="http://schemas.microsoft.com/office/drawing/2014/main" id="{9DDF011B-DF19-46A5-AE4D-3700F4C51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1" name="Rectangle 7">
            <a:extLst>
              <a:ext uri="{FF2B5EF4-FFF2-40B4-BE49-F238E27FC236}">
                <a16:creationId xmlns:a16="http://schemas.microsoft.com/office/drawing/2014/main" id="{F554B09C-4352-4DB0-9476-341057C5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2" name="Rectangle 8">
            <a:extLst>
              <a:ext uri="{FF2B5EF4-FFF2-40B4-BE49-F238E27FC236}">
                <a16:creationId xmlns:a16="http://schemas.microsoft.com/office/drawing/2014/main" id="{D624071E-441C-4FA3-831B-F3541195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3" name="Rectangle 9">
            <a:extLst>
              <a:ext uri="{FF2B5EF4-FFF2-40B4-BE49-F238E27FC236}">
                <a16:creationId xmlns:a16="http://schemas.microsoft.com/office/drawing/2014/main" id="{02D8F9DB-3F5C-4358-B6D3-A8C4C9E6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4" name="Rectangle 10">
            <a:extLst>
              <a:ext uri="{FF2B5EF4-FFF2-40B4-BE49-F238E27FC236}">
                <a16:creationId xmlns:a16="http://schemas.microsoft.com/office/drawing/2014/main" id="{0CAE573E-3C4C-44CD-A83C-3D734D8B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4745" name="Group 11">
            <a:extLst>
              <a:ext uri="{FF2B5EF4-FFF2-40B4-BE49-F238E27FC236}">
                <a16:creationId xmlns:a16="http://schemas.microsoft.com/office/drawing/2014/main" id="{D4C17429-6CBE-44FC-9083-E1E9990C033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4864" name="Group 12">
              <a:extLst>
                <a:ext uri="{FF2B5EF4-FFF2-40B4-BE49-F238E27FC236}">
                  <a16:creationId xmlns:a16="http://schemas.microsoft.com/office/drawing/2014/main" id="{32243EEE-34E0-41BF-ADE4-C480313D0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4867" name="Oval 13">
                <a:extLst>
                  <a:ext uri="{FF2B5EF4-FFF2-40B4-BE49-F238E27FC236}">
                    <a16:creationId xmlns:a16="http://schemas.microsoft.com/office/drawing/2014/main" id="{8BD04904-8076-40BF-8ED3-BE2F29F80C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868" name="Oval 14">
                <a:extLst>
                  <a:ext uri="{FF2B5EF4-FFF2-40B4-BE49-F238E27FC236}">
                    <a16:creationId xmlns:a16="http://schemas.microsoft.com/office/drawing/2014/main" id="{DBB4DFA4-541C-4383-BF14-6733A4B65A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869" name="Oval 15">
                <a:extLst>
                  <a:ext uri="{FF2B5EF4-FFF2-40B4-BE49-F238E27FC236}">
                    <a16:creationId xmlns:a16="http://schemas.microsoft.com/office/drawing/2014/main" id="{F2957097-C8FC-4652-AAC4-6C53C272F7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870" name="Oval 16">
                <a:extLst>
                  <a:ext uri="{FF2B5EF4-FFF2-40B4-BE49-F238E27FC236}">
                    <a16:creationId xmlns:a16="http://schemas.microsoft.com/office/drawing/2014/main" id="{AC773A60-B736-4604-9499-A9D4A28D0A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871" name="Oval 17">
                <a:extLst>
                  <a:ext uri="{FF2B5EF4-FFF2-40B4-BE49-F238E27FC236}">
                    <a16:creationId xmlns:a16="http://schemas.microsoft.com/office/drawing/2014/main" id="{16380044-CEB6-4EEA-BFED-E53F60A766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4865" name="Line 18">
              <a:extLst>
                <a:ext uri="{FF2B5EF4-FFF2-40B4-BE49-F238E27FC236}">
                  <a16:creationId xmlns:a16="http://schemas.microsoft.com/office/drawing/2014/main" id="{9901FA89-15E4-4341-A297-033EE5F86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866" name="Text Box 19">
              <a:extLst>
                <a:ext uri="{FF2B5EF4-FFF2-40B4-BE49-F238E27FC236}">
                  <a16:creationId xmlns:a16="http://schemas.microsoft.com/office/drawing/2014/main" id="{B4BDB925-E2A5-445B-9691-A3BE90224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4746" name="Text Box 21">
            <a:extLst>
              <a:ext uri="{FF2B5EF4-FFF2-40B4-BE49-F238E27FC236}">
                <a16:creationId xmlns:a16="http://schemas.microsoft.com/office/drawing/2014/main" id="{4E512712-8684-4BDF-BB74-57BEE37B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4747" name="Rectangle 22">
            <a:extLst>
              <a:ext uri="{FF2B5EF4-FFF2-40B4-BE49-F238E27FC236}">
                <a16:creationId xmlns:a16="http://schemas.microsoft.com/office/drawing/2014/main" id="{2D61BF49-6903-4E38-87A8-0D888FD2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8" name="Rectangle 23">
            <a:extLst>
              <a:ext uri="{FF2B5EF4-FFF2-40B4-BE49-F238E27FC236}">
                <a16:creationId xmlns:a16="http://schemas.microsoft.com/office/drawing/2014/main" id="{1A7B3448-F61E-4101-A150-AFF5D442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49" name="Rectangle 24">
            <a:extLst>
              <a:ext uri="{FF2B5EF4-FFF2-40B4-BE49-F238E27FC236}">
                <a16:creationId xmlns:a16="http://schemas.microsoft.com/office/drawing/2014/main" id="{29C5350E-6D57-4C7F-80AF-74716839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0" name="Rectangle 25">
            <a:extLst>
              <a:ext uri="{FF2B5EF4-FFF2-40B4-BE49-F238E27FC236}">
                <a16:creationId xmlns:a16="http://schemas.microsoft.com/office/drawing/2014/main" id="{8AF0E696-B66E-47FB-82CC-33005134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1" name="Rectangle 26">
            <a:extLst>
              <a:ext uri="{FF2B5EF4-FFF2-40B4-BE49-F238E27FC236}">
                <a16:creationId xmlns:a16="http://schemas.microsoft.com/office/drawing/2014/main" id="{757B07E6-41BA-4E63-9CCA-2DFBA95C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2" name="Rectangle 27">
            <a:extLst>
              <a:ext uri="{FF2B5EF4-FFF2-40B4-BE49-F238E27FC236}">
                <a16:creationId xmlns:a16="http://schemas.microsoft.com/office/drawing/2014/main" id="{5CB95E70-7495-4BCF-B9E4-F48AA190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3" name="Rectangle 28">
            <a:extLst>
              <a:ext uri="{FF2B5EF4-FFF2-40B4-BE49-F238E27FC236}">
                <a16:creationId xmlns:a16="http://schemas.microsoft.com/office/drawing/2014/main" id="{665F9EE3-08F2-4FA3-886A-CC7C921B7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4" name="Rectangle 29">
            <a:extLst>
              <a:ext uri="{FF2B5EF4-FFF2-40B4-BE49-F238E27FC236}">
                <a16:creationId xmlns:a16="http://schemas.microsoft.com/office/drawing/2014/main" id="{A570D894-39A1-451A-9577-9DCAF3E4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5" name="Rectangle 30">
            <a:extLst>
              <a:ext uri="{FF2B5EF4-FFF2-40B4-BE49-F238E27FC236}">
                <a16:creationId xmlns:a16="http://schemas.microsoft.com/office/drawing/2014/main" id="{CC80E418-1877-449C-B7C3-6EAB34F4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6" name="Rectangle 31">
            <a:extLst>
              <a:ext uri="{FF2B5EF4-FFF2-40B4-BE49-F238E27FC236}">
                <a16:creationId xmlns:a16="http://schemas.microsoft.com/office/drawing/2014/main" id="{0E9DD462-0E89-4B90-A009-E293C77E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757" name="Rectangle 32">
            <a:extLst>
              <a:ext uri="{FF2B5EF4-FFF2-40B4-BE49-F238E27FC236}">
                <a16:creationId xmlns:a16="http://schemas.microsoft.com/office/drawing/2014/main" id="{D0E9B358-F130-4DE6-8B46-95B6C511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152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 선정 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</a:t>
            </a:r>
          </a:p>
        </p:txBody>
      </p:sp>
      <p:sp>
        <p:nvSpPr>
          <p:cNvPr id="244758" name="Rectangle 50">
            <a:extLst>
              <a:ext uri="{FF2B5EF4-FFF2-40B4-BE49-F238E27FC236}">
                <a16:creationId xmlns:a16="http://schemas.microsoft.com/office/drawing/2014/main" id="{1F0461D4-D7AE-471D-8113-51BC3F52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매체선정 기준</a:t>
            </a:r>
          </a:p>
        </p:txBody>
      </p:sp>
      <p:sp>
        <p:nvSpPr>
          <p:cNvPr id="244759" name="Text Box 51">
            <a:extLst>
              <a:ext uri="{FF2B5EF4-FFF2-40B4-BE49-F238E27FC236}">
                <a16:creationId xmlns:a16="http://schemas.microsoft.com/office/drawing/2014/main" id="{8BDDB444-03AE-48E0-96F6-70ABB21E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5" y="1341438"/>
            <a:ext cx="1728787" cy="109855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적절성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 난이도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 경제성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 질적 양호성</a:t>
            </a:r>
          </a:p>
        </p:txBody>
      </p:sp>
      <p:sp>
        <p:nvSpPr>
          <p:cNvPr id="244760" name="Rectangle 52">
            <a:extLst>
              <a:ext uri="{FF2B5EF4-FFF2-40B4-BE49-F238E27FC236}">
                <a16:creationId xmlns:a16="http://schemas.microsoft.com/office/drawing/2014/main" id="{23A32310-4AC4-4408-BFA4-0CC0514B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2924175"/>
            <a:ext cx="229711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매체선택을 위한 작업표</a:t>
            </a:r>
          </a:p>
        </p:txBody>
      </p:sp>
      <p:graphicFrame>
        <p:nvGraphicFramePr>
          <p:cNvPr id="893114" name="Group 186">
            <a:extLst>
              <a:ext uri="{FF2B5EF4-FFF2-40B4-BE49-F238E27FC236}">
                <a16:creationId xmlns:a16="http://schemas.microsoft.com/office/drawing/2014/main" id="{77F4B79A-457D-482D-B441-453F02236EC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429002"/>
          <a:ext cx="8351838" cy="2767013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복제비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학습진단의 형태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적합한 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사용되는 감각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심체적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인쇄자료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낮음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오디오테이프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OHP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높음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시뮬레이션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높음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높음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촉 신체운동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template04_2">
            <a:extLst>
              <a:ext uri="{FF2B5EF4-FFF2-40B4-BE49-F238E27FC236}">
                <a16:creationId xmlns:a16="http://schemas.microsoft.com/office/drawing/2014/main" id="{180379B9-DB1B-4297-9AB5-C1455AD5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331" name="Group 3">
            <a:extLst>
              <a:ext uri="{FF2B5EF4-FFF2-40B4-BE49-F238E27FC236}">
                <a16:creationId xmlns:a16="http://schemas.microsoft.com/office/drawing/2014/main" id="{3710BDE2-B72A-4D72-AA7E-B5D4B4C17D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27351" name="Text Box 4">
              <a:extLst>
                <a:ext uri="{FF2B5EF4-FFF2-40B4-BE49-F238E27FC236}">
                  <a16:creationId xmlns:a16="http://schemas.microsoft.com/office/drawing/2014/main" id="{D84E4731-7DA6-4FA4-8404-1C90E4B3E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27352" name="Line 5">
              <a:extLst>
                <a:ext uri="{FF2B5EF4-FFF2-40B4-BE49-F238E27FC236}">
                  <a16:creationId xmlns:a16="http://schemas.microsoft.com/office/drawing/2014/main" id="{E18CD1B8-AC42-4F90-A2D2-F26BACB9A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7332" name="Rectangle 6">
            <a:extLst>
              <a:ext uri="{FF2B5EF4-FFF2-40B4-BE49-F238E27FC236}">
                <a16:creationId xmlns:a16="http://schemas.microsoft.com/office/drawing/2014/main" id="{1F9B762B-7847-458B-9E8F-8AFD8EE2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333" name="Rectangle 7">
            <a:extLst>
              <a:ext uri="{FF2B5EF4-FFF2-40B4-BE49-F238E27FC236}">
                <a16:creationId xmlns:a16="http://schemas.microsoft.com/office/drawing/2014/main" id="{A0CB9E21-AAF4-41C8-9C48-BF7290B5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334" name="Rectangle 8">
            <a:extLst>
              <a:ext uri="{FF2B5EF4-FFF2-40B4-BE49-F238E27FC236}">
                <a16:creationId xmlns:a16="http://schemas.microsoft.com/office/drawing/2014/main" id="{97428994-A9AE-4959-B535-7E3507C4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335" name="Rectangle 9">
            <a:extLst>
              <a:ext uri="{FF2B5EF4-FFF2-40B4-BE49-F238E27FC236}">
                <a16:creationId xmlns:a16="http://schemas.microsoft.com/office/drawing/2014/main" id="{88D98204-31EB-4044-A340-2E0D1C02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7336" name="Group 11">
            <a:extLst>
              <a:ext uri="{FF2B5EF4-FFF2-40B4-BE49-F238E27FC236}">
                <a16:creationId xmlns:a16="http://schemas.microsoft.com/office/drawing/2014/main" id="{2567BBE7-3066-48A6-A724-6847F23E8C0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27343" name="Group 12">
              <a:extLst>
                <a:ext uri="{FF2B5EF4-FFF2-40B4-BE49-F238E27FC236}">
                  <a16:creationId xmlns:a16="http://schemas.microsoft.com/office/drawing/2014/main" id="{3DA9E3C3-81EF-41D5-A938-D2D79FDAB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27346" name="Oval 13">
                <a:extLst>
                  <a:ext uri="{FF2B5EF4-FFF2-40B4-BE49-F238E27FC236}">
                    <a16:creationId xmlns:a16="http://schemas.microsoft.com/office/drawing/2014/main" id="{68E5C151-6188-4C86-BA06-93770198B7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347" name="Oval 14">
                <a:extLst>
                  <a:ext uri="{FF2B5EF4-FFF2-40B4-BE49-F238E27FC236}">
                    <a16:creationId xmlns:a16="http://schemas.microsoft.com/office/drawing/2014/main" id="{4E63A621-A474-4354-9A82-3533F0F199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348" name="Oval 15">
                <a:extLst>
                  <a:ext uri="{FF2B5EF4-FFF2-40B4-BE49-F238E27FC236}">
                    <a16:creationId xmlns:a16="http://schemas.microsoft.com/office/drawing/2014/main" id="{BBE2F91F-38E5-4ECB-95AA-CDAFBA74CA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349" name="Oval 16">
                <a:extLst>
                  <a:ext uri="{FF2B5EF4-FFF2-40B4-BE49-F238E27FC236}">
                    <a16:creationId xmlns:a16="http://schemas.microsoft.com/office/drawing/2014/main" id="{35E7BC0A-7251-44EB-9025-120DC15037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350" name="Oval 17">
                <a:extLst>
                  <a:ext uri="{FF2B5EF4-FFF2-40B4-BE49-F238E27FC236}">
                    <a16:creationId xmlns:a16="http://schemas.microsoft.com/office/drawing/2014/main" id="{04022B13-B325-4CF4-9638-F9F39AA4F6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7344" name="Line 18">
              <a:extLst>
                <a:ext uri="{FF2B5EF4-FFF2-40B4-BE49-F238E27FC236}">
                  <a16:creationId xmlns:a16="http://schemas.microsoft.com/office/drawing/2014/main" id="{08BD2D17-03D2-493E-8AE9-3B0A9E83B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345" name="Text Box 19">
              <a:extLst>
                <a:ext uri="{FF2B5EF4-FFF2-40B4-BE49-F238E27FC236}">
                  <a16:creationId xmlns:a16="http://schemas.microsoft.com/office/drawing/2014/main" id="{748A2EFD-A8DF-45CC-9967-C018D1B1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27337" name="Rectangle 20">
            <a:extLst>
              <a:ext uri="{FF2B5EF4-FFF2-40B4-BE49-F238E27FC236}">
                <a16:creationId xmlns:a16="http://schemas.microsoft.com/office/drawing/2014/main" id="{27DBEEDC-C9BA-4916-ACFE-246D38D2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338" name="Text Box 21">
            <a:extLst>
              <a:ext uri="{FF2B5EF4-FFF2-40B4-BE49-F238E27FC236}">
                <a16:creationId xmlns:a16="http://schemas.microsoft.com/office/drawing/2014/main" id="{5AE38CCE-6F09-40AF-9D14-54B746BB2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27339" name="Rectangle 23">
            <a:extLst>
              <a:ext uri="{FF2B5EF4-FFF2-40B4-BE49-F238E27FC236}">
                <a16:creationId xmlns:a16="http://schemas.microsoft.com/office/drawing/2014/main" id="{8E60CEF2-CB51-4AB9-BE88-DB2FFCAC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1804269"/>
            <a:ext cx="7561263" cy="3586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 프로그램의 개발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시행에 필요한 청사진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(Blueprint)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작성한 것</a:t>
            </a:r>
          </a:p>
        </p:txBody>
      </p:sp>
      <p:sp>
        <p:nvSpPr>
          <p:cNvPr id="227340" name="Text Box 24">
            <a:extLst>
              <a:ext uri="{FF2B5EF4-FFF2-40B4-BE49-F238E27FC236}">
                <a16:creationId xmlns:a16="http://schemas.microsoft.com/office/drawing/2014/main" id="{EE822214-679C-4886-8102-4ED448C6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2" y="1125540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</a:p>
        </p:txBody>
      </p:sp>
      <p:sp>
        <p:nvSpPr>
          <p:cNvPr id="227341" name="Text Box 25">
            <a:extLst>
              <a:ext uri="{FF2B5EF4-FFF2-40B4-BE49-F238E27FC236}">
                <a16:creationId xmlns:a16="http://schemas.microsoft.com/office/drawing/2014/main" id="{3888968F-8A22-42D1-9E9C-0B1CADEA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2" y="2924177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227342" name="Rectangle 28">
            <a:extLst>
              <a:ext uri="{FF2B5EF4-FFF2-40B4-BE49-F238E27FC236}">
                <a16:creationId xmlns:a16="http://schemas.microsoft.com/office/drawing/2014/main" id="{8C6BECB1-3A63-4705-8F31-48612244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3599853"/>
            <a:ext cx="7650163" cy="12203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청사진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(Blueprint)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을 작업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교육과정의 목적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목표 설정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적절한 교육내용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교수전락을 결정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template04_2">
            <a:extLst>
              <a:ext uri="{FF2B5EF4-FFF2-40B4-BE49-F238E27FC236}">
                <a16:creationId xmlns:a16="http://schemas.microsoft.com/office/drawing/2014/main" id="{75145585-6E68-410B-B0C3-B4B0FB06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63" name="Group 3">
            <a:extLst>
              <a:ext uri="{FF2B5EF4-FFF2-40B4-BE49-F238E27FC236}">
                <a16:creationId xmlns:a16="http://schemas.microsoft.com/office/drawing/2014/main" id="{3945298D-1105-469F-A44D-BF985B79AF7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5818" name="Text Box 4">
              <a:extLst>
                <a:ext uri="{FF2B5EF4-FFF2-40B4-BE49-F238E27FC236}">
                  <a16:creationId xmlns:a16="http://schemas.microsoft.com/office/drawing/2014/main" id="{BB581EA9-4335-49E0-8C8C-E2973C71F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5819" name="Line 5">
              <a:extLst>
                <a:ext uri="{FF2B5EF4-FFF2-40B4-BE49-F238E27FC236}">
                  <a16:creationId xmlns:a16="http://schemas.microsoft.com/office/drawing/2014/main" id="{F4B71246-2D40-4965-8BA8-743016151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FB1639C8-68C0-4D51-8343-57AF0DC1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67573BE0-924C-4A8D-B092-012E7EF9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66" name="Rectangle 8">
            <a:extLst>
              <a:ext uri="{FF2B5EF4-FFF2-40B4-BE49-F238E27FC236}">
                <a16:creationId xmlns:a16="http://schemas.microsoft.com/office/drawing/2014/main" id="{7B4B3408-B168-4F3B-967F-91681F74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67" name="Rectangle 9">
            <a:extLst>
              <a:ext uri="{FF2B5EF4-FFF2-40B4-BE49-F238E27FC236}">
                <a16:creationId xmlns:a16="http://schemas.microsoft.com/office/drawing/2014/main" id="{30BD4184-F364-4CE1-A719-7A5B6D9B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68" name="Rectangle 10">
            <a:extLst>
              <a:ext uri="{FF2B5EF4-FFF2-40B4-BE49-F238E27FC236}">
                <a16:creationId xmlns:a16="http://schemas.microsoft.com/office/drawing/2014/main" id="{CB72C72C-9A0A-495D-9958-CC821801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5769" name="Group 11">
            <a:extLst>
              <a:ext uri="{FF2B5EF4-FFF2-40B4-BE49-F238E27FC236}">
                <a16:creationId xmlns:a16="http://schemas.microsoft.com/office/drawing/2014/main" id="{2094B4FA-7A69-49C9-847C-3772D28AFCB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5810" name="Group 12">
              <a:extLst>
                <a:ext uri="{FF2B5EF4-FFF2-40B4-BE49-F238E27FC236}">
                  <a16:creationId xmlns:a16="http://schemas.microsoft.com/office/drawing/2014/main" id="{615048CB-8F33-4191-B71C-D4C778A5F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5813" name="Oval 13">
                <a:extLst>
                  <a:ext uri="{FF2B5EF4-FFF2-40B4-BE49-F238E27FC236}">
                    <a16:creationId xmlns:a16="http://schemas.microsoft.com/office/drawing/2014/main" id="{BFA2709F-E37A-4CDB-B70D-C121A8A5FE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814" name="Oval 14">
                <a:extLst>
                  <a:ext uri="{FF2B5EF4-FFF2-40B4-BE49-F238E27FC236}">
                    <a16:creationId xmlns:a16="http://schemas.microsoft.com/office/drawing/2014/main" id="{59120576-3672-40DD-9926-42BE6DA2C28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815" name="Oval 15">
                <a:extLst>
                  <a:ext uri="{FF2B5EF4-FFF2-40B4-BE49-F238E27FC236}">
                    <a16:creationId xmlns:a16="http://schemas.microsoft.com/office/drawing/2014/main" id="{2E34E6A4-6D99-4898-824D-9121052B50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816" name="Oval 16">
                <a:extLst>
                  <a:ext uri="{FF2B5EF4-FFF2-40B4-BE49-F238E27FC236}">
                    <a16:creationId xmlns:a16="http://schemas.microsoft.com/office/drawing/2014/main" id="{2F3EB66C-FC4C-42B3-BE64-5B36637DDB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817" name="Oval 17">
                <a:extLst>
                  <a:ext uri="{FF2B5EF4-FFF2-40B4-BE49-F238E27FC236}">
                    <a16:creationId xmlns:a16="http://schemas.microsoft.com/office/drawing/2014/main" id="{1CBA643A-F33E-408B-A3C8-940110DDC8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5811" name="Line 18">
              <a:extLst>
                <a:ext uri="{FF2B5EF4-FFF2-40B4-BE49-F238E27FC236}">
                  <a16:creationId xmlns:a16="http://schemas.microsoft.com/office/drawing/2014/main" id="{C0D35C3C-4B64-4357-97FA-E4A49A9E6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12" name="Text Box 19">
              <a:extLst>
                <a:ext uri="{FF2B5EF4-FFF2-40B4-BE49-F238E27FC236}">
                  <a16:creationId xmlns:a16="http://schemas.microsoft.com/office/drawing/2014/main" id="{4B1CA934-4173-49E8-9FEC-A28EBD642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5770" name="Rectangle 20">
            <a:extLst>
              <a:ext uri="{FF2B5EF4-FFF2-40B4-BE49-F238E27FC236}">
                <a16:creationId xmlns:a16="http://schemas.microsoft.com/office/drawing/2014/main" id="{A0B68C00-CD45-42F3-869B-5C492742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1" name="Text Box 21">
            <a:extLst>
              <a:ext uri="{FF2B5EF4-FFF2-40B4-BE49-F238E27FC236}">
                <a16:creationId xmlns:a16="http://schemas.microsoft.com/office/drawing/2014/main" id="{EFF37107-82F5-4B66-B804-89D90709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5772" name="Rectangle 22">
            <a:extLst>
              <a:ext uri="{FF2B5EF4-FFF2-40B4-BE49-F238E27FC236}">
                <a16:creationId xmlns:a16="http://schemas.microsoft.com/office/drawing/2014/main" id="{358CAC29-9265-4B6F-A3DE-606E95E2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3" name="Rectangle 23">
            <a:extLst>
              <a:ext uri="{FF2B5EF4-FFF2-40B4-BE49-F238E27FC236}">
                <a16:creationId xmlns:a16="http://schemas.microsoft.com/office/drawing/2014/main" id="{87C43E4A-7AE9-40FC-84B2-41BBD1CB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4" name="Rectangle 24">
            <a:extLst>
              <a:ext uri="{FF2B5EF4-FFF2-40B4-BE49-F238E27FC236}">
                <a16:creationId xmlns:a16="http://schemas.microsoft.com/office/drawing/2014/main" id="{1F72C5B9-40AC-4B65-9D37-B2075BD0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5" name="Rectangle 25">
            <a:extLst>
              <a:ext uri="{FF2B5EF4-FFF2-40B4-BE49-F238E27FC236}">
                <a16:creationId xmlns:a16="http://schemas.microsoft.com/office/drawing/2014/main" id="{E847F27C-A30B-461F-9CF1-6259EC34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6-1.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245776" name="Rectangle 26">
            <a:extLst>
              <a:ext uri="{FF2B5EF4-FFF2-40B4-BE49-F238E27FC236}">
                <a16:creationId xmlns:a16="http://schemas.microsoft.com/office/drawing/2014/main" id="{2722FA3C-92C7-4539-9D86-DEDA0C9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7" name="Rectangle 27">
            <a:extLst>
              <a:ext uri="{FF2B5EF4-FFF2-40B4-BE49-F238E27FC236}">
                <a16:creationId xmlns:a16="http://schemas.microsoft.com/office/drawing/2014/main" id="{E46671C6-2C85-437A-A685-B6B99B11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8" name="Rectangle 28">
            <a:extLst>
              <a:ext uri="{FF2B5EF4-FFF2-40B4-BE49-F238E27FC236}">
                <a16:creationId xmlns:a16="http://schemas.microsoft.com/office/drawing/2014/main" id="{46B4BE78-6CD8-42CA-A096-262F81F3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79" name="Rectangle 29">
            <a:extLst>
              <a:ext uri="{FF2B5EF4-FFF2-40B4-BE49-F238E27FC236}">
                <a16:creationId xmlns:a16="http://schemas.microsoft.com/office/drawing/2014/main" id="{EC8C5B36-61E5-4820-A634-85577794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0" name="Rectangle 30">
            <a:extLst>
              <a:ext uri="{FF2B5EF4-FFF2-40B4-BE49-F238E27FC236}">
                <a16:creationId xmlns:a16="http://schemas.microsoft.com/office/drawing/2014/main" id="{BB57AF3A-DA1E-4E95-A49E-4EBD92BE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1" name="Rectangle 31">
            <a:extLst>
              <a:ext uri="{FF2B5EF4-FFF2-40B4-BE49-F238E27FC236}">
                <a16:creationId xmlns:a16="http://schemas.microsoft.com/office/drawing/2014/main" id="{B23A0CAB-61C1-4A04-B1C9-B57EC31F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2" name="Rectangle 32">
            <a:extLst>
              <a:ext uri="{FF2B5EF4-FFF2-40B4-BE49-F238E27FC236}">
                <a16:creationId xmlns:a16="http://schemas.microsoft.com/office/drawing/2014/main" id="{27151953-0CF5-462D-9B11-C140235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3" name="Rectangle 33">
            <a:extLst>
              <a:ext uri="{FF2B5EF4-FFF2-40B4-BE49-F238E27FC236}">
                <a16:creationId xmlns:a16="http://schemas.microsoft.com/office/drawing/2014/main" id="{6329206C-9B5D-4B76-9756-F7521FC2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4" name="Rectangle 34">
            <a:extLst>
              <a:ext uri="{FF2B5EF4-FFF2-40B4-BE49-F238E27FC236}">
                <a16:creationId xmlns:a16="http://schemas.microsoft.com/office/drawing/2014/main" id="{C9D820AA-F2EE-4F3F-8721-9CA4CB24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5" name="Rectangle 36">
            <a:extLst>
              <a:ext uri="{FF2B5EF4-FFF2-40B4-BE49-F238E27FC236}">
                <a16:creationId xmlns:a16="http://schemas.microsoft.com/office/drawing/2014/main" id="{A3FA2F90-0231-4774-A854-061A4D17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86" name="Rectangle 57">
            <a:extLst>
              <a:ext uri="{FF2B5EF4-FFF2-40B4-BE49-F238E27FC236}">
                <a16:creationId xmlns:a16="http://schemas.microsoft.com/office/drawing/2014/main" id="{D2CA4C9D-AC23-4BCC-AEB1-48145355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31305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☞ STEP 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STEP 4.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목표설계의 내용을 토대로 작성</a:t>
            </a:r>
          </a:p>
        </p:txBody>
      </p:sp>
      <p:sp>
        <p:nvSpPr>
          <p:cNvPr id="245787" name="Rectangle 58">
            <a:extLst>
              <a:ext uri="{FF2B5EF4-FFF2-40B4-BE49-F238E27FC236}">
                <a16:creationId xmlns:a16="http://schemas.microsoft.com/office/drawing/2014/main" id="{EE64ABD5-E524-4F07-8299-40B815265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9466" name="Group 138">
            <a:extLst>
              <a:ext uri="{FF2B5EF4-FFF2-40B4-BE49-F238E27FC236}">
                <a16:creationId xmlns:a16="http://schemas.microsoft.com/office/drawing/2014/main" id="{4F5868D0-5354-4CC9-8177-076B36CA9909}"/>
              </a:ext>
            </a:extLst>
          </p:cNvPr>
          <p:cNvGraphicFramePr>
            <a:graphicFrameLocks noGrp="1"/>
          </p:cNvGraphicFramePr>
          <p:nvPr/>
        </p:nvGraphicFramePr>
        <p:xfrm>
          <a:off x="1258890" y="2133602"/>
          <a:ext cx="7273925" cy="4257675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  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  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요 내 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부 내 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  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 descr="template04_2">
            <a:extLst>
              <a:ext uri="{FF2B5EF4-FFF2-40B4-BE49-F238E27FC236}">
                <a16:creationId xmlns:a16="http://schemas.microsoft.com/office/drawing/2014/main" id="{CC3848C5-3B4F-4B4A-B774-AC6A751B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787" name="Group 3">
            <a:extLst>
              <a:ext uri="{FF2B5EF4-FFF2-40B4-BE49-F238E27FC236}">
                <a16:creationId xmlns:a16="http://schemas.microsoft.com/office/drawing/2014/main" id="{830CCF3A-0FA7-49A4-A9C2-FF9A1F6D1F47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6840" name="Text Box 4">
              <a:extLst>
                <a:ext uri="{FF2B5EF4-FFF2-40B4-BE49-F238E27FC236}">
                  <a16:creationId xmlns:a16="http://schemas.microsoft.com/office/drawing/2014/main" id="{00BCA485-7CCE-44EF-BE0C-7695F1392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6841" name="Line 5">
              <a:extLst>
                <a:ext uri="{FF2B5EF4-FFF2-40B4-BE49-F238E27FC236}">
                  <a16:creationId xmlns:a16="http://schemas.microsoft.com/office/drawing/2014/main" id="{83F13814-584A-4C2E-BF29-50B5FE836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6788" name="Rectangle 6">
            <a:extLst>
              <a:ext uri="{FF2B5EF4-FFF2-40B4-BE49-F238E27FC236}">
                <a16:creationId xmlns:a16="http://schemas.microsoft.com/office/drawing/2014/main" id="{8F757E6C-AB02-489E-BE05-F24A4415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89" name="Rectangle 7">
            <a:extLst>
              <a:ext uri="{FF2B5EF4-FFF2-40B4-BE49-F238E27FC236}">
                <a16:creationId xmlns:a16="http://schemas.microsoft.com/office/drawing/2014/main" id="{1410129A-8113-45AA-A984-0CFB9402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0" name="Rectangle 8">
            <a:extLst>
              <a:ext uri="{FF2B5EF4-FFF2-40B4-BE49-F238E27FC236}">
                <a16:creationId xmlns:a16="http://schemas.microsoft.com/office/drawing/2014/main" id="{EDD59767-10EB-48AB-A9F9-F787DE60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1" name="Rectangle 9">
            <a:extLst>
              <a:ext uri="{FF2B5EF4-FFF2-40B4-BE49-F238E27FC236}">
                <a16:creationId xmlns:a16="http://schemas.microsoft.com/office/drawing/2014/main" id="{3C0BD72B-9427-4CF4-99EF-19917153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2" name="Rectangle 10">
            <a:extLst>
              <a:ext uri="{FF2B5EF4-FFF2-40B4-BE49-F238E27FC236}">
                <a16:creationId xmlns:a16="http://schemas.microsoft.com/office/drawing/2014/main" id="{35409FE5-699E-4CE4-8230-3A0B5635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6793" name="Group 11">
            <a:extLst>
              <a:ext uri="{FF2B5EF4-FFF2-40B4-BE49-F238E27FC236}">
                <a16:creationId xmlns:a16="http://schemas.microsoft.com/office/drawing/2014/main" id="{7A6C924A-41A8-43FD-9A74-65894C7B979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6832" name="Group 12">
              <a:extLst>
                <a:ext uri="{FF2B5EF4-FFF2-40B4-BE49-F238E27FC236}">
                  <a16:creationId xmlns:a16="http://schemas.microsoft.com/office/drawing/2014/main" id="{84582A6B-1319-4985-8B8B-5547A9785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6835" name="Oval 13">
                <a:extLst>
                  <a:ext uri="{FF2B5EF4-FFF2-40B4-BE49-F238E27FC236}">
                    <a16:creationId xmlns:a16="http://schemas.microsoft.com/office/drawing/2014/main" id="{D1A076D8-B009-4ADE-B61E-3C740A30EF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836" name="Oval 14">
                <a:extLst>
                  <a:ext uri="{FF2B5EF4-FFF2-40B4-BE49-F238E27FC236}">
                    <a16:creationId xmlns:a16="http://schemas.microsoft.com/office/drawing/2014/main" id="{5BEF93AB-A9BF-4120-89BB-ED22507CEF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837" name="Oval 15">
                <a:extLst>
                  <a:ext uri="{FF2B5EF4-FFF2-40B4-BE49-F238E27FC236}">
                    <a16:creationId xmlns:a16="http://schemas.microsoft.com/office/drawing/2014/main" id="{88CD0D13-EEA8-40DD-9E53-63CDA9B920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838" name="Oval 16">
                <a:extLst>
                  <a:ext uri="{FF2B5EF4-FFF2-40B4-BE49-F238E27FC236}">
                    <a16:creationId xmlns:a16="http://schemas.microsoft.com/office/drawing/2014/main" id="{9C0A3514-83C4-4518-8A62-2B97EC99EE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839" name="Oval 17">
                <a:extLst>
                  <a:ext uri="{FF2B5EF4-FFF2-40B4-BE49-F238E27FC236}">
                    <a16:creationId xmlns:a16="http://schemas.microsoft.com/office/drawing/2014/main" id="{B2670BF3-688A-4002-AD9F-FBE7A39ABA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6833" name="Line 18">
              <a:extLst>
                <a:ext uri="{FF2B5EF4-FFF2-40B4-BE49-F238E27FC236}">
                  <a16:creationId xmlns:a16="http://schemas.microsoft.com/office/drawing/2014/main" id="{8B6EA03B-FCA7-44FD-A5BE-3B27AE430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4" name="Text Box 19">
              <a:extLst>
                <a:ext uri="{FF2B5EF4-FFF2-40B4-BE49-F238E27FC236}">
                  <a16:creationId xmlns:a16="http://schemas.microsoft.com/office/drawing/2014/main" id="{4524B941-A9A1-4B2E-809A-FFAAB2958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6794" name="Rectangle 20">
            <a:extLst>
              <a:ext uri="{FF2B5EF4-FFF2-40B4-BE49-F238E27FC236}">
                <a16:creationId xmlns:a16="http://schemas.microsoft.com/office/drawing/2014/main" id="{92180EA3-546C-485B-A7BB-735EDC09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5" name="Text Box 21">
            <a:extLst>
              <a:ext uri="{FF2B5EF4-FFF2-40B4-BE49-F238E27FC236}">
                <a16:creationId xmlns:a16="http://schemas.microsoft.com/office/drawing/2014/main" id="{99FB0A21-F8F6-4F84-A253-29298515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6796" name="Rectangle 22">
            <a:extLst>
              <a:ext uri="{FF2B5EF4-FFF2-40B4-BE49-F238E27FC236}">
                <a16:creationId xmlns:a16="http://schemas.microsoft.com/office/drawing/2014/main" id="{894BCDC1-910D-4122-95DE-44DC99A9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7" name="Rectangle 23">
            <a:extLst>
              <a:ext uri="{FF2B5EF4-FFF2-40B4-BE49-F238E27FC236}">
                <a16:creationId xmlns:a16="http://schemas.microsoft.com/office/drawing/2014/main" id="{820CA5B1-9DA3-4C21-B257-CB32CB2B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8" name="Rectangle 24">
            <a:extLst>
              <a:ext uri="{FF2B5EF4-FFF2-40B4-BE49-F238E27FC236}">
                <a16:creationId xmlns:a16="http://schemas.microsoft.com/office/drawing/2014/main" id="{152EC4E9-D6E5-4303-A19D-E14D3513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799" name="Rectangle 25">
            <a:extLst>
              <a:ext uri="{FF2B5EF4-FFF2-40B4-BE49-F238E27FC236}">
                <a16:creationId xmlns:a16="http://schemas.microsoft.com/office/drawing/2014/main" id="{F084C7A0-6FA0-497E-A758-C53442BF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6-1.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246800" name="Rectangle 26">
            <a:extLst>
              <a:ext uri="{FF2B5EF4-FFF2-40B4-BE49-F238E27FC236}">
                <a16:creationId xmlns:a16="http://schemas.microsoft.com/office/drawing/2014/main" id="{F4CFB8C4-B81E-471E-ADC9-608FC2FF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1" name="Rectangle 27">
            <a:extLst>
              <a:ext uri="{FF2B5EF4-FFF2-40B4-BE49-F238E27FC236}">
                <a16:creationId xmlns:a16="http://schemas.microsoft.com/office/drawing/2014/main" id="{9612D2FD-AE2A-423C-BCB5-9FBD5149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2" name="Rectangle 28">
            <a:extLst>
              <a:ext uri="{FF2B5EF4-FFF2-40B4-BE49-F238E27FC236}">
                <a16:creationId xmlns:a16="http://schemas.microsoft.com/office/drawing/2014/main" id="{C1BF2179-9A30-459B-AEF0-3CCA08E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3" name="Rectangle 29">
            <a:extLst>
              <a:ext uri="{FF2B5EF4-FFF2-40B4-BE49-F238E27FC236}">
                <a16:creationId xmlns:a16="http://schemas.microsoft.com/office/drawing/2014/main" id="{40FEEF04-1D9E-40CA-B29C-47AFFD30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4" name="Rectangle 30">
            <a:extLst>
              <a:ext uri="{FF2B5EF4-FFF2-40B4-BE49-F238E27FC236}">
                <a16:creationId xmlns:a16="http://schemas.microsoft.com/office/drawing/2014/main" id="{D8B3615C-C0CA-465E-8915-E1597895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5" name="Rectangle 31">
            <a:extLst>
              <a:ext uri="{FF2B5EF4-FFF2-40B4-BE49-F238E27FC236}">
                <a16:creationId xmlns:a16="http://schemas.microsoft.com/office/drawing/2014/main" id="{AEE08C9F-600A-40D8-BE39-A3A9AE4F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6" name="Rectangle 32">
            <a:extLst>
              <a:ext uri="{FF2B5EF4-FFF2-40B4-BE49-F238E27FC236}">
                <a16:creationId xmlns:a16="http://schemas.microsoft.com/office/drawing/2014/main" id="{F3AE7964-8A9E-4A17-B439-C5BD0D97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7" name="Rectangle 33">
            <a:extLst>
              <a:ext uri="{FF2B5EF4-FFF2-40B4-BE49-F238E27FC236}">
                <a16:creationId xmlns:a16="http://schemas.microsoft.com/office/drawing/2014/main" id="{54857A99-A012-44A2-B38B-7013E80B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8" name="Rectangle 34">
            <a:extLst>
              <a:ext uri="{FF2B5EF4-FFF2-40B4-BE49-F238E27FC236}">
                <a16:creationId xmlns:a16="http://schemas.microsoft.com/office/drawing/2014/main" id="{1A46D7E9-D04C-4FBA-8DEA-A10B7EC4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09" name="Rectangle 35">
            <a:extLst>
              <a:ext uri="{FF2B5EF4-FFF2-40B4-BE49-F238E27FC236}">
                <a16:creationId xmlns:a16="http://schemas.microsoft.com/office/drawing/2014/main" id="{E3541733-41B1-479A-AEFF-50738E87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10" name="Rectangle 37">
            <a:extLst>
              <a:ext uri="{FF2B5EF4-FFF2-40B4-BE49-F238E27FC236}">
                <a16:creationId xmlns:a16="http://schemas.microsoft.com/office/drawing/2014/main" id="{D36CA9A8-005B-4CA2-8389-2559BEF71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811" name="Rectangle 60">
            <a:extLst>
              <a:ext uri="{FF2B5EF4-FFF2-40B4-BE49-F238E27FC236}">
                <a16:creationId xmlns:a16="http://schemas.microsoft.com/office/drawing/2014/main" id="{A8058D8B-8D74-4CFC-AEF6-5650FC05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1502" name="Group 126">
            <a:extLst>
              <a:ext uri="{FF2B5EF4-FFF2-40B4-BE49-F238E27FC236}">
                <a16:creationId xmlns:a16="http://schemas.microsoft.com/office/drawing/2014/main" id="{E7B5F214-C687-4753-9CBC-4E0388D2E7F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341440"/>
          <a:ext cx="7632700" cy="472757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  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 행 방 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  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  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5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template04_2">
            <a:extLst>
              <a:ext uri="{FF2B5EF4-FFF2-40B4-BE49-F238E27FC236}">
                <a16:creationId xmlns:a16="http://schemas.microsoft.com/office/drawing/2014/main" id="{8A49C9DE-BB57-41C6-ACAA-EBD86BC2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7811" name="Group 3">
            <a:extLst>
              <a:ext uri="{FF2B5EF4-FFF2-40B4-BE49-F238E27FC236}">
                <a16:creationId xmlns:a16="http://schemas.microsoft.com/office/drawing/2014/main" id="{ADE43E09-FEE9-439D-8893-495CBDA9D74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7870" name="Text Box 4">
              <a:extLst>
                <a:ext uri="{FF2B5EF4-FFF2-40B4-BE49-F238E27FC236}">
                  <a16:creationId xmlns:a16="http://schemas.microsoft.com/office/drawing/2014/main" id="{80CA56BB-88D7-43A5-9C1C-C290A6936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7871" name="Line 5">
              <a:extLst>
                <a:ext uri="{FF2B5EF4-FFF2-40B4-BE49-F238E27FC236}">
                  <a16:creationId xmlns:a16="http://schemas.microsoft.com/office/drawing/2014/main" id="{4336329B-6052-4161-A511-41CEBFF63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7812" name="Rectangle 6">
            <a:extLst>
              <a:ext uri="{FF2B5EF4-FFF2-40B4-BE49-F238E27FC236}">
                <a16:creationId xmlns:a16="http://schemas.microsoft.com/office/drawing/2014/main" id="{AB5756F1-F946-4DB1-B103-4ABA1375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13" name="Rectangle 7">
            <a:extLst>
              <a:ext uri="{FF2B5EF4-FFF2-40B4-BE49-F238E27FC236}">
                <a16:creationId xmlns:a16="http://schemas.microsoft.com/office/drawing/2014/main" id="{1A0A56B5-93C3-4A3F-ADE9-F0FF4293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14" name="Rectangle 8">
            <a:extLst>
              <a:ext uri="{FF2B5EF4-FFF2-40B4-BE49-F238E27FC236}">
                <a16:creationId xmlns:a16="http://schemas.microsoft.com/office/drawing/2014/main" id="{5F1BDE96-E5EE-4343-93B9-F87B1DBC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15" name="Rectangle 9">
            <a:extLst>
              <a:ext uri="{FF2B5EF4-FFF2-40B4-BE49-F238E27FC236}">
                <a16:creationId xmlns:a16="http://schemas.microsoft.com/office/drawing/2014/main" id="{C5160446-F1E6-4941-9784-A0572B71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16" name="Rectangle 10">
            <a:extLst>
              <a:ext uri="{FF2B5EF4-FFF2-40B4-BE49-F238E27FC236}">
                <a16:creationId xmlns:a16="http://schemas.microsoft.com/office/drawing/2014/main" id="{3F2FF405-E0E6-4492-8D03-CA762356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7817" name="Group 11">
            <a:extLst>
              <a:ext uri="{FF2B5EF4-FFF2-40B4-BE49-F238E27FC236}">
                <a16:creationId xmlns:a16="http://schemas.microsoft.com/office/drawing/2014/main" id="{4DB56196-CA7A-4B53-82B4-B1077442867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7862" name="Group 12">
              <a:extLst>
                <a:ext uri="{FF2B5EF4-FFF2-40B4-BE49-F238E27FC236}">
                  <a16:creationId xmlns:a16="http://schemas.microsoft.com/office/drawing/2014/main" id="{31401CCE-92D3-4F77-847C-2D8C285E6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7865" name="Oval 13">
                <a:extLst>
                  <a:ext uri="{FF2B5EF4-FFF2-40B4-BE49-F238E27FC236}">
                    <a16:creationId xmlns:a16="http://schemas.microsoft.com/office/drawing/2014/main" id="{6866C4F3-19D3-4629-A14C-48AF4928DD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7866" name="Oval 14">
                <a:extLst>
                  <a:ext uri="{FF2B5EF4-FFF2-40B4-BE49-F238E27FC236}">
                    <a16:creationId xmlns:a16="http://schemas.microsoft.com/office/drawing/2014/main" id="{99836654-3F3A-4BDB-8EE8-134714594E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7867" name="Oval 15">
                <a:extLst>
                  <a:ext uri="{FF2B5EF4-FFF2-40B4-BE49-F238E27FC236}">
                    <a16:creationId xmlns:a16="http://schemas.microsoft.com/office/drawing/2014/main" id="{69215A17-E8E6-4012-812F-0328283363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7868" name="Oval 16">
                <a:extLst>
                  <a:ext uri="{FF2B5EF4-FFF2-40B4-BE49-F238E27FC236}">
                    <a16:creationId xmlns:a16="http://schemas.microsoft.com/office/drawing/2014/main" id="{267FC65C-595E-4486-BD9E-AA483BE3A7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7869" name="Oval 17">
                <a:extLst>
                  <a:ext uri="{FF2B5EF4-FFF2-40B4-BE49-F238E27FC236}">
                    <a16:creationId xmlns:a16="http://schemas.microsoft.com/office/drawing/2014/main" id="{7E6743AD-AF74-4653-B0D8-7F3FE39AED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7863" name="Line 18">
              <a:extLst>
                <a:ext uri="{FF2B5EF4-FFF2-40B4-BE49-F238E27FC236}">
                  <a16:creationId xmlns:a16="http://schemas.microsoft.com/office/drawing/2014/main" id="{6F17747E-C90D-41D4-90CF-A76395555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864" name="Text Box 19">
              <a:extLst>
                <a:ext uri="{FF2B5EF4-FFF2-40B4-BE49-F238E27FC236}">
                  <a16:creationId xmlns:a16="http://schemas.microsoft.com/office/drawing/2014/main" id="{6DAC049C-CDDE-4199-A4C2-10C4D3E7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7818" name="Rectangle 20">
            <a:extLst>
              <a:ext uri="{FF2B5EF4-FFF2-40B4-BE49-F238E27FC236}">
                <a16:creationId xmlns:a16="http://schemas.microsoft.com/office/drawing/2014/main" id="{7FB297D5-BACB-4E42-BA0C-84480338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19" name="Text Box 21">
            <a:extLst>
              <a:ext uri="{FF2B5EF4-FFF2-40B4-BE49-F238E27FC236}">
                <a16:creationId xmlns:a16="http://schemas.microsoft.com/office/drawing/2014/main" id="{80D5E921-0A71-448F-9E3D-CC883DD0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7820" name="Rectangle 22">
            <a:extLst>
              <a:ext uri="{FF2B5EF4-FFF2-40B4-BE49-F238E27FC236}">
                <a16:creationId xmlns:a16="http://schemas.microsoft.com/office/drawing/2014/main" id="{F856D817-C124-48EF-960A-94FD75E6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1" name="Rectangle 23">
            <a:extLst>
              <a:ext uri="{FF2B5EF4-FFF2-40B4-BE49-F238E27FC236}">
                <a16:creationId xmlns:a16="http://schemas.microsoft.com/office/drawing/2014/main" id="{2487EAD5-C285-43B0-84C9-232FE1B3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2" name="Rectangle 24">
            <a:extLst>
              <a:ext uri="{FF2B5EF4-FFF2-40B4-BE49-F238E27FC236}">
                <a16:creationId xmlns:a16="http://schemas.microsoft.com/office/drawing/2014/main" id="{2633BF9C-B034-4374-AA8A-3C427BFF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3" name="Rectangle 25">
            <a:extLst>
              <a:ext uri="{FF2B5EF4-FFF2-40B4-BE49-F238E27FC236}">
                <a16:creationId xmlns:a16="http://schemas.microsoft.com/office/drawing/2014/main" id="{E74B96A5-914B-4240-82D2-61BD66CF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6-2.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과목설계</a:t>
            </a:r>
          </a:p>
        </p:txBody>
      </p:sp>
      <p:sp>
        <p:nvSpPr>
          <p:cNvPr id="247824" name="Rectangle 26">
            <a:extLst>
              <a:ext uri="{FF2B5EF4-FFF2-40B4-BE49-F238E27FC236}">
                <a16:creationId xmlns:a16="http://schemas.microsoft.com/office/drawing/2014/main" id="{A71B92D9-924D-44BF-875D-9122A62B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5" name="Rectangle 27">
            <a:extLst>
              <a:ext uri="{FF2B5EF4-FFF2-40B4-BE49-F238E27FC236}">
                <a16:creationId xmlns:a16="http://schemas.microsoft.com/office/drawing/2014/main" id="{8F1A3528-30CD-44AE-9139-120A75FF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6" name="Rectangle 28">
            <a:extLst>
              <a:ext uri="{FF2B5EF4-FFF2-40B4-BE49-F238E27FC236}">
                <a16:creationId xmlns:a16="http://schemas.microsoft.com/office/drawing/2014/main" id="{8C99B1A5-D3D7-4412-B428-F7C6545A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7" name="Rectangle 29">
            <a:extLst>
              <a:ext uri="{FF2B5EF4-FFF2-40B4-BE49-F238E27FC236}">
                <a16:creationId xmlns:a16="http://schemas.microsoft.com/office/drawing/2014/main" id="{8D51A60C-1392-4ED4-86D4-FF9555B2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8" name="Rectangle 30">
            <a:extLst>
              <a:ext uri="{FF2B5EF4-FFF2-40B4-BE49-F238E27FC236}">
                <a16:creationId xmlns:a16="http://schemas.microsoft.com/office/drawing/2014/main" id="{A03D975F-24C5-4BCB-9F8B-3BD9147F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29" name="Rectangle 31">
            <a:extLst>
              <a:ext uri="{FF2B5EF4-FFF2-40B4-BE49-F238E27FC236}">
                <a16:creationId xmlns:a16="http://schemas.microsoft.com/office/drawing/2014/main" id="{4C341F6A-A643-4AF2-AEEE-D9D4BC6D4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0" name="Rectangle 32">
            <a:extLst>
              <a:ext uri="{FF2B5EF4-FFF2-40B4-BE49-F238E27FC236}">
                <a16:creationId xmlns:a16="http://schemas.microsoft.com/office/drawing/2014/main" id="{FF775BF1-9486-41FD-AF00-0C7BBDE5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1" name="Rectangle 33">
            <a:extLst>
              <a:ext uri="{FF2B5EF4-FFF2-40B4-BE49-F238E27FC236}">
                <a16:creationId xmlns:a16="http://schemas.microsoft.com/office/drawing/2014/main" id="{DD286F4C-312D-4058-A3B3-CFA38476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2" name="Rectangle 34">
            <a:extLst>
              <a:ext uri="{FF2B5EF4-FFF2-40B4-BE49-F238E27FC236}">
                <a16:creationId xmlns:a16="http://schemas.microsoft.com/office/drawing/2014/main" id="{A60091CD-F0A5-470F-9797-6AAB71BA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3" name="Rectangle 35">
            <a:extLst>
              <a:ext uri="{FF2B5EF4-FFF2-40B4-BE49-F238E27FC236}">
                <a16:creationId xmlns:a16="http://schemas.microsoft.com/office/drawing/2014/main" id="{3A8D484C-F2CB-4DB0-8394-DE817559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4" name="Rectangle 36">
            <a:extLst>
              <a:ext uri="{FF2B5EF4-FFF2-40B4-BE49-F238E27FC236}">
                <a16:creationId xmlns:a16="http://schemas.microsoft.com/office/drawing/2014/main" id="{51ACBEC8-49E1-4BCF-BDBF-55660369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5" name="Rectangle 37">
            <a:extLst>
              <a:ext uri="{FF2B5EF4-FFF2-40B4-BE49-F238E27FC236}">
                <a16:creationId xmlns:a16="http://schemas.microsoft.com/office/drawing/2014/main" id="{B107FD50-4E46-486A-9B39-D3C11922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836" name="Rectangle 58">
            <a:extLst>
              <a:ext uri="{FF2B5EF4-FFF2-40B4-BE49-F238E27FC236}">
                <a16:creationId xmlns:a16="http://schemas.microsoft.com/office/drawing/2014/main" id="{D05A745D-FE34-45B8-953C-4810ED0D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40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47837" name="Rectangle 59">
            <a:extLst>
              <a:ext uri="{FF2B5EF4-FFF2-40B4-BE49-F238E27FC236}">
                <a16:creationId xmlns:a16="http://schemas.microsoft.com/office/drawing/2014/main" id="{A6F3D1AC-7FA1-44F9-8868-EFF16EE6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3587" name="Group 163">
            <a:extLst>
              <a:ext uri="{FF2B5EF4-FFF2-40B4-BE49-F238E27FC236}">
                <a16:creationId xmlns:a16="http://schemas.microsoft.com/office/drawing/2014/main" id="{1D7CFABE-24C0-4811-BEE4-FA884B7053C1}"/>
              </a:ext>
            </a:extLst>
          </p:cNvPr>
          <p:cNvGraphicFramePr>
            <a:graphicFrameLocks noGrp="1"/>
          </p:cNvGraphicFramePr>
          <p:nvPr/>
        </p:nvGraphicFramePr>
        <p:xfrm>
          <a:off x="1042990" y="1773240"/>
          <a:ext cx="7489825" cy="4535487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과목목표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기대효과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전달순서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 descr="template04_2">
            <a:extLst>
              <a:ext uri="{FF2B5EF4-FFF2-40B4-BE49-F238E27FC236}">
                <a16:creationId xmlns:a16="http://schemas.microsoft.com/office/drawing/2014/main" id="{1F091877-8EA3-4597-A83D-FC0CA9ED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8835" name="Group 3">
            <a:extLst>
              <a:ext uri="{FF2B5EF4-FFF2-40B4-BE49-F238E27FC236}">
                <a16:creationId xmlns:a16="http://schemas.microsoft.com/office/drawing/2014/main" id="{EF3FA518-A1E0-4B02-B2F4-ECFC908E149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8888" name="Text Box 4">
              <a:extLst>
                <a:ext uri="{FF2B5EF4-FFF2-40B4-BE49-F238E27FC236}">
                  <a16:creationId xmlns:a16="http://schemas.microsoft.com/office/drawing/2014/main" id="{E4612467-F583-48F5-BFE0-D88BB006A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8889" name="Line 5">
              <a:extLst>
                <a:ext uri="{FF2B5EF4-FFF2-40B4-BE49-F238E27FC236}">
                  <a16:creationId xmlns:a16="http://schemas.microsoft.com/office/drawing/2014/main" id="{CB48DF5E-AD09-435F-AF2A-19AF75711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8836" name="Rectangle 6">
            <a:extLst>
              <a:ext uri="{FF2B5EF4-FFF2-40B4-BE49-F238E27FC236}">
                <a16:creationId xmlns:a16="http://schemas.microsoft.com/office/drawing/2014/main" id="{6ED96748-1438-460E-9C7F-F18BCD64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37" name="Rectangle 7">
            <a:extLst>
              <a:ext uri="{FF2B5EF4-FFF2-40B4-BE49-F238E27FC236}">
                <a16:creationId xmlns:a16="http://schemas.microsoft.com/office/drawing/2014/main" id="{8DB7D87F-9AAA-41AC-8450-9BC2953F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38" name="Rectangle 8">
            <a:extLst>
              <a:ext uri="{FF2B5EF4-FFF2-40B4-BE49-F238E27FC236}">
                <a16:creationId xmlns:a16="http://schemas.microsoft.com/office/drawing/2014/main" id="{8C3B93CB-21BD-40CA-B837-8A33DF8F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39" name="Rectangle 9">
            <a:extLst>
              <a:ext uri="{FF2B5EF4-FFF2-40B4-BE49-F238E27FC236}">
                <a16:creationId xmlns:a16="http://schemas.microsoft.com/office/drawing/2014/main" id="{04C02534-7413-402C-A7C6-7AC4CD00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0" name="Rectangle 10">
            <a:extLst>
              <a:ext uri="{FF2B5EF4-FFF2-40B4-BE49-F238E27FC236}">
                <a16:creationId xmlns:a16="http://schemas.microsoft.com/office/drawing/2014/main" id="{A003A293-FEB9-4345-9942-76628E59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8841" name="Group 11">
            <a:extLst>
              <a:ext uri="{FF2B5EF4-FFF2-40B4-BE49-F238E27FC236}">
                <a16:creationId xmlns:a16="http://schemas.microsoft.com/office/drawing/2014/main" id="{0E0495F7-7FAE-4522-86FB-EC87C20B6AB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8880" name="Group 12">
              <a:extLst>
                <a:ext uri="{FF2B5EF4-FFF2-40B4-BE49-F238E27FC236}">
                  <a16:creationId xmlns:a16="http://schemas.microsoft.com/office/drawing/2014/main" id="{24F4AD45-9177-4E76-9A66-79B5F49DE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8883" name="Oval 13">
                <a:extLst>
                  <a:ext uri="{FF2B5EF4-FFF2-40B4-BE49-F238E27FC236}">
                    <a16:creationId xmlns:a16="http://schemas.microsoft.com/office/drawing/2014/main" id="{398F33D9-8BF9-4F48-8925-FF420FD3E2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884" name="Oval 14">
                <a:extLst>
                  <a:ext uri="{FF2B5EF4-FFF2-40B4-BE49-F238E27FC236}">
                    <a16:creationId xmlns:a16="http://schemas.microsoft.com/office/drawing/2014/main" id="{12F0437A-0B5B-4603-92EC-F8E437008F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885" name="Oval 15">
                <a:extLst>
                  <a:ext uri="{FF2B5EF4-FFF2-40B4-BE49-F238E27FC236}">
                    <a16:creationId xmlns:a16="http://schemas.microsoft.com/office/drawing/2014/main" id="{367127AF-9313-459D-B928-F4001ECCE8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886" name="Oval 16">
                <a:extLst>
                  <a:ext uri="{FF2B5EF4-FFF2-40B4-BE49-F238E27FC236}">
                    <a16:creationId xmlns:a16="http://schemas.microsoft.com/office/drawing/2014/main" id="{08264A6F-40F7-4FC1-9851-88D1853687B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887" name="Oval 17">
                <a:extLst>
                  <a:ext uri="{FF2B5EF4-FFF2-40B4-BE49-F238E27FC236}">
                    <a16:creationId xmlns:a16="http://schemas.microsoft.com/office/drawing/2014/main" id="{2F402961-CB5D-423D-8171-F7809D4408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8881" name="Line 18">
              <a:extLst>
                <a:ext uri="{FF2B5EF4-FFF2-40B4-BE49-F238E27FC236}">
                  <a16:creationId xmlns:a16="http://schemas.microsoft.com/office/drawing/2014/main" id="{8A33DFA3-F153-48A9-AF48-FB532D2A6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8882" name="Text Box 19">
              <a:extLst>
                <a:ext uri="{FF2B5EF4-FFF2-40B4-BE49-F238E27FC236}">
                  <a16:creationId xmlns:a16="http://schemas.microsoft.com/office/drawing/2014/main" id="{B80D45F2-0896-46E4-A10D-F20A52893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8842" name="Rectangle 20">
            <a:extLst>
              <a:ext uri="{FF2B5EF4-FFF2-40B4-BE49-F238E27FC236}">
                <a16:creationId xmlns:a16="http://schemas.microsoft.com/office/drawing/2014/main" id="{EF48C211-3B46-4386-8BF8-76858FC4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3" name="Text Box 21">
            <a:extLst>
              <a:ext uri="{FF2B5EF4-FFF2-40B4-BE49-F238E27FC236}">
                <a16:creationId xmlns:a16="http://schemas.microsoft.com/office/drawing/2014/main" id="{F13F063D-528D-41AC-AB34-178028E4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8844" name="Rectangle 22">
            <a:extLst>
              <a:ext uri="{FF2B5EF4-FFF2-40B4-BE49-F238E27FC236}">
                <a16:creationId xmlns:a16="http://schemas.microsoft.com/office/drawing/2014/main" id="{1760C77F-58E7-4E74-A9EF-6DE85615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5" name="Rectangle 23">
            <a:extLst>
              <a:ext uri="{FF2B5EF4-FFF2-40B4-BE49-F238E27FC236}">
                <a16:creationId xmlns:a16="http://schemas.microsoft.com/office/drawing/2014/main" id="{B04CB25C-CF54-43E7-BB3F-7E5D1B9F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6" name="Rectangle 24">
            <a:extLst>
              <a:ext uri="{FF2B5EF4-FFF2-40B4-BE49-F238E27FC236}">
                <a16:creationId xmlns:a16="http://schemas.microsoft.com/office/drawing/2014/main" id="{2FE92BA0-F6F0-437A-9FC0-889A771D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7" name="Rectangle 26">
            <a:extLst>
              <a:ext uri="{FF2B5EF4-FFF2-40B4-BE49-F238E27FC236}">
                <a16:creationId xmlns:a16="http://schemas.microsoft.com/office/drawing/2014/main" id="{39742DB9-58EC-41B7-84C6-5DFCA95E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8" name="Rectangle 28">
            <a:extLst>
              <a:ext uri="{FF2B5EF4-FFF2-40B4-BE49-F238E27FC236}">
                <a16:creationId xmlns:a16="http://schemas.microsoft.com/office/drawing/2014/main" id="{200DA279-8533-450D-BB7D-B8D34F92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49" name="Rectangle 29">
            <a:extLst>
              <a:ext uri="{FF2B5EF4-FFF2-40B4-BE49-F238E27FC236}">
                <a16:creationId xmlns:a16="http://schemas.microsoft.com/office/drawing/2014/main" id="{0E79C126-768B-472A-A638-49864E17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0" name="Rectangle 30">
            <a:extLst>
              <a:ext uri="{FF2B5EF4-FFF2-40B4-BE49-F238E27FC236}">
                <a16:creationId xmlns:a16="http://schemas.microsoft.com/office/drawing/2014/main" id="{2E2AAB1E-48D0-4A94-8FBD-170ABF87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1" name="Rectangle 31">
            <a:extLst>
              <a:ext uri="{FF2B5EF4-FFF2-40B4-BE49-F238E27FC236}">
                <a16:creationId xmlns:a16="http://schemas.microsoft.com/office/drawing/2014/main" id="{692A1526-5729-4ED0-862E-30B3EEAE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2" name="Rectangle 32">
            <a:extLst>
              <a:ext uri="{FF2B5EF4-FFF2-40B4-BE49-F238E27FC236}">
                <a16:creationId xmlns:a16="http://schemas.microsoft.com/office/drawing/2014/main" id="{452612B1-0B28-499E-A135-C290D60F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3" name="Rectangle 33">
            <a:extLst>
              <a:ext uri="{FF2B5EF4-FFF2-40B4-BE49-F238E27FC236}">
                <a16:creationId xmlns:a16="http://schemas.microsoft.com/office/drawing/2014/main" id="{221D6268-13DE-4903-88FB-1E7367C2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4" name="Rectangle 34">
            <a:extLst>
              <a:ext uri="{FF2B5EF4-FFF2-40B4-BE49-F238E27FC236}">
                <a16:creationId xmlns:a16="http://schemas.microsoft.com/office/drawing/2014/main" id="{1413FD53-4458-4077-9A57-EEFB3673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5" name="Rectangle 35">
            <a:extLst>
              <a:ext uri="{FF2B5EF4-FFF2-40B4-BE49-F238E27FC236}">
                <a16:creationId xmlns:a16="http://schemas.microsoft.com/office/drawing/2014/main" id="{F577D41C-44E3-48E5-BB32-E78708B4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6" name="Rectangle 37">
            <a:extLst>
              <a:ext uri="{FF2B5EF4-FFF2-40B4-BE49-F238E27FC236}">
                <a16:creationId xmlns:a16="http://schemas.microsoft.com/office/drawing/2014/main" id="{2E27A5CE-8DAE-4D13-B5F0-EA8C252F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7" name="Rectangle 38">
            <a:extLst>
              <a:ext uri="{FF2B5EF4-FFF2-40B4-BE49-F238E27FC236}">
                <a16:creationId xmlns:a16="http://schemas.microsoft.com/office/drawing/2014/main" id="{CE94F431-4198-465B-9A0C-4FB25E6B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81075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48858" name="Rectangle 39">
            <a:extLst>
              <a:ext uri="{FF2B5EF4-FFF2-40B4-BE49-F238E27FC236}">
                <a16:creationId xmlns:a16="http://schemas.microsoft.com/office/drawing/2014/main" id="{62E3A43A-12D8-429C-8741-3344F046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859" name="Rectangle 64">
            <a:extLst>
              <a:ext uri="{FF2B5EF4-FFF2-40B4-BE49-F238E27FC236}">
                <a16:creationId xmlns:a16="http://schemas.microsoft.com/office/drawing/2014/main" id="{D4962330-4A6E-453D-9150-D1B5F094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12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5601" name="Group 129">
            <a:extLst>
              <a:ext uri="{FF2B5EF4-FFF2-40B4-BE49-F238E27FC236}">
                <a16:creationId xmlns:a16="http://schemas.microsoft.com/office/drawing/2014/main" id="{59E02957-0512-4289-8363-CD0097ED07F7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484313"/>
          <a:ext cx="7561262" cy="4737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부 내 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/Flow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Material/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template04_2">
            <a:extLst>
              <a:ext uri="{FF2B5EF4-FFF2-40B4-BE49-F238E27FC236}">
                <a16:creationId xmlns:a16="http://schemas.microsoft.com/office/drawing/2014/main" id="{EA628C53-D2E8-412B-B49F-B93CA71B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859" name="Group 3">
            <a:extLst>
              <a:ext uri="{FF2B5EF4-FFF2-40B4-BE49-F238E27FC236}">
                <a16:creationId xmlns:a16="http://schemas.microsoft.com/office/drawing/2014/main" id="{5DC43F3A-20DE-44B1-96C3-1F30A0E77D0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49915" name="Text Box 4">
              <a:extLst>
                <a:ext uri="{FF2B5EF4-FFF2-40B4-BE49-F238E27FC236}">
                  <a16:creationId xmlns:a16="http://schemas.microsoft.com/office/drawing/2014/main" id="{9939C7A6-3AC0-4971-98A9-618CBEAB5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49916" name="Line 5">
              <a:extLst>
                <a:ext uri="{FF2B5EF4-FFF2-40B4-BE49-F238E27FC236}">
                  <a16:creationId xmlns:a16="http://schemas.microsoft.com/office/drawing/2014/main" id="{7ACE99AC-7C97-4AD7-A26B-FD37BE1A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9860" name="Rectangle 6">
            <a:extLst>
              <a:ext uri="{FF2B5EF4-FFF2-40B4-BE49-F238E27FC236}">
                <a16:creationId xmlns:a16="http://schemas.microsoft.com/office/drawing/2014/main" id="{0A1FC82B-D9E6-42D2-8EDE-598CD9D8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1" name="Rectangle 7">
            <a:extLst>
              <a:ext uri="{FF2B5EF4-FFF2-40B4-BE49-F238E27FC236}">
                <a16:creationId xmlns:a16="http://schemas.microsoft.com/office/drawing/2014/main" id="{06C45B85-3924-4960-A2DC-1D769D3A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2" name="Rectangle 8">
            <a:extLst>
              <a:ext uri="{FF2B5EF4-FFF2-40B4-BE49-F238E27FC236}">
                <a16:creationId xmlns:a16="http://schemas.microsoft.com/office/drawing/2014/main" id="{F4DA6FA9-9ECC-4AF8-8D83-9739E9D2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3" name="Rectangle 9">
            <a:extLst>
              <a:ext uri="{FF2B5EF4-FFF2-40B4-BE49-F238E27FC236}">
                <a16:creationId xmlns:a16="http://schemas.microsoft.com/office/drawing/2014/main" id="{C3DADE7C-E5A6-4963-89D6-2396A553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4" name="Rectangle 10">
            <a:extLst>
              <a:ext uri="{FF2B5EF4-FFF2-40B4-BE49-F238E27FC236}">
                <a16:creationId xmlns:a16="http://schemas.microsoft.com/office/drawing/2014/main" id="{CCA776C5-80FF-456A-B63A-E164EF84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9865" name="Group 11">
            <a:extLst>
              <a:ext uri="{FF2B5EF4-FFF2-40B4-BE49-F238E27FC236}">
                <a16:creationId xmlns:a16="http://schemas.microsoft.com/office/drawing/2014/main" id="{2AECF6E7-6BC8-42F9-A753-F6614C4261F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49907" name="Group 12">
              <a:extLst>
                <a:ext uri="{FF2B5EF4-FFF2-40B4-BE49-F238E27FC236}">
                  <a16:creationId xmlns:a16="http://schemas.microsoft.com/office/drawing/2014/main" id="{45B0D49A-8977-4B26-86E4-D6724B27E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49910" name="Oval 13">
                <a:extLst>
                  <a:ext uri="{FF2B5EF4-FFF2-40B4-BE49-F238E27FC236}">
                    <a16:creationId xmlns:a16="http://schemas.microsoft.com/office/drawing/2014/main" id="{B0EA34DE-A699-4F09-8133-FDFDB6B755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911" name="Oval 14">
                <a:extLst>
                  <a:ext uri="{FF2B5EF4-FFF2-40B4-BE49-F238E27FC236}">
                    <a16:creationId xmlns:a16="http://schemas.microsoft.com/office/drawing/2014/main" id="{2C20839B-0BB5-45DF-BF10-67C6B28ABA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912" name="Oval 15">
                <a:extLst>
                  <a:ext uri="{FF2B5EF4-FFF2-40B4-BE49-F238E27FC236}">
                    <a16:creationId xmlns:a16="http://schemas.microsoft.com/office/drawing/2014/main" id="{FAC5A32B-4747-4861-9EBA-50736D8745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913" name="Oval 16">
                <a:extLst>
                  <a:ext uri="{FF2B5EF4-FFF2-40B4-BE49-F238E27FC236}">
                    <a16:creationId xmlns:a16="http://schemas.microsoft.com/office/drawing/2014/main" id="{3C90FABE-7C84-4117-8DD6-D617695A43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914" name="Oval 17">
                <a:extLst>
                  <a:ext uri="{FF2B5EF4-FFF2-40B4-BE49-F238E27FC236}">
                    <a16:creationId xmlns:a16="http://schemas.microsoft.com/office/drawing/2014/main" id="{B1D1DF9B-6C67-484B-9905-CDC1C0E75D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9908" name="Line 18">
              <a:extLst>
                <a:ext uri="{FF2B5EF4-FFF2-40B4-BE49-F238E27FC236}">
                  <a16:creationId xmlns:a16="http://schemas.microsoft.com/office/drawing/2014/main" id="{75DB0CF1-5D2F-49D9-B29A-B7816A532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9909" name="Text Box 19">
              <a:extLst>
                <a:ext uri="{FF2B5EF4-FFF2-40B4-BE49-F238E27FC236}">
                  <a16:creationId xmlns:a16="http://schemas.microsoft.com/office/drawing/2014/main" id="{9B76F379-BEDC-4F08-9BD0-C12C2AE98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49866" name="Rectangle 20">
            <a:extLst>
              <a:ext uri="{FF2B5EF4-FFF2-40B4-BE49-F238E27FC236}">
                <a16:creationId xmlns:a16="http://schemas.microsoft.com/office/drawing/2014/main" id="{32DE9012-94E2-4581-AF77-9007F30A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7" name="Text Box 21">
            <a:extLst>
              <a:ext uri="{FF2B5EF4-FFF2-40B4-BE49-F238E27FC236}">
                <a16:creationId xmlns:a16="http://schemas.microsoft.com/office/drawing/2014/main" id="{90BF4A7F-3A00-40CE-9294-6448D88E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49868" name="Rectangle 22">
            <a:extLst>
              <a:ext uri="{FF2B5EF4-FFF2-40B4-BE49-F238E27FC236}">
                <a16:creationId xmlns:a16="http://schemas.microsoft.com/office/drawing/2014/main" id="{EC4CC5F7-5DDC-4CE0-B473-990644C4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69" name="Rectangle 23">
            <a:extLst>
              <a:ext uri="{FF2B5EF4-FFF2-40B4-BE49-F238E27FC236}">
                <a16:creationId xmlns:a16="http://schemas.microsoft.com/office/drawing/2014/main" id="{B302E280-A4F1-408D-9803-9264D4A76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0" name="Rectangle 24">
            <a:extLst>
              <a:ext uri="{FF2B5EF4-FFF2-40B4-BE49-F238E27FC236}">
                <a16:creationId xmlns:a16="http://schemas.microsoft.com/office/drawing/2014/main" id="{A13698D1-7571-42C2-95EF-69F5E78B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1" name="Rectangle 25">
            <a:extLst>
              <a:ext uri="{FF2B5EF4-FFF2-40B4-BE49-F238E27FC236}">
                <a16:creationId xmlns:a16="http://schemas.microsoft.com/office/drawing/2014/main" id="{39EFA1F4-BDEF-4211-92B8-67B99C39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3319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6-3.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 설계</a:t>
            </a:r>
          </a:p>
        </p:txBody>
      </p:sp>
      <p:sp>
        <p:nvSpPr>
          <p:cNvPr id="249872" name="Rectangle 26">
            <a:extLst>
              <a:ext uri="{FF2B5EF4-FFF2-40B4-BE49-F238E27FC236}">
                <a16:creationId xmlns:a16="http://schemas.microsoft.com/office/drawing/2014/main" id="{8C800738-2BE3-4E75-8BBD-0D5B68B4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3" name="Rectangle 27">
            <a:extLst>
              <a:ext uri="{FF2B5EF4-FFF2-40B4-BE49-F238E27FC236}">
                <a16:creationId xmlns:a16="http://schemas.microsoft.com/office/drawing/2014/main" id="{99F022CA-DED1-4053-9CC8-C0D14732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4" name="Rectangle 28">
            <a:extLst>
              <a:ext uri="{FF2B5EF4-FFF2-40B4-BE49-F238E27FC236}">
                <a16:creationId xmlns:a16="http://schemas.microsoft.com/office/drawing/2014/main" id="{D1245499-2D33-4391-861E-CA4502A6E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5" name="Rectangle 29">
            <a:extLst>
              <a:ext uri="{FF2B5EF4-FFF2-40B4-BE49-F238E27FC236}">
                <a16:creationId xmlns:a16="http://schemas.microsoft.com/office/drawing/2014/main" id="{76CD4D0E-3ECC-4B1E-B0CE-0A241C9E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6" name="Rectangle 30">
            <a:extLst>
              <a:ext uri="{FF2B5EF4-FFF2-40B4-BE49-F238E27FC236}">
                <a16:creationId xmlns:a16="http://schemas.microsoft.com/office/drawing/2014/main" id="{1AF12441-0205-4E91-BA6E-068ACC5F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7" name="Rectangle 31">
            <a:extLst>
              <a:ext uri="{FF2B5EF4-FFF2-40B4-BE49-F238E27FC236}">
                <a16:creationId xmlns:a16="http://schemas.microsoft.com/office/drawing/2014/main" id="{EAFEEBAB-7D37-48D1-882C-A74C1F87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8" name="Rectangle 32">
            <a:extLst>
              <a:ext uri="{FF2B5EF4-FFF2-40B4-BE49-F238E27FC236}">
                <a16:creationId xmlns:a16="http://schemas.microsoft.com/office/drawing/2014/main" id="{F013FAE1-25FC-48AB-B9C2-B79C9E0B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79" name="Rectangle 33">
            <a:extLst>
              <a:ext uri="{FF2B5EF4-FFF2-40B4-BE49-F238E27FC236}">
                <a16:creationId xmlns:a16="http://schemas.microsoft.com/office/drawing/2014/main" id="{2C764ECA-788E-4182-833D-FD0897C5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0" name="Rectangle 34">
            <a:extLst>
              <a:ext uri="{FF2B5EF4-FFF2-40B4-BE49-F238E27FC236}">
                <a16:creationId xmlns:a16="http://schemas.microsoft.com/office/drawing/2014/main" id="{C3A05ACB-E779-43B9-AAA4-81D2836F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1" name="Rectangle 35">
            <a:extLst>
              <a:ext uri="{FF2B5EF4-FFF2-40B4-BE49-F238E27FC236}">
                <a16:creationId xmlns:a16="http://schemas.microsoft.com/office/drawing/2014/main" id="{77ADF39D-CB44-4B0E-A822-E5FF38C5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2" name="Rectangle 36">
            <a:extLst>
              <a:ext uri="{FF2B5EF4-FFF2-40B4-BE49-F238E27FC236}">
                <a16:creationId xmlns:a16="http://schemas.microsoft.com/office/drawing/2014/main" id="{50C090A9-3BAA-40B3-91C5-9BF474F5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3" name="Rectangle 37">
            <a:extLst>
              <a:ext uri="{FF2B5EF4-FFF2-40B4-BE49-F238E27FC236}">
                <a16:creationId xmlns:a16="http://schemas.microsoft.com/office/drawing/2014/main" id="{615DB6F5-337B-4843-8706-C2CA8BFA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4" name="Rectangle 38">
            <a:extLst>
              <a:ext uri="{FF2B5EF4-FFF2-40B4-BE49-F238E27FC236}">
                <a16:creationId xmlns:a16="http://schemas.microsoft.com/office/drawing/2014/main" id="{EAC833BD-AAE1-4C00-8D41-CFC42290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40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49885" name="Rectangle 39">
            <a:extLst>
              <a:ext uri="{FF2B5EF4-FFF2-40B4-BE49-F238E27FC236}">
                <a16:creationId xmlns:a16="http://schemas.microsoft.com/office/drawing/2014/main" id="{EAD34144-A6F7-472E-AE1C-46D840E54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886" name="Rectangle 64">
            <a:extLst>
              <a:ext uri="{FF2B5EF4-FFF2-40B4-BE49-F238E27FC236}">
                <a16:creationId xmlns:a16="http://schemas.microsoft.com/office/drawing/2014/main" id="{EEFE02C7-45BB-46A3-A2EC-F88EC12E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25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7651" name="Group 131">
            <a:extLst>
              <a:ext uri="{FF2B5EF4-FFF2-40B4-BE49-F238E27FC236}">
                <a16:creationId xmlns:a16="http://schemas.microsoft.com/office/drawing/2014/main" id="{3FD5CE40-67F0-415A-B908-09CE57FC2D0F}"/>
              </a:ext>
            </a:extLst>
          </p:cNvPr>
          <p:cNvGraphicFramePr>
            <a:graphicFrameLocks noGrp="1"/>
          </p:cNvGraphicFramePr>
          <p:nvPr/>
        </p:nvGraphicFramePr>
        <p:xfrm>
          <a:off x="1042990" y="1844677"/>
          <a:ext cx="7667625" cy="4283075"/>
        </p:xfrm>
        <a:graphic>
          <a:graphicData uri="http://schemas.openxmlformats.org/drawingml/2006/table">
            <a:tbl>
              <a:tblPr/>
              <a:tblGrid>
                <a:gridCol w="17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메체 및 종류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/List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내용 개요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작성방법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3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 descr="template04_2">
            <a:extLst>
              <a:ext uri="{FF2B5EF4-FFF2-40B4-BE49-F238E27FC236}">
                <a16:creationId xmlns:a16="http://schemas.microsoft.com/office/drawing/2014/main" id="{3233C479-0A28-477C-B3D5-47448277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0883" name="Group 3">
            <a:extLst>
              <a:ext uri="{FF2B5EF4-FFF2-40B4-BE49-F238E27FC236}">
                <a16:creationId xmlns:a16="http://schemas.microsoft.com/office/drawing/2014/main" id="{C0ADD1AB-7C9A-4EC3-B506-C81350B5690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0908" name="Text Box 4">
              <a:extLst>
                <a:ext uri="{FF2B5EF4-FFF2-40B4-BE49-F238E27FC236}">
                  <a16:creationId xmlns:a16="http://schemas.microsoft.com/office/drawing/2014/main" id="{A962F072-6965-4AE5-B55F-E37BF5E1D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0909" name="Line 5">
              <a:extLst>
                <a:ext uri="{FF2B5EF4-FFF2-40B4-BE49-F238E27FC236}">
                  <a16:creationId xmlns:a16="http://schemas.microsoft.com/office/drawing/2014/main" id="{71BC9176-2238-4475-B445-E0556798B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884" name="Rectangle 6">
            <a:extLst>
              <a:ext uri="{FF2B5EF4-FFF2-40B4-BE49-F238E27FC236}">
                <a16:creationId xmlns:a16="http://schemas.microsoft.com/office/drawing/2014/main" id="{B62AE2AD-F4AB-480D-885C-E5F30F9B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85" name="Rectangle 7">
            <a:extLst>
              <a:ext uri="{FF2B5EF4-FFF2-40B4-BE49-F238E27FC236}">
                <a16:creationId xmlns:a16="http://schemas.microsoft.com/office/drawing/2014/main" id="{B6849D4A-97E4-4678-A447-59B4EFE5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86" name="Rectangle 8">
            <a:extLst>
              <a:ext uri="{FF2B5EF4-FFF2-40B4-BE49-F238E27FC236}">
                <a16:creationId xmlns:a16="http://schemas.microsoft.com/office/drawing/2014/main" id="{1D53D7AE-D3C6-4929-B180-508DFF8C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87" name="Rectangle 9">
            <a:extLst>
              <a:ext uri="{FF2B5EF4-FFF2-40B4-BE49-F238E27FC236}">
                <a16:creationId xmlns:a16="http://schemas.microsoft.com/office/drawing/2014/main" id="{FC80F078-6981-4621-9981-EDD74FFD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88" name="Rectangle 10">
            <a:extLst>
              <a:ext uri="{FF2B5EF4-FFF2-40B4-BE49-F238E27FC236}">
                <a16:creationId xmlns:a16="http://schemas.microsoft.com/office/drawing/2014/main" id="{1B5C41E0-5E47-457F-BAD0-E692F663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0889" name="Group 11">
            <a:extLst>
              <a:ext uri="{FF2B5EF4-FFF2-40B4-BE49-F238E27FC236}">
                <a16:creationId xmlns:a16="http://schemas.microsoft.com/office/drawing/2014/main" id="{49DFA435-FA22-4E44-A734-E52A8159B21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0900" name="Group 12">
              <a:extLst>
                <a:ext uri="{FF2B5EF4-FFF2-40B4-BE49-F238E27FC236}">
                  <a16:creationId xmlns:a16="http://schemas.microsoft.com/office/drawing/2014/main" id="{3CC8D21C-DDC6-4702-954F-7F54ABD30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0903" name="Oval 13">
                <a:extLst>
                  <a:ext uri="{FF2B5EF4-FFF2-40B4-BE49-F238E27FC236}">
                    <a16:creationId xmlns:a16="http://schemas.microsoft.com/office/drawing/2014/main" id="{06AF3B33-849C-492C-A9A7-807F220603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0904" name="Oval 14">
                <a:extLst>
                  <a:ext uri="{FF2B5EF4-FFF2-40B4-BE49-F238E27FC236}">
                    <a16:creationId xmlns:a16="http://schemas.microsoft.com/office/drawing/2014/main" id="{E1CC0134-1B85-4C22-B619-E835AA50DF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0905" name="Oval 15">
                <a:extLst>
                  <a:ext uri="{FF2B5EF4-FFF2-40B4-BE49-F238E27FC236}">
                    <a16:creationId xmlns:a16="http://schemas.microsoft.com/office/drawing/2014/main" id="{159C72F1-0A73-4F3D-B957-B66A5FA628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0906" name="Oval 16">
                <a:extLst>
                  <a:ext uri="{FF2B5EF4-FFF2-40B4-BE49-F238E27FC236}">
                    <a16:creationId xmlns:a16="http://schemas.microsoft.com/office/drawing/2014/main" id="{E7E03623-460D-4C92-A7C3-7EF73461F0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0907" name="Oval 17">
                <a:extLst>
                  <a:ext uri="{FF2B5EF4-FFF2-40B4-BE49-F238E27FC236}">
                    <a16:creationId xmlns:a16="http://schemas.microsoft.com/office/drawing/2014/main" id="{421ECB93-2E37-4E76-98A6-28D7528153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0901" name="Line 18">
              <a:extLst>
                <a:ext uri="{FF2B5EF4-FFF2-40B4-BE49-F238E27FC236}">
                  <a16:creationId xmlns:a16="http://schemas.microsoft.com/office/drawing/2014/main" id="{0A0F0000-4F51-431C-AA0F-1EDDDE4B3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2" name="Text Box 19">
              <a:extLst>
                <a:ext uri="{FF2B5EF4-FFF2-40B4-BE49-F238E27FC236}">
                  <a16:creationId xmlns:a16="http://schemas.microsoft.com/office/drawing/2014/main" id="{F309FF82-501A-4B81-B042-7359C30DB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0890" name="Rectangle 20">
            <a:extLst>
              <a:ext uri="{FF2B5EF4-FFF2-40B4-BE49-F238E27FC236}">
                <a16:creationId xmlns:a16="http://schemas.microsoft.com/office/drawing/2014/main" id="{69759946-770B-40EC-B8F3-1029C44F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91" name="Text Box 21">
            <a:extLst>
              <a:ext uri="{FF2B5EF4-FFF2-40B4-BE49-F238E27FC236}">
                <a16:creationId xmlns:a16="http://schemas.microsoft.com/office/drawing/2014/main" id="{20872C1C-A661-4747-8D7B-9EE591C5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50892" name="Rectangle 22">
            <a:extLst>
              <a:ext uri="{FF2B5EF4-FFF2-40B4-BE49-F238E27FC236}">
                <a16:creationId xmlns:a16="http://schemas.microsoft.com/office/drawing/2014/main" id="{F61C316F-B396-434D-81D7-12E52AAF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93" name="Rectangle 23">
            <a:extLst>
              <a:ext uri="{FF2B5EF4-FFF2-40B4-BE49-F238E27FC236}">
                <a16:creationId xmlns:a16="http://schemas.microsoft.com/office/drawing/2014/main" id="{0BC335DF-1116-4C48-8BBE-A8A37BE8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평가회의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</a:p>
        </p:txBody>
      </p:sp>
      <p:grpSp>
        <p:nvGrpSpPr>
          <p:cNvPr id="250894" name="Group 24">
            <a:extLst>
              <a:ext uri="{FF2B5EF4-FFF2-40B4-BE49-F238E27FC236}">
                <a16:creationId xmlns:a16="http://schemas.microsoft.com/office/drawing/2014/main" id="{FF016332-76C6-4161-B54D-AE7C65EA294E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412877"/>
            <a:ext cx="1368425" cy="981075"/>
            <a:chOff x="521" y="981"/>
            <a:chExt cx="862" cy="618"/>
          </a:xfrm>
        </p:grpSpPr>
        <p:pic>
          <p:nvPicPr>
            <p:cNvPr id="250898" name="Picture 25" descr="원반2_1">
              <a:extLst>
                <a:ext uri="{FF2B5EF4-FFF2-40B4-BE49-F238E27FC236}">
                  <a16:creationId xmlns:a16="http://schemas.microsoft.com/office/drawing/2014/main" id="{2B57DA1B-D207-4B89-A14E-D48E33B36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899" name="Text Box 26">
              <a:extLst>
                <a:ext uri="{FF2B5EF4-FFF2-40B4-BE49-F238E27FC236}">
                  <a16:creationId xmlns:a16="http://schemas.microsoft.com/office/drawing/2014/main" id="{53D5AE63-62A9-45B4-B7E3-EEE8A7955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50895" name="Rectangle 27">
            <a:extLst>
              <a:ext uri="{FF2B5EF4-FFF2-40B4-BE49-F238E27FC236}">
                <a16:creationId xmlns:a16="http://schemas.microsoft.com/office/drawing/2014/main" id="{2F9EA1E1-740A-431A-9BED-18B44577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96" name="Rectangle 28">
            <a:extLst>
              <a:ext uri="{FF2B5EF4-FFF2-40B4-BE49-F238E27FC236}">
                <a16:creationId xmlns:a16="http://schemas.microsoft.com/office/drawing/2014/main" id="{22C5BB51-244E-4944-A5C1-CD7E1DE5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58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897" name="Rectangle 30">
            <a:extLst>
              <a:ext uri="{FF2B5EF4-FFF2-40B4-BE49-F238E27FC236}">
                <a16:creationId xmlns:a16="http://schemas.microsoft.com/office/drawing/2014/main" id="{253ECB50-345F-4DA8-977C-E1040CED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4738"/>
            <a:ext cx="7416800" cy="39354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평가주체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-HRD Staff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의사결정권자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설계 결과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설계 결과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대한 평가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평가의 내용 및 도구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주체 등의 적절성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따른 교육과목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내용의 적절성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과정진행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Flow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 전달순서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(Sequencing)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적절성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과목별 교수전략의 적절성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세부 내용별 교수전략의 적절성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필요매체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교보재 등에 대한 점검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시행계획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 품의서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검토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시행 방향에 대한 결정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 품의서에 대한 검토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교육과정 설계에 대한 수정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필요한 부분에 대한 수정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 descr="template04_2">
            <a:extLst>
              <a:ext uri="{FF2B5EF4-FFF2-40B4-BE49-F238E27FC236}">
                <a16:creationId xmlns:a16="http://schemas.microsoft.com/office/drawing/2014/main" id="{C7309CD3-48D5-43D3-8156-7426149C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1907" name="Group 3">
            <a:extLst>
              <a:ext uri="{FF2B5EF4-FFF2-40B4-BE49-F238E27FC236}">
                <a16:creationId xmlns:a16="http://schemas.microsoft.com/office/drawing/2014/main" id="{719156D3-F49F-4573-846D-1AF4C0D487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1928" name="Text Box 4">
              <a:extLst>
                <a:ext uri="{FF2B5EF4-FFF2-40B4-BE49-F238E27FC236}">
                  <a16:creationId xmlns:a16="http://schemas.microsoft.com/office/drawing/2014/main" id="{3357E1EF-81A2-489A-A4B5-0D0AA37F3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1929" name="Line 5">
              <a:extLst>
                <a:ext uri="{FF2B5EF4-FFF2-40B4-BE49-F238E27FC236}">
                  <a16:creationId xmlns:a16="http://schemas.microsoft.com/office/drawing/2014/main" id="{22E8B84A-0AEE-45C7-819B-AAFD3C204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1908" name="Rectangle 6">
            <a:extLst>
              <a:ext uri="{FF2B5EF4-FFF2-40B4-BE49-F238E27FC236}">
                <a16:creationId xmlns:a16="http://schemas.microsoft.com/office/drawing/2014/main" id="{76048068-DC6D-49E8-B222-F238945F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09" name="Rectangle 7">
            <a:extLst>
              <a:ext uri="{FF2B5EF4-FFF2-40B4-BE49-F238E27FC236}">
                <a16:creationId xmlns:a16="http://schemas.microsoft.com/office/drawing/2014/main" id="{F6AE0EAC-7E2D-44EC-B7A0-95FD6DBF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0" name="Rectangle 8">
            <a:extLst>
              <a:ext uri="{FF2B5EF4-FFF2-40B4-BE49-F238E27FC236}">
                <a16:creationId xmlns:a16="http://schemas.microsoft.com/office/drawing/2014/main" id="{1837D2F6-925A-4267-AEC1-4ECC4B70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1" name="Rectangle 9">
            <a:extLst>
              <a:ext uri="{FF2B5EF4-FFF2-40B4-BE49-F238E27FC236}">
                <a16:creationId xmlns:a16="http://schemas.microsoft.com/office/drawing/2014/main" id="{187F866C-0666-4992-BD7B-125908A4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2" name="Rectangle 10">
            <a:extLst>
              <a:ext uri="{FF2B5EF4-FFF2-40B4-BE49-F238E27FC236}">
                <a16:creationId xmlns:a16="http://schemas.microsoft.com/office/drawing/2014/main" id="{793CC891-8FA3-42E4-A8D3-29DF7F04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1913" name="Group 11">
            <a:extLst>
              <a:ext uri="{FF2B5EF4-FFF2-40B4-BE49-F238E27FC236}">
                <a16:creationId xmlns:a16="http://schemas.microsoft.com/office/drawing/2014/main" id="{27C4BC20-0B65-4DDE-8E4D-693E476E445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1920" name="Group 12">
              <a:extLst>
                <a:ext uri="{FF2B5EF4-FFF2-40B4-BE49-F238E27FC236}">
                  <a16:creationId xmlns:a16="http://schemas.microsoft.com/office/drawing/2014/main" id="{D9F79871-7820-4DB0-B2B1-922E24CD7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1923" name="Oval 13">
                <a:extLst>
                  <a:ext uri="{FF2B5EF4-FFF2-40B4-BE49-F238E27FC236}">
                    <a16:creationId xmlns:a16="http://schemas.microsoft.com/office/drawing/2014/main" id="{C56C316B-F902-4490-B04D-9722F67B3B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1924" name="Oval 14">
                <a:extLst>
                  <a:ext uri="{FF2B5EF4-FFF2-40B4-BE49-F238E27FC236}">
                    <a16:creationId xmlns:a16="http://schemas.microsoft.com/office/drawing/2014/main" id="{9A99B1B3-7491-40E4-AB15-C3B7768A15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1925" name="Oval 15">
                <a:extLst>
                  <a:ext uri="{FF2B5EF4-FFF2-40B4-BE49-F238E27FC236}">
                    <a16:creationId xmlns:a16="http://schemas.microsoft.com/office/drawing/2014/main" id="{19C9DFB7-88A2-4711-A620-76018FF379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1926" name="Oval 16">
                <a:extLst>
                  <a:ext uri="{FF2B5EF4-FFF2-40B4-BE49-F238E27FC236}">
                    <a16:creationId xmlns:a16="http://schemas.microsoft.com/office/drawing/2014/main" id="{7C743A65-1564-4ED7-BDFB-13A380EEE6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1927" name="Oval 17">
                <a:extLst>
                  <a:ext uri="{FF2B5EF4-FFF2-40B4-BE49-F238E27FC236}">
                    <a16:creationId xmlns:a16="http://schemas.microsoft.com/office/drawing/2014/main" id="{6361F339-BDA1-4DBA-BD2A-803D025C41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1921" name="Line 18">
              <a:extLst>
                <a:ext uri="{FF2B5EF4-FFF2-40B4-BE49-F238E27FC236}">
                  <a16:creationId xmlns:a16="http://schemas.microsoft.com/office/drawing/2014/main" id="{6DEAC781-7E95-448B-BF0D-0161A854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1922" name="Text Box 19">
              <a:extLst>
                <a:ext uri="{FF2B5EF4-FFF2-40B4-BE49-F238E27FC236}">
                  <a16:creationId xmlns:a16="http://schemas.microsoft.com/office/drawing/2014/main" id="{8321A2EC-98B4-4F2E-A4C5-102DC3E2C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1914" name="Rectangle 20">
            <a:extLst>
              <a:ext uri="{FF2B5EF4-FFF2-40B4-BE49-F238E27FC236}">
                <a16:creationId xmlns:a16="http://schemas.microsoft.com/office/drawing/2014/main" id="{1B01BA71-EC7A-4F1C-A557-693A8E7E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5" name="Text Box 21">
            <a:extLst>
              <a:ext uri="{FF2B5EF4-FFF2-40B4-BE49-F238E27FC236}">
                <a16:creationId xmlns:a16="http://schemas.microsoft.com/office/drawing/2014/main" id="{3CE1013B-E94C-41F7-B5B6-D5E97B99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51916" name="Rectangle 22">
            <a:extLst>
              <a:ext uri="{FF2B5EF4-FFF2-40B4-BE49-F238E27FC236}">
                <a16:creationId xmlns:a16="http://schemas.microsoft.com/office/drawing/2014/main" id="{BCE03D10-F2B0-4A24-982D-813EF65F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7" name="Rectangle 27">
            <a:extLst>
              <a:ext uri="{FF2B5EF4-FFF2-40B4-BE49-F238E27FC236}">
                <a16:creationId xmlns:a16="http://schemas.microsoft.com/office/drawing/2014/main" id="{9349B1BA-6256-49EA-BE31-B112F82A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8" name="Rectangle 28">
            <a:extLst>
              <a:ext uri="{FF2B5EF4-FFF2-40B4-BE49-F238E27FC236}">
                <a16:creationId xmlns:a16="http://schemas.microsoft.com/office/drawing/2014/main" id="{7A27A617-C7A1-4728-AB36-91DEBA2E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58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919" name="Rectangle 30">
            <a:extLst>
              <a:ext uri="{FF2B5EF4-FFF2-40B4-BE49-F238E27FC236}">
                <a16:creationId xmlns:a16="http://schemas.microsoft.com/office/drawing/2014/main" id="{B21DDAC6-744B-4219-9F22-9C2AE2D6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1349377"/>
            <a:ext cx="7920037" cy="4149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평가시 고려사항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목적은 교육을 통해 해결하고자 하는 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기대효과를 잘 표현하고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구체적이고 현실적으로 타당한 것으로 기술되어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전달하고자 하는 교육내용을 대표하는 용어와 표현으로 기술되어 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하위 목표들은 각 목표를 달성하는데 요구되는 적절한 내용으로 표현되어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대한 평가계획은 목표를 잘 반영하고 있으며 평가의 방법은 현실성 타당성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신뢰성의 측면에서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문제가 없는가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수강생에 대한 평가내용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기준에 문제는 없는가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따른 교육내용 및 과목은 적절히 구성되어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주요내용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세부내용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I.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분석에서 추출된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내용 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을 빠짐없이 담고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과정진행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는 학습이론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논리적인 측면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Needs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우선 순위 등의 측면에서 문제가 없는가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과목의 목표는 적절히 기술되어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과목의 전달방법은 타당한가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세부내용별 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진행주체 등에 대해 적절한 계획을 수립하였는가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매체 및 교보재는 빠짐없이 작성되어 있으며 이의 개발계획은 타당하게 수립되어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교육의 효과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학습분위기 형성 등을 위해 추가할 과목은 없는가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과목의 주요내용 및 세부내용은 빠짐없이 핵심되는 개념을 다루고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2" descr="template04_2">
            <a:extLst>
              <a:ext uri="{FF2B5EF4-FFF2-40B4-BE49-F238E27FC236}">
                <a16:creationId xmlns:a16="http://schemas.microsoft.com/office/drawing/2014/main" id="{B962F9AD-3894-4B06-B634-458A3B0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2931" name="Group 3">
            <a:extLst>
              <a:ext uri="{FF2B5EF4-FFF2-40B4-BE49-F238E27FC236}">
                <a16:creationId xmlns:a16="http://schemas.microsoft.com/office/drawing/2014/main" id="{AB5594D2-543D-41DF-BF23-A0C32403BBB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2962" name="Text Box 4">
              <a:extLst>
                <a:ext uri="{FF2B5EF4-FFF2-40B4-BE49-F238E27FC236}">
                  <a16:creationId xmlns:a16="http://schemas.microsoft.com/office/drawing/2014/main" id="{5BABB4A7-AFBF-4F10-A04A-11169818D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2963" name="Line 5">
              <a:extLst>
                <a:ext uri="{FF2B5EF4-FFF2-40B4-BE49-F238E27FC236}">
                  <a16:creationId xmlns:a16="http://schemas.microsoft.com/office/drawing/2014/main" id="{79F852EA-F7DC-40B7-BEC4-21F0D5A71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2932" name="Rectangle 6">
            <a:extLst>
              <a:ext uri="{FF2B5EF4-FFF2-40B4-BE49-F238E27FC236}">
                <a16:creationId xmlns:a16="http://schemas.microsoft.com/office/drawing/2014/main" id="{5CABFC69-E38F-4703-8E4C-F6120618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33" name="Rectangle 7">
            <a:extLst>
              <a:ext uri="{FF2B5EF4-FFF2-40B4-BE49-F238E27FC236}">
                <a16:creationId xmlns:a16="http://schemas.microsoft.com/office/drawing/2014/main" id="{D13C0EE1-4149-4532-80AE-61AC1C92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34" name="Rectangle 8">
            <a:extLst>
              <a:ext uri="{FF2B5EF4-FFF2-40B4-BE49-F238E27FC236}">
                <a16:creationId xmlns:a16="http://schemas.microsoft.com/office/drawing/2014/main" id="{5CFD95DB-2576-45E9-AD92-C14CFE1B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35" name="Rectangle 9">
            <a:extLst>
              <a:ext uri="{FF2B5EF4-FFF2-40B4-BE49-F238E27FC236}">
                <a16:creationId xmlns:a16="http://schemas.microsoft.com/office/drawing/2014/main" id="{E88CE032-25A2-4693-B4A6-1287EC24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36" name="Rectangle 10">
            <a:extLst>
              <a:ext uri="{FF2B5EF4-FFF2-40B4-BE49-F238E27FC236}">
                <a16:creationId xmlns:a16="http://schemas.microsoft.com/office/drawing/2014/main" id="{3EBF2E03-C703-4752-97EE-B0D1ACED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2937" name="Group 11">
            <a:extLst>
              <a:ext uri="{FF2B5EF4-FFF2-40B4-BE49-F238E27FC236}">
                <a16:creationId xmlns:a16="http://schemas.microsoft.com/office/drawing/2014/main" id="{BFD83B6E-892C-4555-8CE7-7DC50605A7F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2954" name="Group 12">
              <a:extLst>
                <a:ext uri="{FF2B5EF4-FFF2-40B4-BE49-F238E27FC236}">
                  <a16:creationId xmlns:a16="http://schemas.microsoft.com/office/drawing/2014/main" id="{E2DCA015-83C0-4D8A-8601-DA6D0A2EF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2957" name="Oval 13">
                <a:extLst>
                  <a:ext uri="{FF2B5EF4-FFF2-40B4-BE49-F238E27FC236}">
                    <a16:creationId xmlns:a16="http://schemas.microsoft.com/office/drawing/2014/main" id="{DC38F477-CD35-4BD0-8F76-010D78659B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958" name="Oval 14">
                <a:extLst>
                  <a:ext uri="{FF2B5EF4-FFF2-40B4-BE49-F238E27FC236}">
                    <a16:creationId xmlns:a16="http://schemas.microsoft.com/office/drawing/2014/main" id="{F1D190E1-0CE0-4B75-8F65-E25AE7FE63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959" name="Oval 15">
                <a:extLst>
                  <a:ext uri="{FF2B5EF4-FFF2-40B4-BE49-F238E27FC236}">
                    <a16:creationId xmlns:a16="http://schemas.microsoft.com/office/drawing/2014/main" id="{7261C886-9BE2-4C10-9EA1-EAEC5C6411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960" name="Oval 16">
                <a:extLst>
                  <a:ext uri="{FF2B5EF4-FFF2-40B4-BE49-F238E27FC236}">
                    <a16:creationId xmlns:a16="http://schemas.microsoft.com/office/drawing/2014/main" id="{B8B2B840-DF8B-4AF7-9552-60100E6554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961" name="Oval 17">
                <a:extLst>
                  <a:ext uri="{FF2B5EF4-FFF2-40B4-BE49-F238E27FC236}">
                    <a16:creationId xmlns:a16="http://schemas.microsoft.com/office/drawing/2014/main" id="{FD84DD5C-2FF0-4E60-AB0C-C34DD9D4D4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2955" name="Line 18">
              <a:extLst>
                <a:ext uri="{FF2B5EF4-FFF2-40B4-BE49-F238E27FC236}">
                  <a16:creationId xmlns:a16="http://schemas.microsoft.com/office/drawing/2014/main" id="{A3BB6B89-2134-4BB5-805F-41930D182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56" name="Text Box 19">
              <a:extLst>
                <a:ext uri="{FF2B5EF4-FFF2-40B4-BE49-F238E27FC236}">
                  <a16:creationId xmlns:a16="http://schemas.microsoft.com/office/drawing/2014/main" id="{8F446D2B-DF9D-49BC-88F3-917941BD4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2938" name="Rectangle 20">
            <a:extLst>
              <a:ext uri="{FF2B5EF4-FFF2-40B4-BE49-F238E27FC236}">
                <a16:creationId xmlns:a16="http://schemas.microsoft.com/office/drawing/2014/main" id="{CB192CE9-ECB2-497A-942F-364DC3F5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39" name="Text Box 21">
            <a:extLst>
              <a:ext uri="{FF2B5EF4-FFF2-40B4-BE49-F238E27FC236}">
                <a16:creationId xmlns:a16="http://schemas.microsoft.com/office/drawing/2014/main" id="{7BBBDDB1-BF54-4E8F-B814-071F40606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52940" name="Rectangle 22">
            <a:extLst>
              <a:ext uri="{FF2B5EF4-FFF2-40B4-BE49-F238E27FC236}">
                <a16:creationId xmlns:a16="http://schemas.microsoft.com/office/drawing/2014/main" id="{156BBA7E-4582-46DF-86A4-F8245718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41" name="Rectangle 23">
            <a:extLst>
              <a:ext uri="{FF2B5EF4-FFF2-40B4-BE49-F238E27FC236}">
                <a16:creationId xmlns:a16="http://schemas.microsoft.com/office/drawing/2014/main" id="{57426323-5F7B-481A-B332-4F998BBE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942" name="Rectangle 24">
            <a:extLst>
              <a:ext uri="{FF2B5EF4-FFF2-40B4-BE49-F238E27FC236}">
                <a16:creationId xmlns:a16="http://schemas.microsoft.com/office/drawing/2014/main" id="{B2576753-72CB-42E7-B516-814BC7C3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2943" name="Group 27">
            <a:extLst>
              <a:ext uri="{FF2B5EF4-FFF2-40B4-BE49-F238E27FC236}">
                <a16:creationId xmlns:a16="http://schemas.microsoft.com/office/drawing/2014/main" id="{40E9F8F3-B828-46A6-AF14-E0FDAF83256A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52952" name="Picture 28" descr="원반2_3">
              <a:extLst>
                <a:ext uri="{FF2B5EF4-FFF2-40B4-BE49-F238E27FC236}">
                  <a16:creationId xmlns:a16="http://schemas.microsoft.com/office/drawing/2014/main" id="{BC7E0110-7B51-42DA-8869-68314D0EE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953" name="Text Box 29">
              <a:extLst>
                <a:ext uri="{FF2B5EF4-FFF2-40B4-BE49-F238E27FC236}">
                  <a16:creationId xmlns:a16="http://schemas.microsoft.com/office/drawing/2014/main" id="{063CDA93-C968-4EB7-B911-490C44DCD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52944" name="Rectangle 31">
            <a:extLst>
              <a:ext uri="{FF2B5EF4-FFF2-40B4-BE49-F238E27FC236}">
                <a16:creationId xmlns:a16="http://schemas.microsoft.com/office/drawing/2014/main" id="{4B431080-FEE3-4F7E-97DF-66DFDE81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6913562" cy="806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시행품의서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평가계획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제작 계획에 대한 보완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제잘 계획 및 시행계획</a:t>
            </a:r>
          </a:p>
        </p:txBody>
      </p:sp>
      <p:sp>
        <p:nvSpPr>
          <p:cNvPr id="252945" name="Rectangle 32">
            <a:extLst>
              <a:ext uri="{FF2B5EF4-FFF2-40B4-BE49-F238E27FC236}">
                <a16:creationId xmlns:a16="http://schemas.microsoft.com/office/drawing/2014/main" id="{36C943F6-775C-4B64-A61F-6B894A73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3705" name="Group 41">
            <a:extLst>
              <a:ext uri="{FF2B5EF4-FFF2-40B4-BE49-F238E27FC236}">
                <a16:creationId xmlns:a16="http://schemas.microsoft.com/office/drawing/2014/main" id="{4AD9C2C4-8F9E-4F8A-B3C6-945C48D14C1E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852738"/>
          <a:ext cx="6913562" cy="2997200"/>
        </p:xfrm>
        <a:graphic>
          <a:graphicData uri="http://schemas.openxmlformats.org/drawingml/2006/table">
            <a:tbl>
              <a:tblPr/>
              <a:tblGrid>
                <a:gridCol w="69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시행품의서 내용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목적 및 목표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    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    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교육일정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기당 일정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    소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    산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총액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인당교육비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첨부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○○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시행계획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1.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과정개요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목표체계도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주요내용 및 운영계획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운영시간표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 집행 계획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교육과정의 차이점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template04_2">
            <a:extLst>
              <a:ext uri="{FF2B5EF4-FFF2-40B4-BE49-F238E27FC236}">
                <a16:creationId xmlns:a16="http://schemas.microsoft.com/office/drawing/2014/main" id="{960B2ABC-17F9-4AAD-8DA6-8CFAF412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3955" name="Group 3">
            <a:extLst>
              <a:ext uri="{FF2B5EF4-FFF2-40B4-BE49-F238E27FC236}">
                <a16:creationId xmlns:a16="http://schemas.microsoft.com/office/drawing/2014/main" id="{65270B53-F09C-47FD-B167-ADD149F8812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3969" name="Text Box 4">
              <a:extLst>
                <a:ext uri="{FF2B5EF4-FFF2-40B4-BE49-F238E27FC236}">
                  <a16:creationId xmlns:a16="http://schemas.microsoft.com/office/drawing/2014/main" id="{1538EC45-33F8-4371-BD35-542F70D79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3970" name="Line 5">
              <a:extLst>
                <a:ext uri="{FF2B5EF4-FFF2-40B4-BE49-F238E27FC236}">
                  <a16:creationId xmlns:a16="http://schemas.microsoft.com/office/drawing/2014/main" id="{7A499EDA-2273-45FB-8FEA-E9E215E3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3956" name="Rectangle 6">
            <a:extLst>
              <a:ext uri="{FF2B5EF4-FFF2-40B4-BE49-F238E27FC236}">
                <a16:creationId xmlns:a16="http://schemas.microsoft.com/office/drawing/2014/main" id="{D376542B-1A1F-42ED-83AE-CE51A20F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957" name="Rectangle 7">
            <a:extLst>
              <a:ext uri="{FF2B5EF4-FFF2-40B4-BE49-F238E27FC236}">
                <a16:creationId xmlns:a16="http://schemas.microsoft.com/office/drawing/2014/main" id="{632FB087-1C53-408C-AAFD-C68979B50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958" name="Rectangle 8">
            <a:extLst>
              <a:ext uri="{FF2B5EF4-FFF2-40B4-BE49-F238E27FC236}">
                <a16:creationId xmlns:a16="http://schemas.microsoft.com/office/drawing/2014/main" id="{DA631C6B-7356-4991-9028-D2F8707F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959" name="Rectangle 9">
            <a:extLst>
              <a:ext uri="{FF2B5EF4-FFF2-40B4-BE49-F238E27FC236}">
                <a16:creationId xmlns:a16="http://schemas.microsoft.com/office/drawing/2014/main" id="{1E3F03EB-0F5A-4D3A-BD8E-D1F49C25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960" name="Rectangle 10">
            <a:extLst>
              <a:ext uri="{FF2B5EF4-FFF2-40B4-BE49-F238E27FC236}">
                <a16:creationId xmlns:a16="http://schemas.microsoft.com/office/drawing/2014/main" id="{844D257D-42CB-4E3C-B30A-7F8B9A8B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961" name="Rectangle 11">
            <a:extLst>
              <a:ext uri="{FF2B5EF4-FFF2-40B4-BE49-F238E27FC236}">
                <a16:creationId xmlns:a16="http://schemas.microsoft.com/office/drawing/2014/main" id="{2132DAE9-6FCF-4BA4-91B5-E835B39A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3962" name="Picture 21" descr="78037">
            <a:extLst>
              <a:ext uri="{FF2B5EF4-FFF2-40B4-BE49-F238E27FC236}">
                <a16:creationId xmlns:a16="http://schemas.microsoft.com/office/drawing/2014/main" id="{98BA34C6-9163-4A9B-AAF3-C38C23E7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1482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4996" name="Group 20">
            <a:extLst>
              <a:ext uri="{FF2B5EF4-FFF2-40B4-BE49-F238E27FC236}">
                <a16:creationId xmlns:a16="http://schemas.microsoft.com/office/drawing/2014/main" id="{C7FBACF6-8EF4-4DE4-B123-EB6AC76127B3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1989140"/>
          <a:ext cx="2690812" cy="528637"/>
        </p:xfrm>
        <a:graphic>
          <a:graphicData uri="http://schemas.openxmlformats.org/drawingml/2006/table">
            <a:tbl>
              <a:tblPr/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ⅲ.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(Development)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 descr="template04_2">
            <a:extLst>
              <a:ext uri="{FF2B5EF4-FFF2-40B4-BE49-F238E27FC236}">
                <a16:creationId xmlns:a16="http://schemas.microsoft.com/office/drawing/2014/main" id="{F1D0ACB7-586D-4F79-A212-851B31FB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4979" name="Group 3">
            <a:extLst>
              <a:ext uri="{FF2B5EF4-FFF2-40B4-BE49-F238E27FC236}">
                <a16:creationId xmlns:a16="http://schemas.microsoft.com/office/drawing/2014/main" id="{03D7C587-C6D4-4585-8C20-D75BB0FDDA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4999" name="Text Box 4">
              <a:extLst>
                <a:ext uri="{FF2B5EF4-FFF2-40B4-BE49-F238E27FC236}">
                  <a16:creationId xmlns:a16="http://schemas.microsoft.com/office/drawing/2014/main" id="{ABB50B5D-5464-457A-B672-7A30F4B49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5000" name="Line 5">
              <a:extLst>
                <a:ext uri="{FF2B5EF4-FFF2-40B4-BE49-F238E27FC236}">
                  <a16:creationId xmlns:a16="http://schemas.microsoft.com/office/drawing/2014/main" id="{5A65722B-635F-4B78-A7E5-A06C6764C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4980" name="Rectangle 6">
            <a:extLst>
              <a:ext uri="{FF2B5EF4-FFF2-40B4-BE49-F238E27FC236}">
                <a16:creationId xmlns:a16="http://schemas.microsoft.com/office/drawing/2014/main" id="{FBF6E7C1-4B8E-48AF-9ED3-02783A8D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981" name="Rectangle 7">
            <a:extLst>
              <a:ext uri="{FF2B5EF4-FFF2-40B4-BE49-F238E27FC236}">
                <a16:creationId xmlns:a16="http://schemas.microsoft.com/office/drawing/2014/main" id="{04884B61-C29E-4ABC-8520-92057E0D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982" name="Rectangle 9">
            <a:extLst>
              <a:ext uri="{FF2B5EF4-FFF2-40B4-BE49-F238E27FC236}">
                <a16:creationId xmlns:a16="http://schemas.microsoft.com/office/drawing/2014/main" id="{4233E7F2-51AF-48B2-9145-25429B90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983" name="Rectangle 10">
            <a:extLst>
              <a:ext uri="{FF2B5EF4-FFF2-40B4-BE49-F238E27FC236}">
                <a16:creationId xmlns:a16="http://schemas.microsoft.com/office/drawing/2014/main" id="{F12C9541-C4BD-43A6-BB8E-02991574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4984" name="Group 11">
            <a:extLst>
              <a:ext uri="{FF2B5EF4-FFF2-40B4-BE49-F238E27FC236}">
                <a16:creationId xmlns:a16="http://schemas.microsoft.com/office/drawing/2014/main" id="{21770144-294E-414A-81FA-FC79440D571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4991" name="Group 12">
              <a:extLst>
                <a:ext uri="{FF2B5EF4-FFF2-40B4-BE49-F238E27FC236}">
                  <a16:creationId xmlns:a16="http://schemas.microsoft.com/office/drawing/2014/main" id="{D9465F6E-74CC-451E-A57B-3ED41A0BA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4994" name="Oval 13">
                <a:extLst>
                  <a:ext uri="{FF2B5EF4-FFF2-40B4-BE49-F238E27FC236}">
                    <a16:creationId xmlns:a16="http://schemas.microsoft.com/office/drawing/2014/main" id="{4DA20711-BC64-4EE6-9F30-E002064597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995" name="Oval 14">
                <a:extLst>
                  <a:ext uri="{FF2B5EF4-FFF2-40B4-BE49-F238E27FC236}">
                    <a16:creationId xmlns:a16="http://schemas.microsoft.com/office/drawing/2014/main" id="{0A943B77-92CC-4DC3-A491-FEF8F903984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996" name="Oval 15">
                <a:extLst>
                  <a:ext uri="{FF2B5EF4-FFF2-40B4-BE49-F238E27FC236}">
                    <a16:creationId xmlns:a16="http://schemas.microsoft.com/office/drawing/2014/main" id="{7F726C8F-B273-40DD-8A5B-C6555F584F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997" name="Oval 16">
                <a:extLst>
                  <a:ext uri="{FF2B5EF4-FFF2-40B4-BE49-F238E27FC236}">
                    <a16:creationId xmlns:a16="http://schemas.microsoft.com/office/drawing/2014/main" id="{8FBA4C04-15DB-4FCF-9BC4-208E90AD4D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998" name="Oval 17">
                <a:extLst>
                  <a:ext uri="{FF2B5EF4-FFF2-40B4-BE49-F238E27FC236}">
                    <a16:creationId xmlns:a16="http://schemas.microsoft.com/office/drawing/2014/main" id="{A7FFA3CF-693A-441D-8B75-435ED528C9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4992" name="Line 18">
              <a:extLst>
                <a:ext uri="{FF2B5EF4-FFF2-40B4-BE49-F238E27FC236}">
                  <a16:creationId xmlns:a16="http://schemas.microsoft.com/office/drawing/2014/main" id="{6574AEB1-9D7E-4A98-8C32-ADF09A8B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3" name="Text Box 19">
              <a:extLst>
                <a:ext uri="{FF2B5EF4-FFF2-40B4-BE49-F238E27FC236}">
                  <a16:creationId xmlns:a16="http://schemas.microsoft.com/office/drawing/2014/main" id="{0341D734-C8BC-45E8-AD63-7277E6C37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4985" name="Rectangle 20">
            <a:extLst>
              <a:ext uri="{FF2B5EF4-FFF2-40B4-BE49-F238E27FC236}">
                <a16:creationId xmlns:a16="http://schemas.microsoft.com/office/drawing/2014/main" id="{B4FF2A5A-13E3-4CF2-88AE-BF19D2CD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986" name="Text Box 21">
            <a:extLst>
              <a:ext uri="{FF2B5EF4-FFF2-40B4-BE49-F238E27FC236}">
                <a16:creationId xmlns:a16="http://schemas.microsoft.com/office/drawing/2014/main" id="{2C7B59B5-EE37-4352-8828-6062B959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54987" name="Text Box 24">
            <a:extLst>
              <a:ext uri="{FF2B5EF4-FFF2-40B4-BE49-F238E27FC236}">
                <a16:creationId xmlns:a16="http://schemas.microsoft.com/office/drawing/2014/main" id="{60CB84FC-9226-4A22-A150-AF6F9089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1125540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</a:p>
        </p:txBody>
      </p:sp>
      <p:sp>
        <p:nvSpPr>
          <p:cNvPr id="254988" name="Text Box 25">
            <a:extLst>
              <a:ext uri="{FF2B5EF4-FFF2-40B4-BE49-F238E27FC236}">
                <a16:creationId xmlns:a16="http://schemas.microsoft.com/office/drawing/2014/main" id="{11A1E8B6-EE0D-43B4-B355-8F20B5DDA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3500440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254989" name="Rectangle 28">
            <a:extLst>
              <a:ext uri="{FF2B5EF4-FFF2-40B4-BE49-F238E27FC236}">
                <a16:creationId xmlns:a16="http://schemas.microsoft.com/office/drawing/2014/main" id="{D4637D12-1594-4E36-91D6-06790841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44663"/>
            <a:ext cx="7632700" cy="1054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설계에서 작업한 결과를 토대로 교육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활용되는 강사용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수강생용 교재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각종 매체 및 교육 보조 자료 등을 작업하고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의 타당성을 검증하는 과정</a:t>
            </a:r>
          </a:p>
        </p:txBody>
      </p:sp>
      <p:sp>
        <p:nvSpPr>
          <p:cNvPr id="254990" name="Rectangle 29">
            <a:extLst>
              <a:ext uri="{FF2B5EF4-FFF2-40B4-BE49-F238E27FC236}">
                <a16:creationId xmlns:a16="http://schemas.microsoft.com/office/drawing/2014/main" id="{972EEAF2-C535-46D2-9B9A-CF18B403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121150"/>
            <a:ext cx="7551737" cy="1054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설계안을 토대로 교육과정에 직접 활용될 교재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Manual,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각종 평가기구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 등을 작업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본 교육과정 시행 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과정의 문제점을 수정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template04_2">
            <a:extLst>
              <a:ext uri="{FF2B5EF4-FFF2-40B4-BE49-F238E27FC236}">
                <a16:creationId xmlns:a16="http://schemas.microsoft.com/office/drawing/2014/main" id="{F0199D1E-6724-4AB5-BBF4-96F3A776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8355" name="Group 3">
            <a:extLst>
              <a:ext uri="{FF2B5EF4-FFF2-40B4-BE49-F238E27FC236}">
                <a16:creationId xmlns:a16="http://schemas.microsoft.com/office/drawing/2014/main" id="{9C892A28-ED4F-4481-8D7B-F03DECF012B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28395" name="Text Box 4">
              <a:extLst>
                <a:ext uri="{FF2B5EF4-FFF2-40B4-BE49-F238E27FC236}">
                  <a16:creationId xmlns:a16="http://schemas.microsoft.com/office/drawing/2014/main" id="{6E8D3DF0-D920-4F61-9B41-C662248F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28396" name="Line 5">
              <a:extLst>
                <a:ext uri="{FF2B5EF4-FFF2-40B4-BE49-F238E27FC236}">
                  <a16:creationId xmlns:a16="http://schemas.microsoft.com/office/drawing/2014/main" id="{D7ABF6C6-E26C-4CCD-AC72-37BA34DEB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8356" name="Rectangle 6">
            <a:extLst>
              <a:ext uri="{FF2B5EF4-FFF2-40B4-BE49-F238E27FC236}">
                <a16:creationId xmlns:a16="http://schemas.microsoft.com/office/drawing/2014/main" id="{132D6249-7E5C-47A9-AFE0-8A7F7D16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57" name="Rectangle 7">
            <a:extLst>
              <a:ext uri="{FF2B5EF4-FFF2-40B4-BE49-F238E27FC236}">
                <a16:creationId xmlns:a16="http://schemas.microsoft.com/office/drawing/2014/main" id="{699BD629-9BCE-44BD-9B25-F2C3EF03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58" name="Rectangle 8">
            <a:extLst>
              <a:ext uri="{FF2B5EF4-FFF2-40B4-BE49-F238E27FC236}">
                <a16:creationId xmlns:a16="http://schemas.microsoft.com/office/drawing/2014/main" id="{2BFBE452-F722-4CE1-98CD-DF1AD67D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59" name="Rectangle 9">
            <a:extLst>
              <a:ext uri="{FF2B5EF4-FFF2-40B4-BE49-F238E27FC236}">
                <a16:creationId xmlns:a16="http://schemas.microsoft.com/office/drawing/2014/main" id="{4F500EDC-B227-47B5-BDE2-B0011228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60" name="Rectangle 10">
            <a:extLst>
              <a:ext uri="{FF2B5EF4-FFF2-40B4-BE49-F238E27FC236}">
                <a16:creationId xmlns:a16="http://schemas.microsoft.com/office/drawing/2014/main" id="{43AC718B-C9B9-41DA-BCCA-BB4B95D2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8361" name="Group 11">
            <a:extLst>
              <a:ext uri="{FF2B5EF4-FFF2-40B4-BE49-F238E27FC236}">
                <a16:creationId xmlns:a16="http://schemas.microsoft.com/office/drawing/2014/main" id="{E8236985-94B6-4DCC-9DB1-532878B08E1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28387" name="Group 12">
              <a:extLst>
                <a:ext uri="{FF2B5EF4-FFF2-40B4-BE49-F238E27FC236}">
                  <a16:creationId xmlns:a16="http://schemas.microsoft.com/office/drawing/2014/main" id="{F34321B7-B5E8-4CA4-AD82-DA5B36234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28390" name="Oval 13">
                <a:extLst>
                  <a:ext uri="{FF2B5EF4-FFF2-40B4-BE49-F238E27FC236}">
                    <a16:creationId xmlns:a16="http://schemas.microsoft.com/office/drawing/2014/main" id="{86FEFE30-D423-417A-A9EA-08AE170002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8391" name="Oval 14">
                <a:extLst>
                  <a:ext uri="{FF2B5EF4-FFF2-40B4-BE49-F238E27FC236}">
                    <a16:creationId xmlns:a16="http://schemas.microsoft.com/office/drawing/2014/main" id="{05F33BC1-5A5B-45C3-866A-9C05A6293F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8392" name="Oval 15">
                <a:extLst>
                  <a:ext uri="{FF2B5EF4-FFF2-40B4-BE49-F238E27FC236}">
                    <a16:creationId xmlns:a16="http://schemas.microsoft.com/office/drawing/2014/main" id="{FBB60B4E-3346-4572-BB51-E826298ED8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8393" name="Oval 16">
                <a:extLst>
                  <a:ext uri="{FF2B5EF4-FFF2-40B4-BE49-F238E27FC236}">
                    <a16:creationId xmlns:a16="http://schemas.microsoft.com/office/drawing/2014/main" id="{0ECE4B7F-943A-4F0A-8218-297B5A2914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8394" name="Oval 17">
                <a:extLst>
                  <a:ext uri="{FF2B5EF4-FFF2-40B4-BE49-F238E27FC236}">
                    <a16:creationId xmlns:a16="http://schemas.microsoft.com/office/drawing/2014/main" id="{5837DAB8-B231-4156-8854-84FDDE645C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8388" name="Line 18">
              <a:extLst>
                <a:ext uri="{FF2B5EF4-FFF2-40B4-BE49-F238E27FC236}">
                  <a16:creationId xmlns:a16="http://schemas.microsoft.com/office/drawing/2014/main" id="{3911DFF5-6F20-40B6-A652-989317F2C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9" name="Text Box 19">
              <a:extLst>
                <a:ext uri="{FF2B5EF4-FFF2-40B4-BE49-F238E27FC236}">
                  <a16:creationId xmlns:a16="http://schemas.microsoft.com/office/drawing/2014/main" id="{10EC26A3-40BD-4B69-B1A9-3AF1DFA2F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28362" name="Rectangle 20">
            <a:extLst>
              <a:ext uri="{FF2B5EF4-FFF2-40B4-BE49-F238E27FC236}">
                <a16:creationId xmlns:a16="http://schemas.microsoft.com/office/drawing/2014/main" id="{771BF8A3-66D2-433B-B792-B0A4072E0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63" name="Text Box 21">
            <a:extLst>
              <a:ext uri="{FF2B5EF4-FFF2-40B4-BE49-F238E27FC236}">
                <a16:creationId xmlns:a16="http://schemas.microsoft.com/office/drawing/2014/main" id="{BBD6CF4A-5507-425E-A97C-B05E57DDE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28364" name="Text Box 22">
            <a:extLst>
              <a:ext uri="{FF2B5EF4-FFF2-40B4-BE49-F238E27FC236}">
                <a16:creationId xmlns:a16="http://schemas.microsoft.com/office/drawing/2014/main" id="{F40B5AE0-9FFA-4781-9F08-C0E1EB98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908052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228365" name="Rectangle 23">
            <a:extLst>
              <a:ext uri="{FF2B5EF4-FFF2-40B4-BE49-F238E27FC236}">
                <a16:creationId xmlns:a16="http://schemas.microsoft.com/office/drawing/2014/main" id="{E57A69EC-A315-40F0-802E-7B2FD2096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366" name="Rectangle 44">
            <a:extLst>
              <a:ext uri="{FF2B5EF4-FFF2-40B4-BE49-F238E27FC236}">
                <a16:creationId xmlns:a16="http://schemas.microsoft.com/office/drawing/2014/main" id="{2B4C6802-1DFF-4C70-8061-7803A81E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5656" name="Group 120">
            <a:extLst>
              <a:ext uri="{FF2B5EF4-FFF2-40B4-BE49-F238E27FC236}">
                <a16:creationId xmlns:a16="http://schemas.microsoft.com/office/drawing/2014/main" id="{A5A657B8-0426-4A36-B017-C05CB19F4ED5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557340"/>
          <a:ext cx="7416800" cy="4846637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4.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목표기술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교육목적의 구체화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목표기술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세부목표 기술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목표체계도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3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5.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평가계획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목표에 따른 평가 계획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평가계획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학습도 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활용도 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투자효과 평가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평가 계획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2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6. Format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목표에 따른 교육 설계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과목설계 교육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Topic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진행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과목별 교수전략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목표 및 기대효과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진행시간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(Lesson)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강사계획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사내 및 사외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 작성 및 교수전략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진행시간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및 교보재 설계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평가회의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-HRD Staff Meeting 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설계결과 평가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시행계획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시행품의서 작성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설계내용 수정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768" marB="467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template04_2">
            <a:extLst>
              <a:ext uri="{FF2B5EF4-FFF2-40B4-BE49-F238E27FC236}">
                <a16:creationId xmlns:a16="http://schemas.microsoft.com/office/drawing/2014/main" id="{790F4AAF-9894-4BF1-A1C5-F7DE8F95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03" name="Group 3">
            <a:extLst>
              <a:ext uri="{FF2B5EF4-FFF2-40B4-BE49-F238E27FC236}">
                <a16:creationId xmlns:a16="http://schemas.microsoft.com/office/drawing/2014/main" id="{246028C5-56AF-437B-8B94-F5F8BBB3711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6044" name="Text Box 4">
              <a:extLst>
                <a:ext uri="{FF2B5EF4-FFF2-40B4-BE49-F238E27FC236}">
                  <a16:creationId xmlns:a16="http://schemas.microsoft.com/office/drawing/2014/main" id="{A3D4489A-8027-49DE-91C5-720E587D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6045" name="Line 5">
              <a:extLst>
                <a:ext uri="{FF2B5EF4-FFF2-40B4-BE49-F238E27FC236}">
                  <a16:creationId xmlns:a16="http://schemas.microsoft.com/office/drawing/2014/main" id="{1F7C7993-5EF5-4C76-8A37-915941B5A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004" name="Rectangle 6">
            <a:extLst>
              <a:ext uri="{FF2B5EF4-FFF2-40B4-BE49-F238E27FC236}">
                <a16:creationId xmlns:a16="http://schemas.microsoft.com/office/drawing/2014/main" id="{23AE4FB3-92EE-4585-812B-1B3BCFC8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05" name="Rectangle 7">
            <a:extLst>
              <a:ext uri="{FF2B5EF4-FFF2-40B4-BE49-F238E27FC236}">
                <a16:creationId xmlns:a16="http://schemas.microsoft.com/office/drawing/2014/main" id="{5B29ACF7-6F5B-4CC4-815B-DF511780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06" name="Rectangle 8">
            <a:extLst>
              <a:ext uri="{FF2B5EF4-FFF2-40B4-BE49-F238E27FC236}">
                <a16:creationId xmlns:a16="http://schemas.microsoft.com/office/drawing/2014/main" id="{FFBDAD10-4486-4227-BE9C-6417884D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07" name="Rectangle 9">
            <a:extLst>
              <a:ext uri="{FF2B5EF4-FFF2-40B4-BE49-F238E27FC236}">
                <a16:creationId xmlns:a16="http://schemas.microsoft.com/office/drawing/2014/main" id="{50E7C5C7-D61D-44A4-8676-B53C20E4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08" name="Rectangle 10">
            <a:extLst>
              <a:ext uri="{FF2B5EF4-FFF2-40B4-BE49-F238E27FC236}">
                <a16:creationId xmlns:a16="http://schemas.microsoft.com/office/drawing/2014/main" id="{EA54DD42-8F50-4F7D-BF3D-AE8CC97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6009" name="Group 11">
            <a:extLst>
              <a:ext uri="{FF2B5EF4-FFF2-40B4-BE49-F238E27FC236}">
                <a16:creationId xmlns:a16="http://schemas.microsoft.com/office/drawing/2014/main" id="{F9039F4C-5351-4591-800B-1A733346D9D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6036" name="Group 12">
              <a:extLst>
                <a:ext uri="{FF2B5EF4-FFF2-40B4-BE49-F238E27FC236}">
                  <a16:creationId xmlns:a16="http://schemas.microsoft.com/office/drawing/2014/main" id="{4D86208A-89A0-43C1-A7B0-F6145CF95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6039" name="Oval 13">
                <a:extLst>
                  <a:ext uri="{FF2B5EF4-FFF2-40B4-BE49-F238E27FC236}">
                    <a16:creationId xmlns:a16="http://schemas.microsoft.com/office/drawing/2014/main" id="{52FF837C-D97F-4077-96B4-22DF2D17C6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6040" name="Oval 14">
                <a:extLst>
                  <a:ext uri="{FF2B5EF4-FFF2-40B4-BE49-F238E27FC236}">
                    <a16:creationId xmlns:a16="http://schemas.microsoft.com/office/drawing/2014/main" id="{59446BD0-288C-44C6-B58E-DC4EA660E6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6041" name="Oval 15">
                <a:extLst>
                  <a:ext uri="{FF2B5EF4-FFF2-40B4-BE49-F238E27FC236}">
                    <a16:creationId xmlns:a16="http://schemas.microsoft.com/office/drawing/2014/main" id="{51564690-E9DF-4A82-955C-69DF1670F7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6042" name="Oval 16">
                <a:extLst>
                  <a:ext uri="{FF2B5EF4-FFF2-40B4-BE49-F238E27FC236}">
                    <a16:creationId xmlns:a16="http://schemas.microsoft.com/office/drawing/2014/main" id="{6B3DAD78-CC91-4B5A-AC91-8F8824EA0D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6043" name="Oval 17">
                <a:extLst>
                  <a:ext uri="{FF2B5EF4-FFF2-40B4-BE49-F238E27FC236}">
                    <a16:creationId xmlns:a16="http://schemas.microsoft.com/office/drawing/2014/main" id="{7436D64D-A360-44EB-A4B0-1372FA5B07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6037" name="Line 18">
              <a:extLst>
                <a:ext uri="{FF2B5EF4-FFF2-40B4-BE49-F238E27FC236}">
                  <a16:creationId xmlns:a16="http://schemas.microsoft.com/office/drawing/2014/main" id="{E5FA13FD-48BD-49C6-88D3-17BC619D2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38" name="Text Box 19">
              <a:extLst>
                <a:ext uri="{FF2B5EF4-FFF2-40B4-BE49-F238E27FC236}">
                  <a16:creationId xmlns:a16="http://schemas.microsoft.com/office/drawing/2014/main" id="{2474989E-2D77-493C-8838-F57E31617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6010" name="Rectangle 20">
            <a:extLst>
              <a:ext uri="{FF2B5EF4-FFF2-40B4-BE49-F238E27FC236}">
                <a16:creationId xmlns:a16="http://schemas.microsoft.com/office/drawing/2014/main" id="{708DE52A-50D4-46AE-B97B-5735BE78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11" name="Text Box 21">
            <a:extLst>
              <a:ext uri="{FF2B5EF4-FFF2-40B4-BE49-F238E27FC236}">
                <a16:creationId xmlns:a16="http://schemas.microsoft.com/office/drawing/2014/main" id="{547D58FF-B6D1-4672-BD80-42E9E9AF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56012" name="Text Box 22">
            <a:extLst>
              <a:ext uri="{FF2B5EF4-FFF2-40B4-BE49-F238E27FC236}">
                <a16:creationId xmlns:a16="http://schemas.microsoft.com/office/drawing/2014/main" id="{93A13D26-FF6A-400E-A06B-7DEFE31C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908052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256013" name="Rectangle 23">
            <a:extLst>
              <a:ext uri="{FF2B5EF4-FFF2-40B4-BE49-F238E27FC236}">
                <a16:creationId xmlns:a16="http://schemas.microsoft.com/office/drawing/2014/main" id="{9E6DACE0-CBEB-47A6-97B3-690A2989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14" name="Rectangle 24">
            <a:extLst>
              <a:ext uri="{FF2B5EF4-FFF2-40B4-BE49-F238E27FC236}">
                <a16:creationId xmlns:a16="http://schemas.microsoft.com/office/drawing/2014/main" id="{029E1362-9538-4125-A289-81C6750F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15" name="Rectangle 45">
            <a:extLst>
              <a:ext uri="{FF2B5EF4-FFF2-40B4-BE49-F238E27FC236}">
                <a16:creationId xmlns:a16="http://schemas.microsoft.com/office/drawing/2014/main" id="{987FBA3E-492F-4C98-A4B8-48841C17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7874" name="Group 114">
            <a:extLst>
              <a:ext uri="{FF2B5EF4-FFF2-40B4-BE49-F238E27FC236}">
                <a16:creationId xmlns:a16="http://schemas.microsoft.com/office/drawing/2014/main" id="{8E97DA99-8A71-48E6-8DF0-8338DB7ED77C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557340"/>
          <a:ext cx="7200900" cy="4319587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7.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 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Material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 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Manual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세부내용별 진행방법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및 강사용 참고자료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 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평가도구 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평가용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평가용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교보재 제작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8.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강사선정 및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  양성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사내강사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 및 내용전달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사외강사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강사선정 및 진행방법 협의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9. Pilot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시행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계획수립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대상과목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방법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-Pilot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시행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수강대상자의 의견 수렴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조직사외의 전문가 의견수염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평가회의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HRD Staff Meeting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시행계획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수정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 descr="template04_2">
            <a:extLst>
              <a:ext uri="{FF2B5EF4-FFF2-40B4-BE49-F238E27FC236}">
                <a16:creationId xmlns:a16="http://schemas.microsoft.com/office/drawing/2014/main" id="{C78026FB-EDF4-40F0-979B-D416D80A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027" name="Group 3">
            <a:extLst>
              <a:ext uri="{FF2B5EF4-FFF2-40B4-BE49-F238E27FC236}">
                <a16:creationId xmlns:a16="http://schemas.microsoft.com/office/drawing/2014/main" id="{8302C8C4-5435-40E3-8373-57D947AF4C6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7053" name="Text Box 4">
              <a:extLst>
                <a:ext uri="{FF2B5EF4-FFF2-40B4-BE49-F238E27FC236}">
                  <a16:creationId xmlns:a16="http://schemas.microsoft.com/office/drawing/2014/main" id="{8ABEB2EC-3B79-471E-8F3C-00B934646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7054" name="Line 5">
              <a:extLst>
                <a:ext uri="{FF2B5EF4-FFF2-40B4-BE49-F238E27FC236}">
                  <a16:creationId xmlns:a16="http://schemas.microsoft.com/office/drawing/2014/main" id="{1A05FDBA-D45E-419B-AAA3-15385DD2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7028" name="Rectangle 6">
            <a:extLst>
              <a:ext uri="{FF2B5EF4-FFF2-40B4-BE49-F238E27FC236}">
                <a16:creationId xmlns:a16="http://schemas.microsoft.com/office/drawing/2014/main" id="{C2CE1A27-20E9-4ABE-AC1F-53034224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29" name="Rectangle 7">
            <a:extLst>
              <a:ext uri="{FF2B5EF4-FFF2-40B4-BE49-F238E27FC236}">
                <a16:creationId xmlns:a16="http://schemas.microsoft.com/office/drawing/2014/main" id="{FE07AD2A-9CF6-4B33-AC4F-FD2E42AE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30" name="Rectangle 8">
            <a:extLst>
              <a:ext uri="{FF2B5EF4-FFF2-40B4-BE49-F238E27FC236}">
                <a16:creationId xmlns:a16="http://schemas.microsoft.com/office/drawing/2014/main" id="{4AB9FD9B-C86E-42EE-A3AD-9DE725F0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31" name="Rectangle 9">
            <a:extLst>
              <a:ext uri="{FF2B5EF4-FFF2-40B4-BE49-F238E27FC236}">
                <a16:creationId xmlns:a16="http://schemas.microsoft.com/office/drawing/2014/main" id="{47522B36-D55A-487E-853F-869B19281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32" name="Rectangle 10">
            <a:extLst>
              <a:ext uri="{FF2B5EF4-FFF2-40B4-BE49-F238E27FC236}">
                <a16:creationId xmlns:a16="http://schemas.microsoft.com/office/drawing/2014/main" id="{0CF70470-FBF4-4644-95B0-FBF175FD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7033" name="Group 11">
            <a:extLst>
              <a:ext uri="{FF2B5EF4-FFF2-40B4-BE49-F238E27FC236}">
                <a16:creationId xmlns:a16="http://schemas.microsoft.com/office/drawing/2014/main" id="{63CDA7FC-DCE1-4261-A653-A214F90772C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7045" name="Group 12">
              <a:extLst>
                <a:ext uri="{FF2B5EF4-FFF2-40B4-BE49-F238E27FC236}">
                  <a16:creationId xmlns:a16="http://schemas.microsoft.com/office/drawing/2014/main" id="{C8EB0CE8-9B2E-47F1-A387-3F5FE4B32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7048" name="Oval 13">
                <a:extLst>
                  <a:ext uri="{FF2B5EF4-FFF2-40B4-BE49-F238E27FC236}">
                    <a16:creationId xmlns:a16="http://schemas.microsoft.com/office/drawing/2014/main" id="{741303BB-269E-4378-BC1D-BD6B9ECFBE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049" name="Oval 14">
                <a:extLst>
                  <a:ext uri="{FF2B5EF4-FFF2-40B4-BE49-F238E27FC236}">
                    <a16:creationId xmlns:a16="http://schemas.microsoft.com/office/drawing/2014/main" id="{AD9ADBC8-B6E3-4DD8-8ABA-36548546A6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050" name="Oval 15">
                <a:extLst>
                  <a:ext uri="{FF2B5EF4-FFF2-40B4-BE49-F238E27FC236}">
                    <a16:creationId xmlns:a16="http://schemas.microsoft.com/office/drawing/2014/main" id="{78E208BD-DF09-4163-8EA6-B6E12179EB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051" name="Oval 16">
                <a:extLst>
                  <a:ext uri="{FF2B5EF4-FFF2-40B4-BE49-F238E27FC236}">
                    <a16:creationId xmlns:a16="http://schemas.microsoft.com/office/drawing/2014/main" id="{8350E0D1-3E3D-4E2C-A6C2-24648B7EE7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052" name="Oval 17">
                <a:extLst>
                  <a:ext uri="{FF2B5EF4-FFF2-40B4-BE49-F238E27FC236}">
                    <a16:creationId xmlns:a16="http://schemas.microsoft.com/office/drawing/2014/main" id="{0E98D9A1-29FF-4471-A693-0C34411FDE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7046" name="Line 18">
              <a:extLst>
                <a:ext uri="{FF2B5EF4-FFF2-40B4-BE49-F238E27FC236}">
                  <a16:creationId xmlns:a16="http://schemas.microsoft.com/office/drawing/2014/main" id="{80FFFA8B-1CAF-41C8-8917-98CBABB1D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7" name="Text Box 19">
              <a:extLst>
                <a:ext uri="{FF2B5EF4-FFF2-40B4-BE49-F238E27FC236}">
                  <a16:creationId xmlns:a16="http://schemas.microsoft.com/office/drawing/2014/main" id="{2BBEFD1C-C44C-469D-9F25-E210126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7034" name="Rectangle 20">
            <a:extLst>
              <a:ext uri="{FF2B5EF4-FFF2-40B4-BE49-F238E27FC236}">
                <a16:creationId xmlns:a16="http://schemas.microsoft.com/office/drawing/2014/main" id="{745F9762-01E1-4186-A603-293DAA88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35" name="Text Box 21">
            <a:extLst>
              <a:ext uri="{FF2B5EF4-FFF2-40B4-BE49-F238E27FC236}">
                <a16:creationId xmlns:a16="http://schemas.microsoft.com/office/drawing/2014/main" id="{33D8F42D-5327-46D4-AB20-2B197BBC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57036" name="Rectangle 22">
            <a:extLst>
              <a:ext uri="{FF2B5EF4-FFF2-40B4-BE49-F238E27FC236}">
                <a16:creationId xmlns:a16="http://schemas.microsoft.com/office/drawing/2014/main" id="{95EF3902-878E-456B-A90A-42A775CD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37" name="Rectangle 23">
            <a:extLst>
              <a:ext uri="{FF2B5EF4-FFF2-40B4-BE49-F238E27FC236}">
                <a16:creationId xmlns:a16="http://schemas.microsoft.com/office/drawing/2014/main" id="{F07DEC56-C8ED-442C-9EA1-FF3CF777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7.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각종 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</p:txBody>
      </p:sp>
      <p:grpSp>
        <p:nvGrpSpPr>
          <p:cNvPr id="257038" name="Group 24">
            <a:extLst>
              <a:ext uri="{FF2B5EF4-FFF2-40B4-BE49-F238E27FC236}">
                <a16:creationId xmlns:a16="http://schemas.microsoft.com/office/drawing/2014/main" id="{8434328E-0D9C-415A-9A49-4DE8BA929C2E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57043" name="Picture 25" descr="원반2_1">
              <a:extLst>
                <a:ext uri="{FF2B5EF4-FFF2-40B4-BE49-F238E27FC236}">
                  <a16:creationId xmlns:a16="http://schemas.microsoft.com/office/drawing/2014/main" id="{6E8CA5FB-CACB-471F-B549-4524E3D3C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4" name="Text Box 26">
              <a:extLst>
                <a:ext uri="{FF2B5EF4-FFF2-40B4-BE49-F238E27FC236}">
                  <a16:creationId xmlns:a16="http://schemas.microsoft.com/office/drawing/2014/main" id="{905DAE27-2B3D-4478-B5E7-DDD857C37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57039" name="Rectangle 27">
            <a:extLst>
              <a:ext uri="{FF2B5EF4-FFF2-40B4-BE49-F238E27FC236}">
                <a16:creationId xmlns:a16="http://schemas.microsoft.com/office/drawing/2014/main" id="{E8157A7C-8B76-42E3-82A5-A429D1FE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40" name="Rectangle 28">
            <a:extLst>
              <a:ext uri="{FF2B5EF4-FFF2-40B4-BE49-F238E27FC236}">
                <a16:creationId xmlns:a16="http://schemas.microsoft.com/office/drawing/2014/main" id="{DDA164E5-9348-4468-B86B-A7AB550B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041" name="Text Box 30">
            <a:extLst>
              <a:ext uri="{FF2B5EF4-FFF2-40B4-BE49-F238E27FC236}">
                <a16:creationId xmlns:a16="http://schemas.microsoft.com/office/drawing/2014/main" id="{F9614A17-A93D-4B74-9348-6C960846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매뉴얼</a:t>
            </a:r>
          </a:p>
        </p:txBody>
      </p:sp>
      <p:sp>
        <p:nvSpPr>
          <p:cNvPr id="257042" name="Rectangle 33">
            <a:extLst>
              <a:ext uri="{FF2B5EF4-FFF2-40B4-BE49-F238E27FC236}">
                <a16:creationId xmlns:a16="http://schemas.microsoft.com/office/drawing/2014/main" id="{26DA6A4C-2C0E-4DE5-B75A-9006ED39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63875"/>
            <a:ext cx="7272338" cy="273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사내강사가 진행할 경우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과목의 목표 및 기대사항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 주요내용 및 주요내용별 진행시간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세부 내용별 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활용 매체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(TP, Slide, Video Tape, Worksheet)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평가계획에 근거한 강사의 평가내용 및 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 진행시 고려사항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사외강사가 진행할 경우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준비할 내용은 사내강사의 경우에 준해서 고려함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사외강사가 직접 작성하거나 일부 필요한 자료는 교육 담당자가 준비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강사와 상의하여 결정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template04_2">
            <a:extLst>
              <a:ext uri="{FF2B5EF4-FFF2-40B4-BE49-F238E27FC236}">
                <a16:creationId xmlns:a16="http://schemas.microsoft.com/office/drawing/2014/main" id="{B769727D-0798-40E9-9284-C9655A8A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8051" name="Group 3">
            <a:extLst>
              <a:ext uri="{FF2B5EF4-FFF2-40B4-BE49-F238E27FC236}">
                <a16:creationId xmlns:a16="http://schemas.microsoft.com/office/drawing/2014/main" id="{05D560AD-A57E-4B40-BE06-3C1CF03C0E8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8072" name="Text Box 4">
              <a:extLst>
                <a:ext uri="{FF2B5EF4-FFF2-40B4-BE49-F238E27FC236}">
                  <a16:creationId xmlns:a16="http://schemas.microsoft.com/office/drawing/2014/main" id="{81FFBEF7-440B-44F8-9050-EDEB64AB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8073" name="Line 5">
              <a:extLst>
                <a:ext uri="{FF2B5EF4-FFF2-40B4-BE49-F238E27FC236}">
                  <a16:creationId xmlns:a16="http://schemas.microsoft.com/office/drawing/2014/main" id="{B6C5F0B2-1437-4AEB-95A0-A8DFE27EE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8052" name="Rectangle 6">
            <a:extLst>
              <a:ext uri="{FF2B5EF4-FFF2-40B4-BE49-F238E27FC236}">
                <a16:creationId xmlns:a16="http://schemas.microsoft.com/office/drawing/2014/main" id="{E2C43AAD-219D-45EC-8607-3EFBEA2E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53" name="Rectangle 7">
            <a:extLst>
              <a:ext uri="{FF2B5EF4-FFF2-40B4-BE49-F238E27FC236}">
                <a16:creationId xmlns:a16="http://schemas.microsoft.com/office/drawing/2014/main" id="{BFC14158-7A50-49E9-99E5-80D0BFD2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54" name="Rectangle 8">
            <a:extLst>
              <a:ext uri="{FF2B5EF4-FFF2-40B4-BE49-F238E27FC236}">
                <a16:creationId xmlns:a16="http://schemas.microsoft.com/office/drawing/2014/main" id="{3036C601-F97A-4C6D-85F7-C4872E1E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55" name="Rectangle 9">
            <a:extLst>
              <a:ext uri="{FF2B5EF4-FFF2-40B4-BE49-F238E27FC236}">
                <a16:creationId xmlns:a16="http://schemas.microsoft.com/office/drawing/2014/main" id="{29012289-6D26-4640-BC7D-7D19E5BE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56" name="Rectangle 10">
            <a:extLst>
              <a:ext uri="{FF2B5EF4-FFF2-40B4-BE49-F238E27FC236}">
                <a16:creationId xmlns:a16="http://schemas.microsoft.com/office/drawing/2014/main" id="{CE5CB0B1-F6AE-41B1-9ED8-3779BB2A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8057" name="Group 11">
            <a:extLst>
              <a:ext uri="{FF2B5EF4-FFF2-40B4-BE49-F238E27FC236}">
                <a16:creationId xmlns:a16="http://schemas.microsoft.com/office/drawing/2014/main" id="{B085529E-0702-4F5B-BA60-0BB5AC00A2E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8064" name="Group 12">
              <a:extLst>
                <a:ext uri="{FF2B5EF4-FFF2-40B4-BE49-F238E27FC236}">
                  <a16:creationId xmlns:a16="http://schemas.microsoft.com/office/drawing/2014/main" id="{DA1AB8E0-D661-47AC-A1AA-EF752E55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8067" name="Oval 13">
                <a:extLst>
                  <a:ext uri="{FF2B5EF4-FFF2-40B4-BE49-F238E27FC236}">
                    <a16:creationId xmlns:a16="http://schemas.microsoft.com/office/drawing/2014/main" id="{A4D603FE-70F2-4235-B42C-11EEDF0B92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068" name="Oval 14">
                <a:extLst>
                  <a:ext uri="{FF2B5EF4-FFF2-40B4-BE49-F238E27FC236}">
                    <a16:creationId xmlns:a16="http://schemas.microsoft.com/office/drawing/2014/main" id="{762C11B4-F471-49D0-BD4F-0996925D37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069" name="Oval 15">
                <a:extLst>
                  <a:ext uri="{FF2B5EF4-FFF2-40B4-BE49-F238E27FC236}">
                    <a16:creationId xmlns:a16="http://schemas.microsoft.com/office/drawing/2014/main" id="{95985131-9F3E-4107-8E58-8942D7CBB8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070" name="Oval 16">
                <a:extLst>
                  <a:ext uri="{FF2B5EF4-FFF2-40B4-BE49-F238E27FC236}">
                    <a16:creationId xmlns:a16="http://schemas.microsoft.com/office/drawing/2014/main" id="{D18BF3A0-9827-4557-88EE-FDA27A246A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071" name="Oval 17">
                <a:extLst>
                  <a:ext uri="{FF2B5EF4-FFF2-40B4-BE49-F238E27FC236}">
                    <a16:creationId xmlns:a16="http://schemas.microsoft.com/office/drawing/2014/main" id="{E47EA6D8-2458-4715-9D8E-93B1BD8A0C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8065" name="Line 18">
              <a:extLst>
                <a:ext uri="{FF2B5EF4-FFF2-40B4-BE49-F238E27FC236}">
                  <a16:creationId xmlns:a16="http://schemas.microsoft.com/office/drawing/2014/main" id="{95A4F8CF-EDF7-4573-8D9F-0A191AE6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8066" name="Text Box 19">
              <a:extLst>
                <a:ext uri="{FF2B5EF4-FFF2-40B4-BE49-F238E27FC236}">
                  <a16:creationId xmlns:a16="http://schemas.microsoft.com/office/drawing/2014/main" id="{14DF76AD-D20A-464D-A070-162990ACD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8058" name="Rectangle 20">
            <a:extLst>
              <a:ext uri="{FF2B5EF4-FFF2-40B4-BE49-F238E27FC236}">
                <a16:creationId xmlns:a16="http://schemas.microsoft.com/office/drawing/2014/main" id="{F9C60C6B-3BB7-4DAB-B27A-B3FCF56A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59" name="Text Box 21">
            <a:extLst>
              <a:ext uri="{FF2B5EF4-FFF2-40B4-BE49-F238E27FC236}">
                <a16:creationId xmlns:a16="http://schemas.microsoft.com/office/drawing/2014/main" id="{D13C909B-5077-4ABB-B41E-91FE7B116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58060" name="Rectangle 23">
            <a:extLst>
              <a:ext uri="{FF2B5EF4-FFF2-40B4-BE49-F238E27FC236}">
                <a16:creationId xmlns:a16="http://schemas.microsoft.com/office/drawing/2014/main" id="{0CECCC25-40EA-4AB3-8050-98452250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61" name="Rectangle 24">
            <a:extLst>
              <a:ext uri="{FF2B5EF4-FFF2-40B4-BE49-F238E27FC236}">
                <a16:creationId xmlns:a16="http://schemas.microsoft.com/office/drawing/2014/main" id="{2740D7D4-983D-43DE-BB31-1731F181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62" name="Rectangle 25">
            <a:extLst>
              <a:ext uri="{FF2B5EF4-FFF2-40B4-BE49-F238E27FC236}">
                <a16:creationId xmlns:a16="http://schemas.microsoft.com/office/drawing/2014/main" id="{D6B70B8F-9E24-4FCC-946A-8B0B4B7C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063" name="Rectangle 46">
            <a:extLst>
              <a:ext uri="{FF2B5EF4-FFF2-40B4-BE49-F238E27FC236}">
                <a16:creationId xmlns:a16="http://schemas.microsoft.com/office/drawing/2014/main" id="{F8B30BBB-9705-40A7-AC9C-AB19E48F6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47750"/>
            <a:ext cx="7056438" cy="25479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자체토의 또는 개인연구의 방법으로 진행할 경우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과목의 목표 및 주요내용 소개문안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연구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Point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기대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개인 또는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Group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활동의 결과물 처리 요령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진행 계획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 매체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Worksheet,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발표용 자료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Flip Chart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 명시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필요시 강사용 과목 및 수강생 평가계획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Sheet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 descr="template04_2">
            <a:extLst>
              <a:ext uri="{FF2B5EF4-FFF2-40B4-BE49-F238E27FC236}">
                <a16:creationId xmlns:a16="http://schemas.microsoft.com/office/drawing/2014/main" id="{BE5E8A8F-F860-4CED-95F1-CBC1F059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075" name="Group 3">
            <a:extLst>
              <a:ext uri="{FF2B5EF4-FFF2-40B4-BE49-F238E27FC236}">
                <a16:creationId xmlns:a16="http://schemas.microsoft.com/office/drawing/2014/main" id="{E0458303-0C48-446E-B2DC-77CA1F0AF7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59097" name="Text Box 4">
              <a:extLst>
                <a:ext uri="{FF2B5EF4-FFF2-40B4-BE49-F238E27FC236}">
                  <a16:creationId xmlns:a16="http://schemas.microsoft.com/office/drawing/2014/main" id="{5AFE57AF-B913-4C1E-82D8-FA59E8F1F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59098" name="Line 5">
              <a:extLst>
                <a:ext uri="{FF2B5EF4-FFF2-40B4-BE49-F238E27FC236}">
                  <a16:creationId xmlns:a16="http://schemas.microsoft.com/office/drawing/2014/main" id="{411E3282-3B4C-4FD0-AA5E-CDD7FC826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9076" name="Rectangle 6">
            <a:extLst>
              <a:ext uri="{FF2B5EF4-FFF2-40B4-BE49-F238E27FC236}">
                <a16:creationId xmlns:a16="http://schemas.microsoft.com/office/drawing/2014/main" id="{055B72E5-8720-4170-BF7F-77A4CD88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77" name="Rectangle 7">
            <a:extLst>
              <a:ext uri="{FF2B5EF4-FFF2-40B4-BE49-F238E27FC236}">
                <a16:creationId xmlns:a16="http://schemas.microsoft.com/office/drawing/2014/main" id="{EA92B41B-1A18-45ED-9E43-FB09EE5E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78" name="Rectangle 8">
            <a:extLst>
              <a:ext uri="{FF2B5EF4-FFF2-40B4-BE49-F238E27FC236}">
                <a16:creationId xmlns:a16="http://schemas.microsoft.com/office/drawing/2014/main" id="{E9377FE8-6A8F-4A17-A26D-3CAB6AAA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79" name="Rectangle 9">
            <a:extLst>
              <a:ext uri="{FF2B5EF4-FFF2-40B4-BE49-F238E27FC236}">
                <a16:creationId xmlns:a16="http://schemas.microsoft.com/office/drawing/2014/main" id="{8FAA163A-0CB3-49F4-AB74-7F8AC8C1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80" name="Rectangle 10">
            <a:extLst>
              <a:ext uri="{FF2B5EF4-FFF2-40B4-BE49-F238E27FC236}">
                <a16:creationId xmlns:a16="http://schemas.microsoft.com/office/drawing/2014/main" id="{7C5DDBD8-6F8C-4474-882B-4AB41FED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9081" name="Group 11">
            <a:extLst>
              <a:ext uri="{FF2B5EF4-FFF2-40B4-BE49-F238E27FC236}">
                <a16:creationId xmlns:a16="http://schemas.microsoft.com/office/drawing/2014/main" id="{5660FBF5-A1B8-4E07-9B90-0FFD834217B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59089" name="Group 12">
              <a:extLst>
                <a:ext uri="{FF2B5EF4-FFF2-40B4-BE49-F238E27FC236}">
                  <a16:creationId xmlns:a16="http://schemas.microsoft.com/office/drawing/2014/main" id="{A5D03F7A-2B5B-46BB-BFD4-6B512BC4C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59092" name="Oval 13">
                <a:extLst>
                  <a:ext uri="{FF2B5EF4-FFF2-40B4-BE49-F238E27FC236}">
                    <a16:creationId xmlns:a16="http://schemas.microsoft.com/office/drawing/2014/main" id="{545932FC-D127-4ADF-BFEC-EC1B2F4EF11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093" name="Oval 14">
                <a:extLst>
                  <a:ext uri="{FF2B5EF4-FFF2-40B4-BE49-F238E27FC236}">
                    <a16:creationId xmlns:a16="http://schemas.microsoft.com/office/drawing/2014/main" id="{4DE2607D-1C8E-44B6-9B91-6F59FAC2D4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094" name="Oval 15">
                <a:extLst>
                  <a:ext uri="{FF2B5EF4-FFF2-40B4-BE49-F238E27FC236}">
                    <a16:creationId xmlns:a16="http://schemas.microsoft.com/office/drawing/2014/main" id="{567FCB34-263F-4872-9768-D63AC6B3EB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095" name="Oval 16">
                <a:extLst>
                  <a:ext uri="{FF2B5EF4-FFF2-40B4-BE49-F238E27FC236}">
                    <a16:creationId xmlns:a16="http://schemas.microsoft.com/office/drawing/2014/main" id="{32EE3C9D-ED89-4C37-AC2D-2285EFE018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096" name="Oval 17">
                <a:extLst>
                  <a:ext uri="{FF2B5EF4-FFF2-40B4-BE49-F238E27FC236}">
                    <a16:creationId xmlns:a16="http://schemas.microsoft.com/office/drawing/2014/main" id="{03A27D19-3EC5-4063-A3EB-E4301F4809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9090" name="Line 18">
              <a:extLst>
                <a:ext uri="{FF2B5EF4-FFF2-40B4-BE49-F238E27FC236}">
                  <a16:creationId xmlns:a16="http://schemas.microsoft.com/office/drawing/2014/main" id="{ACC00D8E-C1B6-4AC0-B9A2-14ABFE6C3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91" name="Text Box 19">
              <a:extLst>
                <a:ext uri="{FF2B5EF4-FFF2-40B4-BE49-F238E27FC236}">
                  <a16:creationId xmlns:a16="http://schemas.microsoft.com/office/drawing/2014/main" id="{A82D3124-2201-4E5B-BC60-D543F6FB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59082" name="Rectangle 20">
            <a:extLst>
              <a:ext uri="{FF2B5EF4-FFF2-40B4-BE49-F238E27FC236}">
                <a16:creationId xmlns:a16="http://schemas.microsoft.com/office/drawing/2014/main" id="{0510439D-8A4F-449E-981A-888B01398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83" name="Text Box 21">
            <a:extLst>
              <a:ext uri="{FF2B5EF4-FFF2-40B4-BE49-F238E27FC236}">
                <a16:creationId xmlns:a16="http://schemas.microsoft.com/office/drawing/2014/main" id="{648BB7A0-C621-4171-B4CF-FB313D19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59084" name="Rectangle 22">
            <a:extLst>
              <a:ext uri="{FF2B5EF4-FFF2-40B4-BE49-F238E27FC236}">
                <a16:creationId xmlns:a16="http://schemas.microsoft.com/office/drawing/2014/main" id="{9CBB7F83-25D9-4A06-AFAD-2FF7C17D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85" name="Rectangle 23">
            <a:extLst>
              <a:ext uri="{FF2B5EF4-FFF2-40B4-BE49-F238E27FC236}">
                <a16:creationId xmlns:a16="http://schemas.microsoft.com/office/drawing/2014/main" id="{50EC64FC-20DD-4367-B9B9-569CE5B6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86" name="Rectangle 24">
            <a:extLst>
              <a:ext uri="{FF2B5EF4-FFF2-40B4-BE49-F238E27FC236}">
                <a16:creationId xmlns:a16="http://schemas.microsoft.com/office/drawing/2014/main" id="{FEA781E1-7B2E-4E58-B4B2-90FFBF46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087" name="Text Box 26">
            <a:extLst>
              <a:ext uri="{FF2B5EF4-FFF2-40B4-BE49-F238E27FC236}">
                <a16:creationId xmlns:a16="http://schemas.microsoft.com/office/drawing/2014/main" id="{B3523C93-237C-4DE1-A388-B6C173BF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교재제작</a:t>
            </a:r>
          </a:p>
        </p:txBody>
      </p:sp>
      <p:sp>
        <p:nvSpPr>
          <p:cNvPr id="259088" name="Rectangle 27">
            <a:extLst>
              <a:ext uri="{FF2B5EF4-FFF2-40B4-BE49-F238E27FC236}">
                <a16:creationId xmlns:a16="http://schemas.microsoft.com/office/drawing/2014/main" id="{F7C2C3E1-B31F-4A58-9531-E6EF99BD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79552"/>
            <a:ext cx="7345362" cy="4149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과목설계도에 따라 매체의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Format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교재 구성도 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내용기술의 형태 분량 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내용 작성을 위한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문헌 및 서면자료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전문가의 의견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잡지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Article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기존 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과목설계 등을 고려하여 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교재 인쇄 방법 결정 및 발주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(Pilot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 후 발주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 작업시 유의사항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지나치게 상세한 내용은 교육 시작 전에 미리 수강생이 파악하게 되어 교육에 흥미를 떨어뜨릴 수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나 사례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도표위주로 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교재에 삽입할 내용과 강사가 직접 배포 할 내용을 구분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설계도를 참고로 작성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template04_2">
            <a:extLst>
              <a:ext uri="{FF2B5EF4-FFF2-40B4-BE49-F238E27FC236}">
                <a16:creationId xmlns:a16="http://schemas.microsoft.com/office/drawing/2014/main" id="{4468086A-AFCE-47FC-A63F-F19E20D7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0099" name="Group 3">
            <a:extLst>
              <a:ext uri="{FF2B5EF4-FFF2-40B4-BE49-F238E27FC236}">
                <a16:creationId xmlns:a16="http://schemas.microsoft.com/office/drawing/2014/main" id="{3A1A9127-BA4E-4391-BA53-5A8CD23A6E6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0121" name="Text Box 4">
              <a:extLst>
                <a:ext uri="{FF2B5EF4-FFF2-40B4-BE49-F238E27FC236}">
                  <a16:creationId xmlns:a16="http://schemas.microsoft.com/office/drawing/2014/main" id="{820497B2-E5C0-43A5-9A8F-389C2FE92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0122" name="Line 5">
              <a:extLst>
                <a:ext uri="{FF2B5EF4-FFF2-40B4-BE49-F238E27FC236}">
                  <a16:creationId xmlns:a16="http://schemas.microsoft.com/office/drawing/2014/main" id="{03D48253-FB9A-431F-A030-379DAD525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0100" name="Rectangle 6">
            <a:extLst>
              <a:ext uri="{FF2B5EF4-FFF2-40B4-BE49-F238E27FC236}">
                <a16:creationId xmlns:a16="http://schemas.microsoft.com/office/drawing/2014/main" id="{570D8CE4-91EB-45B1-BAB0-D8C27096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1" name="Rectangle 7">
            <a:extLst>
              <a:ext uri="{FF2B5EF4-FFF2-40B4-BE49-F238E27FC236}">
                <a16:creationId xmlns:a16="http://schemas.microsoft.com/office/drawing/2014/main" id="{6DA91539-C4D3-4FF7-B3D8-DB5037B9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2" name="Rectangle 8">
            <a:extLst>
              <a:ext uri="{FF2B5EF4-FFF2-40B4-BE49-F238E27FC236}">
                <a16:creationId xmlns:a16="http://schemas.microsoft.com/office/drawing/2014/main" id="{94401888-6C1F-4E36-B108-E56AE5DD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3" name="Rectangle 9">
            <a:extLst>
              <a:ext uri="{FF2B5EF4-FFF2-40B4-BE49-F238E27FC236}">
                <a16:creationId xmlns:a16="http://schemas.microsoft.com/office/drawing/2014/main" id="{ED0A8330-86DF-4114-80A0-602C3C93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4" name="Rectangle 10">
            <a:extLst>
              <a:ext uri="{FF2B5EF4-FFF2-40B4-BE49-F238E27FC236}">
                <a16:creationId xmlns:a16="http://schemas.microsoft.com/office/drawing/2014/main" id="{B2991847-83EC-4A2A-B11E-8F7F9FA8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0105" name="Group 11">
            <a:extLst>
              <a:ext uri="{FF2B5EF4-FFF2-40B4-BE49-F238E27FC236}">
                <a16:creationId xmlns:a16="http://schemas.microsoft.com/office/drawing/2014/main" id="{8DA517B0-1A12-45E8-B555-1AAEC420AD2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0113" name="Group 12">
              <a:extLst>
                <a:ext uri="{FF2B5EF4-FFF2-40B4-BE49-F238E27FC236}">
                  <a16:creationId xmlns:a16="http://schemas.microsoft.com/office/drawing/2014/main" id="{7F866D49-6084-437C-906E-68B5D7EFC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0116" name="Oval 13">
                <a:extLst>
                  <a:ext uri="{FF2B5EF4-FFF2-40B4-BE49-F238E27FC236}">
                    <a16:creationId xmlns:a16="http://schemas.microsoft.com/office/drawing/2014/main" id="{D09ADC0F-96B6-472F-8B9D-9E0A415A8D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117" name="Oval 14">
                <a:extLst>
                  <a:ext uri="{FF2B5EF4-FFF2-40B4-BE49-F238E27FC236}">
                    <a16:creationId xmlns:a16="http://schemas.microsoft.com/office/drawing/2014/main" id="{0AEFA178-15DE-47FB-ACEC-85181189F9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118" name="Oval 15">
                <a:extLst>
                  <a:ext uri="{FF2B5EF4-FFF2-40B4-BE49-F238E27FC236}">
                    <a16:creationId xmlns:a16="http://schemas.microsoft.com/office/drawing/2014/main" id="{8C3A9647-B220-49D2-B048-8603CD74CD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119" name="Oval 16">
                <a:extLst>
                  <a:ext uri="{FF2B5EF4-FFF2-40B4-BE49-F238E27FC236}">
                    <a16:creationId xmlns:a16="http://schemas.microsoft.com/office/drawing/2014/main" id="{6B75865D-34B7-40BA-B243-BC5051A7DD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120" name="Oval 17">
                <a:extLst>
                  <a:ext uri="{FF2B5EF4-FFF2-40B4-BE49-F238E27FC236}">
                    <a16:creationId xmlns:a16="http://schemas.microsoft.com/office/drawing/2014/main" id="{25D3D2B1-7DFA-495C-BEDC-8BD38D6EF5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0114" name="Line 18">
              <a:extLst>
                <a:ext uri="{FF2B5EF4-FFF2-40B4-BE49-F238E27FC236}">
                  <a16:creationId xmlns:a16="http://schemas.microsoft.com/office/drawing/2014/main" id="{F9E8BC33-365B-40C5-8B4D-223CA01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0115" name="Text Box 19">
              <a:extLst>
                <a:ext uri="{FF2B5EF4-FFF2-40B4-BE49-F238E27FC236}">
                  <a16:creationId xmlns:a16="http://schemas.microsoft.com/office/drawing/2014/main" id="{3A9C9912-3853-4ED7-84A6-7EF15B15A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0106" name="Rectangle 20">
            <a:extLst>
              <a:ext uri="{FF2B5EF4-FFF2-40B4-BE49-F238E27FC236}">
                <a16:creationId xmlns:a16="http://schemas.microsoft.com/office/drawing/2014/main" id="{EAF45CB0-ED7B-4797-9994-718672A3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7" name="Text Box 21">
            <a:extLst>
              <a:ext uri="{FF2B5EF4-FFF2-40B4-BE49-F238E27FC236}">
                <a16:creationId xmlns:a16="http://schemas.microsoft.com/office/drawing/2014/main" id="{786AA205-3058-4265-8BE5-E8A75C2B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0108" name="Rectangle 22">
            <a:extLst>
              <a:ext uri="{FF2B5EF4-FFF2-40B4-BE49-F238E27FC236}">
                <a16:creationId xmlns:a16="http://schemas.microsoft.com/office/drawing/2014/main" id="{969F38A7-B12F-428F-B02D-663EF460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09" name="Rectangle 23">
            <a:extLst>
              <a:ext uri="{FF2B5EF4-FFF2-40B4-BE49-F238E27FC236}">
                <a16:creationId xmlns:a16="http://schemas.microsoft.com/office/drawing/2014/main" id="{EB3EBFE2-0EE8-4D7D-9FD5-2A0EC42A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10" name="Rectangle 24">
            <a:extLst>
              <a:ext uri="{FF2B5EF4-FFF2-40B4-BE49-F238E27FC236}">
                <a16:creationId xmlns:a16="http://schemas.microsoft.com/office/drawing/2014/main" id="{E930911A-853F-4EC4-A854-73910A4C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111" name="Text Box 25">
            <a:extLst>
              <a:ext uri="{FF2B5EF4-FFF2-40B4-BE49-F238E27FC236}">
                <a16:creationId xmlns:a16="http://schemas.microsoft.com/office/drawing/2014/main" id="{102C058A-5543-4A9D-B8C5-A2AAE901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과정안내 제작</a:t>
            </a:r>
          </a:p>
        </p:txBody>
      </p:sp>
      <p:sp>
        <p:nvSpPr>
          <p:cNvPr id="260112" name="Rectangle 27">
            <a:extLst>
              <a:ext uri="{FF2B5EF4-FFF2-40B4-BE49-F238E27FC236}">
                <a16:creationId xmlns:a16="http://schemas.microsoft.com/office/drawing/2014/main" id="{7C2BF271-97E6-47B6-8117-5ED01188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4013"/>
            <a:ext cx="7345362" cy="1854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교육에 참가하기 전 교육에 대한 개요를 설명하는 것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개요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주요교육내용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시행관련 개요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기별 참가인원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수강대상자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참가 전 교육 내용과 관련되어 사전에 준비해야 하는 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Reading Material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참가시 생활에 대한 안내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 descr="template04_2">
            <a:extLst>
              <a:ext uri="{FF2B5EF4-FFF2-40B4-BE49-F238E27FC236}">
                <a16:creationId xmlns:a16="http://schemas.microsoft.com/office/drawing/2014/main" id="{E431683F-15E1-4BF9-90A7-4674FD11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1123" name="Group 3">
            <a:extLst>
              <a:ext uri="{FF2B5EF4-FFF2-40B4-BE49-F238E27FC236}">
                <a16:creationId xmlns:a16="http://schemas.microsoft.com/office/drawing/2014/main" id="{DD43CE26-E7C2-4F4A-9B03-23D28DDEC34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1145" name="Text Box 4">
              <a:extLst>
                <a:ext uri="{FF2B5EF4-FFF2-40B4-BE49-F238E27FC236}">
                  <a16:creationId xmlns:a16="http://schemas.microsoft.com/office/drawing/2014/main" id="{29151992-9B10-4C81-A80F-2BFB16E42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1146" name="Line 5">
              <a:extLst>
                <a:ext uri="{FF2B5EF4-FFF2-40B4-BE49-F238E27FC236}">
                  <a16:creationId xmlns:a16="http://schemas.microsoft.com/office/drawing/2014/main" id="{3A7EC8B1-149A-42F6-BD62-A239244BA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1124" name="Rectangle 6">
            <a:extLst>
              <a:ext uri="{FF2B5EF4-FFF2-40B4-BE49-F238E27FC236}">
                <a16:creationId xmlns:a16="http://schemas.microsoft.com/office/drawing/2014/main" id="{BA2E0115-F34D-4CB5-A4C6-C77013F8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25" name="Rectangle 7">
            <a:extLst>
              <a:ext uri="{FF2B5EF4-FFF2-40B4-BE49-F238E27FC236}">
                <a16:creationId xmlns:a16="http://schemas.microsoft.com/office/drawing/2014/main" id="{FF189BC2-3895-4B42-A451-5122CC4A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26" name="Rectangle 8">
            <a:extLst>
              <a:ext uri="{FF2B5EF4-FFF2-40B4-BE49-F238E27FC236}">
                <a16:creationId xmlns:a16="http://schemas.microsoft.com/office/drawing/2014/main" id="{A7E4E112-AF18-49CA-8A9D-EB52F15D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27" name="Rectangle 9">
            <a:extLst>
              <a:ext uri="{FF2B5EF4-FFF2-40B4-BE49-F238E27FC236}">
                <a16:creationId xmlns:a16="http://schemas.microsoft.com/office/drawing/2014/main" id="{A4E6BF0E-FD81-4889-9933-E3ED708F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28" name="Rectangle 10">
            <a:extLst>
              <a:ext uri="{FF2B5EF4-FFF2-40B4-BE49-F238E27FC236}">
                <a16:creationId xmlns:a16="http://schemas.microsoft.com/office/drawing/2014/main" id="{8E761428-9CB7-4D74-B354-0AB6ECFD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1129" name="Group 11">
            <a:extLst>
              <a:ext uri="{FF2B5EF4-FFF2-40B4-BE49-F238E27FC236}">
                <a16:creationId xmlns:a16="http://schemas.microsoft.com/office/drawing/2014/main" id="{B3C94017-CB1C-4A30-95CB-5F33F167553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1137" name="Group 12">
              <a:extLst>
                <a:ext uri="{FF2B5EF4-FFF2-40B4-BE49-F238E27FC236}">
                  <a16:creationId xmlns:a16="http://schemas.microsoft.com/office/drawing/2014/main" id="{77F2340D-1DFF-483C-B4FD-B3BE6CB44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1140" name="Oval 13">
                <a:extLst>
                  <a:ext uri="{FF2B5EF4-FFF2-40B4-BE49-F238E27FC236}">
                    <a16:creationId xmlns:a16="http://schemas.microsoft.com/office/drawing/2014/main" id="{CF73E1EA-C117-4127-AC6D-3F677FC2E1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141" name="Oval 14">
                <a:extLst>
                  <a:ext uri="{FF2B5EF4-FFF2-40B4-BE49-F238E27FC236}">
                    <a16:creationId xmlns:a16="http://schemas.microsoft.com/office/drawing/2014/main" id="{377ACC29-CAD5-4E59-8883-780AD4CBBB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142" name="Oval 15">
                <a:extLst>
                  <a:ext uri="{FF2B5EF4-FFF2-40B4-BE49-F238E27FC236}">
                    <a16:creationId xmlns:a16="http://schemas.microsoft.com/office/drawing/2014/main" id="{D98E6FFD-A364-4B1E-B5F4-1E826280C3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143" name="Oval 16">
                <a:extLst>
                  <a:ext uri="{FF2B5EF4-FFF2-40B4-BE49-F238E27FC236}">
                    <a16:creationId xmlns:a16="http://schemas.microsoft.com/office/drawing/2014/main" id="{B2B44EE9-A5C7-433F-BC6A-069F5FB16EA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144" name="Oval 17">
                <a:extLst>
                  <a:ext uri="{FF2B5EF4-FFF2-40B4-BE49-F238E27FC236}">
                    <a16:creationId xmlns:a16="http://schemas.microsoft.com/office/drawing/2014/main" id="{731FA186-4A54-4DB7-8B48-D9F4B33914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1138" name="Line 18">
              <a:extLst>
                <a:ext uri="{FF2B5EF4-FFF2-40B4-BE49-F238E27FC236}">
                  <a16:creationId xmlns:a16="http://schemas.microsoft.com/office/drawing/2014/main" id="{98495B62-7283-46C8-B29A-2DF6E7917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39" name="Text Box 19">
              <a:extLst>
                <a:ext uri="{FF2B5EF4-FFF2-40B4-BE49-F238E27FC236}">
                  <a16:creationId xmlns:a16="http://schemas.microsoft.com/office/drawing/2014/main" id="{84CB2B2B-433A-4BC3-A97B-7F65CB5C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1130" name="Rectangle 20">
            <a:extLst>
              <a:ext uri="{FF2B5EF4-FFF2-40B4-BE49-F238E27FC236}">
                <a16:creationId xmlns:a16="http://schemas.microsoft.com/office/drawing/2014/main" id="{6F5903F5-44D5-41DB-AF93-3C5C48E9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31" name="Text Box 21">
            <a:extLst>
              <a:ext uri="{FF2B5EF4-FFF2-40B4-BE49-F238E27FC236}">
                <a16:creationId xmlns:a16="http://schemas.microsoft.com/office/drawing/2014/main" id="{34E080C6-88B0-44CF-8F34-7D11D944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1132" name="Rectangle 22">
            <a:extLst>
              <a:ext uri="{FF2B5EF4-FFF2-40B4-BE49-F238E27FC236}">
                <a16:creationId xmlns:a16="http://schemas.microsoft.com/office/drawing/2014/main" id="{3EEE6FD3-CE2B-4ECE-936A-86F64470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33" name="Rectangle 23">
            <a:extLst>
              <a:ext uri="{FF2B5EF4-FFF2-40B4-BE49-F238E27FC236}">
                <a16:creationId xmlns:a16="http://schemas.microsoft.com/office/drawing/2014/main" id="{A2C0FBDC-E433-4BA0-A8AD-F57A924F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34" name="Rectangle 24">
            <a:extLst>
              <a:ext uri="{FF2B5EF4-FFF2-40B4-BE49-F238E27FC236}">
                <a16:creationId xmlns:a16="http://schemas.microsoft.com/office/drawing/2014/main" id="{5B071D9B-A0EB-4297-8142-62D869BC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35" name="Text Box 25">
            <a:extLst>
              <a:ext uri="{FF2B5EF4-FFF2-40B4-BE49-F238E27FC236}">
                <a16:creationId xmlns:a16="http://schemas.microsoft.com/office/drawing/2014/main" id="{5599F846-D41F-45F2-9ED0-DA6765AF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평가도구 제작</a:t>
            </a:r>
          </a:p>
        </p:txBody>
      </p:sp>
      <p:sp>
        <p:nvSpPr>
          <p:cNvPr id="261136" name="Rectangle 27">
            <a:extLst>
              <a:ext uri="{FF2B5EF4-FFF2-40B4-BE49-F238E27FC236}">
                <a16:creationId xmlns:a16="http://schemas.microsoft.com/office/drawing/2014/main" id="{D7AFD53C-5B7C-4403-AD1A-842D5A0E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36690"/>
            <a:ext cx="7993062" cy="4738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설계에서 작업한 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주체 등의 계획에 근거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반응평가지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Check Point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종료시 혹은 특정 과목 종료시 반응평가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수강소감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설문지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 등 시기에 따른 계획에 근거하여 시험지 혹은 적절한 평가도구의 개발 및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활용도 평가 및 투자효과 분석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수강생 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후의 평가지 개발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교육태도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참여도 관련 관찰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Sheet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평가도구 작업시 유의사항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평가의 내용 결정시 교육과정의 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비추어 이의 달성여부를 측정하는 항목을 우선 고려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설문 구성시 질문 항목의 구성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다지선 다형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척도법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점 척도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점 척도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선택형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. Check-List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평가의 방법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시험지 혹은 설문지법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 조사법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Simulation &amp;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관찰법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담당자의 수강생 교육 참여도 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예산 대비 실적 분석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template04_2">
            <a:extLst>
              <a:ext uri="{FF2B5EF4-FFF2-40B4-BE49-F238E27FC236}">
                <a16:creationId xmlns:a16="http://schemas.microsoft.com/office/drawing/2014/main" id="{5CA08F27-2C58-4981-81D4-98650A38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2147" name="Group 3">
            <a:extLst>
              <a:ext uri="{FF2B5EF4-FFF2-40B4-BE49-F238E27FC236}">
                <a16:creationId xmlns:a16="http://schemas.microsoft.com/office/drawing/2014/main" id="{98AF49E4-B911-4F43-A615-F21B5BA78B4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2169" name="Text Box 4">
              <a:extLst>
                <a:ext uri="{FF2B5EF4-FFF2-40B4-BE49-F238E27FC236}">
                  <a16:creationId xmlns:a16="http://schemas.microsoft.com/office/drawing/2014/main" id="{CC3997C2-82F5-4555-A189-D0B8E5BF3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2170" name="Line 5">
              <a:extLst>
                <a:ext uri="{FF2B5EF4-FFF2-40B4-BE49-F238E27FC236}">
                  <a16:creationId xmlns:a16="http://schemas.microsoft.com/office/drawing/2014/main" id="{8CDDC335-A81D-4C83-A07F-70D0E8786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2148" name="Rectangle 6">
            <a:extLst>
              <a:ext uri="{FF2B5EF4-FFF2-40B4-BE49-F238E27FC236}">
                <a16:creationId xmlns:a16="http://schemas.microsoft.com/office/drawing/2014/main" id="{25ECC8B0-E2FD-4C94-B689-6ED4BD9DC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49" name="Rectangle 7">
            <a:extLst>
              <a:ext uri="{FF2B5EF4-FFF2-40B4-BE49-F238E27FC236}">
                <a16:creationId xmlns:a16="http://schemas.microsoft.com/office/drawing/2014/main" id="{039D6A7D-C55E-4183-89FB-3C9F881CC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0" name="Rectangle 8">
            <a:extLst>
              <a:ext uri="{FF2B5EF4-FFF2-40B4-BE49-F238E27FC236}">
                <a16:creationId xmlns:a16="http://schemas.microsoft.com/office/drawing/2014/main" id="{A63C1D6E-18E1-462F-9752-5A487653D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1" name="Rectangle 9">
            <a:extLst>
              <a:ext uri="{FF2B5EF4-FFF2-40B4-BE49-F238E27FC236}">
                <a16:creationId xmlns:a16="http://schemas.microsoft.com/office/drawing/2014/main" id="{10547EBD-7D1F-4509-BCD1-07E1AEDE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2" name="Rectangle 10">
            <a:extLst>
              <a:ext uri="{FF2B5EF4-FFF2-40B4-BE49-F238E27FC236}">
                <a16:creationId xmlns:a16="http://schemas.microsoft.com/office/drawing/2014/main" id="{335665E3-38B0-41B0-B582-050AACF9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2153" name="Group 11">
            <a:extLst>
              <a:ext uri="{FF2B5EF4-FFF2-40B4-BE49-F238E27FC236}">
                <a16:creationId xmlns:a16="http://schemas.microsoft.com/office/drawing/2014/main" id="{E8C4FD01-10FD-4E6E-8540-94CB99D6D0B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2161" name="Group 12">
              <a:extLst>
                <a:ext uri="{FF2B5EF4-FFF2-40B4-BE49-F238E27FC236}">
                  <a16:creationId xmlns:a16="http://schemas.microsoft.com/office/drawing/2014/main" id="{0ACBA969-DCEB-44D8-88BD-7347F8DAC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2164" name="Oval 13">
                <a:extLst>
                  <a:ext uri="{FF2B5EF4-FFF2-40B4-BE49-F238E27FC236}">
                    <a16:creationId xmlns:a16="http://schemas.microsoft.com/office/drawing/2014/main" id="{73F0F71E-A6CF-4DBF-BE86-FDC724A7DE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2165" name="Oval 14">
                <a:extLst>
                  <a:ext uri="{FF2B5EF4-FFF2-40B4-BE49-F238E27FC236}">
                    <a16:creationId xmlns:a16="http://schemas.microsoft.com/office/drawing/2014/main" id="{D0479F49-FB2A-4B66-8A64-D0389DF633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2166" name="Oval 15">
                <a:extLst>
                  <a:ext uri="{FF2B5EF4-FFF2-40B4-BE49-F238E27FC236}">
                    <a16:creationId xmlns:a16="http://schemas.microsoft.com/office/drawing/2014/main" id="{AF7732B8-DC7B-4970-B1C0-2C1A04B599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2167" name="Oval 16">
                <a:extLst>
                  <a:ext uri="{FF2B5EF4-FFF2-40B4-BE49-F238E27FC236}">
                    <a16:creationId xmlns:a16="http://schemas.microsoft.com/office/drawing/2014/main" id="{10E3614D-2CA9-4D18-A7C8-240E22DAC7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2168" name="Oval 17">
                <a:extLst>
                  <a:ext uri="{FF2B5EF4-FFF2-40B4-BE49-F238E27FC236}">
                    <a16:creationId xmlns:a16="http://schemas.microsoft.com/office/drawing/2014/main" id="{BBBDA442-3FDF-4639-94D0-7AC602F77B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2162" name="Line 18">
              <a:extLst>
                <a:ext uri="{FF2B5EF4-FFF2-40B4-BE49-F238E27FC236}">
                  <a16:creationId xmlns:a16="http://schemas.microsoft.com/office/drawing/2014/main" id="{331C42EF-B60C-45D4-B789-54D97DE14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163" name="Text Box 19">
              <a:extLst>
                <a:ext uri="{FF2B5EF4-FFF2-40B4-BE49-F238E27FC236}">
                  <a16:creationId xmlns:a16="http://schemas.microsoft.com/office/drawing/2014/main" id="{402D8CFE-FCEC-4FF6-9ACE-E3A65D4A2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2154" name="Rectangle 20">
            <a:extLst>
              <a:ext uri="{FF2B5EF4-FFF2-40B4-BE49-F238E27FC236}">
                <a16:creationId xmlns:a16="http://schemas.microsoft.com/office/drawing/2014/main" id="{B33B6E8C-479E-4255-9456-6C14A0B7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5" name="Text Box 21">
            <a:extLst>
              <a:ext uri="{FF2B5EF4-FFF2-40B4-BE49-F238E27FC236}">
                <a16:creationId xmlns:a16="http://schemas.microsoft.com/office/drawing/2014/main" id="{212A74A5-B8B9-4957-AC2E-711274FA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2156" name="Rectangle 22">
            <a:extLst>
              <a:ext uri="{FF2B5EF4-FFF2-40B4-BE49-F238E27FC236}">
                <a16:creationId xmlns:a16="http://schemas.microsoft.com/office/drawing/2014/main" id="{0989509B-71BB-47FF-97BC-EB84D0E7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7" name="Rectangle 23">
            <a:extLst>
              <a:ext uri="{FF2B5EF4-FFF2-40B4-BE49-F238E27FC236}">
                <a16:creationId xmlns:a16="http://schemas.microsoft.com/office/drawing/2014/main" id="{484A4D17-12A1-4709-A39B-A132B2A8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8" name="Rectangle 24">
            <a:extLst>
              <a:ext uri="{FF2B5EF4-FFF2-40B4-BE49-F238E27FC236}">
                <a16:creationId xmlns:a16="http://schemas.microsoft.com/office/drawing/2014/main" id="{1FEFC1A7-CAA9-48D0-ABD6-3895094F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159" name="Text Box 25">
            <a:extLst>
              <a:ext uri="{FF2B5EF4-FFF2-40B4-BE49-F238E27FC236}">
                <a16:creationId xmlns:a16="http://schemas.microsoft.com/office/drawing/2014/main" id="{59845BF9-4B03-4B89-8D9D-2F6D1266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230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 제작</a:t>
            </a:r>
          </a:p>
        </p:txBody>
      </p:sp>
      <p:sp>
        <p:nvSpPr>
          <p:cNvPr id="262160" name="Rectangle 27">
            <a:extLst>
              <a:ext uri="{FF2B5EF4-FFF2-40B4-BE49-F238E27FC236}">
                <a16:creationId xmlns:a16="http://schemas.microsoft.com/office/drawing/2014/main" id="{A51DED47-6406-4BA9-97E3-E4501BD3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1473202"/>
            <a:ext cx="7777163" cy="4537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교보재의 제작 계획 검토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과목설계 참조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Transparency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Sheet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과목설계를 참고하면서 순서대로 작업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참고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 가능한 동시에 작업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사례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Video-Tape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등의 개발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과목설계에 따라 필요한 내용 구조도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외부에서의 임대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구입 또는 자체 제작 여부 결정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시니리오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제작처 혹은 구입처 선정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 및 시작품 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작업시 고려사항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시청각 기자재 중 가장 많이 사용되는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학습효과 및 주의력을 고려한다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글씨의 크기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담아야 할 내용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강사의 강의 내용을 연상하면서 작성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교재에 있는 내용과 중복되는 것은 피한다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매체에 부속되는 매체는 동시작업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사례연구용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Sheet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Sheet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는 동시에 작업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시청각 매체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VTR)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시간과 비용이 발생하므로 면밀한 계획을 수립하여야 한다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template04_2">
            <a:extLst>
              <a:ext uri="{FF2B5EF4-FFF2-40B4-BE49-F238E27FC236}">
                <a16:creationId xmlns:a16="http://schemas.microsoft.com/office/drawing/2014/main" id="{4AAFC857-4DEF-435D-929A-E28DBE9F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3171" name="Group 3">
            <a:extLst>
              <a:ext uri="{FF2B5EF4-FFF2-40B4-BE49-F238E27FC236}">
                <a16:creationId xmlns:a16="http://schemas.microsoft.com/office/drawing/2014/main" id="{EDA5AE10-9B29-4FAD-A574-0DC3466A101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3196" name="Text Box 4">
              <a:extLst>
                <a:ext uri="{FF2B5EF4-FFF2-40B4-BE49-F238E27FC236}">
                  <a16:creationId xmlns:a16="http://schemas.microsoft.com/office/drawing/2014/main" id="{4DA538C9-89DB-469E-A55E-7C35BFC0F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3197" name="Line 5">
              <a:extLst>
                <a:ext uri="{FF2B5EF4-FFF2-40B4-BE49-F238E27FC236}">
                  <a16:creationId xmlns:a16="http://schemas.microsoft.com/office/drawing/2014/main" id="{1781199E-8B51-4917-B859-A7F8E323E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3172" name="Rectangle 6">
            <a:extLst>
              <a:ext uri="{FF2B5EF4-FFF2-40B4-BE49-F238E27FC236}">
                <a16:creationId xmlns:a16="http://schemas.microsoft.com/office/drawing/2014/main" id="{AA7D3AE5-AAEF-4960-AF83-24B10532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73" name="Rectangle 7">
            <a:extLst>
              <a:ext uri="{FF2B5EF4-FFF2-40B4-BE49-F238E27FC236}">
                <a16:creationId xmlns:a16="http://schemas.microsoft.com/office/drawing/2014/main" id="{C7B5BE64-8DB4-4B96-800C-3D52B39B2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74" name="Rectangle 8">
            <a:extLst>
              <a:ext uri="{FF2B5EF4-FFF2-40B4-BE49-F238E27FC236}">
                <a16:creationId xmlns:a16="http://schemas.microsoft.com/office/drawing/2014/main" id="{A93E394F-8E4C-441C-9414-C776CAC4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75" name="Rectangle 9">
            <a:extLst>
              <a:ext uri="{FF2B5EF4-FFF2-40B4-BE49-F238E27FC236}">
                <a16:creationId xmlns:a16="http://schemas.microsoft.com/office/drawing/2014/main" id="{3F7886D0-F32A-4709-A517-D945A403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76" name="Rectangle 10">
            <a:extLst>
              <a:ext uri="{FF2B5EF4-FFF2-40B4-BE49-F238E27FC236}">
                <a16:creationId xmlns:a16="http://schemas.microsoft.com/office/drawing/2014/main" id="{36DCA696-BB7E-4548-BFEA-C61A37A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3177" name="Group 11">
            <a:extLst>
              <a:ext uri="{FF2B5EF4-FFF2-40B4-BE49-F238E27FC236}">
                <a16:creationId xmlns:a16="http://schemas.microsoft.com/office/drawing/2014/main" id="{364FFA38-75E9-4B03-822A-B7855894EF1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3188" name="Group 12">
              <a:extLst>
                <a:ext uri="{FF2B5EF4-FFF2-40B4-BE49-F238E27FC236}">
                  <a16:creationId xmlns:a16="http://schemas.microsoft.com/office/drawing/2014/main" id="{6EF7B8E5-3E68-4C4C-83C5-F34C0031D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3191" name="Oval 13">
                <a:extLst>
                  <a:ext uri="{FF2B5EF4-FFF2-40B4-BE49-F238E27FC236}">
                    <a16:creationId xmlns:a16="http://schemas.microsoft.com/office/drawing/2014/main" id="{D4D1B7A0-D659-410C-AA35-9486C754C0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192" name="Oval 14">
                <a:extLst>
                  <a:ext uri="{FF2B5EF4-FFF2-40B4-BE49-F238E27FC236}">
                    <a16:creationId xmlns:a16="http://schemas.microsoft.com/office/drawing/2014/main" id="{97A88766-D337-4CEA-B2DF-EE301CD8C6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193" name="Oval 15">
                <a:extLst>
                  <a:ext uri="{FF2B5EF4-FFF2-40B4-BE49-F238E27FC236}">
                    <a16:creationId xmlns:a16="http://schemas.microsoft.com/office/drawing/2014/main" id="{7A74BBDA-6091-4BC3-B31C-464BDFD882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194" name="Oval 16">
                <a:extLst>
                  <a:ext uri="{FF2B5EF4-FFF2-40B4-BE49-F238E27FC236}">
                    <a16:creationId xmlns:a16="http://schemas.microsoft.com/office/drawing/2014/main" id="{66D90FF5-585A-4A01-B7C5-875BF4CD4D9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195" name="Oval 17">
                <a:extLst>
                  <a:ext uri="{FF2B5EF4-FFF2-40B4-BE49-F238E27FC236}">
                    <a16:creationId xmlns:a16="http://schemas.microsoft.com/office/drawing/2014/main" id="{FCCC6771-DA9E-4CFE-87A0-0B0FDCB7CCD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3189" name="Line 18">
              <a:extLst>
                <a:ext uri="{FF2B5EF4-FFF2-40B4-BE49-F238E27FC236}">
                  <a16:creationId xmlns:a16="http://schemas.microsoft.com/office/drawing/2014/main" id="{F1FC959D-3C10-4530-8831-C25FDF714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0" name="Text Box 19">
              <a:extLst>
                <a:ext uri="{FF2B5EF4-FFF2-40B4-BE49-F238E27FC236}">
                  <a16:creationId xmlns:a16="http://schemas.microsoft.com/office/drawing/2014/main" id="{7A8AD9B2-92C6-4F97-B9B6-9249467A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3178" name="Rectangle 20">
            <a:extLst>
              <a:ext uri="{FF2B5EF4-FFF2-40B4-BE49-F238E27FC236}">
                <a16:creationId xmlns:a16="http://schemas.microsoft.com/office/drawing/2014/main" id="{90A3C583-4758-433F-A546-951000B1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79" name="Text Box 21">
            <a:extLst>
              <a:ext uri="{FF2B5EF4-FFF2-40B4-BE49-F238E27FC236}">
                <a16:creationId xmlns:a16="http://schemas.microsoft.com/office/drawing/2014/main" id="{88279836-E2A7-4E04-8F35-1467FAAC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3180" name="Rectangle 22">
            <a:extLst>
              <a:ext uri="{FF2B5EF4-FFF2-40B4-BE49-F238E27FC236}">
                <a16:creationId xmlns:a16="http://schemas.microsoft.com/office/drawing/2014/main" id="{D7C08676-8B1D-415D-A0BB-1BE1BB46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81" name="Rectangle 23">
            <a:extLst>
              <a:ext uri="{FF2B5EF4-FFF2-40B4-BE49-F238E27FC236}">
                <a16:creationId xmlns:a16="http://schemas.microsoft.com/office/drawing/2014/main" id="{FED4EA9D-885E-4585-A2C0-63514980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82" name="Rectangle 24">
            <a:extLst>
              <a:ext uri="{FF2B5EF4-FFF2-40B4-BE49-F238E27FC236}">
                <a16:creationId xmlns:a16="http://schemas.microsoft.com/office/drawing/2014/main" id="{AA4C0C1C-16CA-4C22-830A-F62B629D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3183" name="Group 25">
            <a:extLst>
              <a:ext uri="{FF2B5EF4-FFF2-40B4-BE49-F238E27FC236}">
                <a16:creationId xmlns:a16="http://schemas.microsoft.com/office/drawing/2014/main" id="{F0ADF593-6876-46F9-8303-937F612AAB64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63186" name="Picture 26" descr="원반2_3">
              <a:extLst>
                <a:ext uri="{FF2B5EF4-FFF2-40B4-BE49-F238E27FC236}">
                  <a16:creationId xmlns:a16="http://schemas.microsoft.com/office/drawing/2014/main" id="{062D8CA9-1D25-47FE-A1F7-1CA4F3A0C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187" name="Text Box 27">
              <a:extLst>
                <a:ext uri="{FF2B5EF4-FFF2-40B4-BE49-F238E27FC236}">
                  <a16:creationId xmlns:a16="http://schemas.microsoft.com/office/drawing/2014/main" id="{C198F69F-7141-4B5E-A859-3377073B7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63184" name="Rectangle 29">
            <a:extLst>
              <a:ext uri="{FF2B5EF4-FFF2-40B4-BE49-F238E27FC236}">
                <a16:creationId xmlns:a16="http://schemas.microsoft.com/office/drawing/2014/main" id="{0C9090D9-6007-464A-949B-CE95F56F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185" name="Rectangle 36">
            <a:extLst>
              <a:ext uri="{FF2B5EF4-FFF2-40B4-BE49-F238E27FC236}">
                <a16:creationId xmlns:a16="http://schemas.microsoft.com/office/drawing/2014/main" id="{EFE3E189-A1A5-4A1B-AFEE-802D3E77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68401"/>
            <a:ext cx="6553200" cy="8876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시제품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참고자료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과정안내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각종평가도구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template04_2">
            <a:extLst>
              <a:ext uri="{FF2B5EF4-FFF2-40B4-BE49-F238E27FC236}">
                <a16:creationId xmlns:a16="http://schemas.microsoft.com/office/drawing/2014/main" id="{9BFF5076-F9F6-4545-B322-5061F717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4195" name="Group 3">
            <a:extLst>
              <a:ext uri="{FF2B5EF4-FFF2-40B4-BE49-F238E27FC236}">
                <a16:creationId xmlns:a16="http://schemas.microsoft.com/office/drawing/2014/main" id="{74BB087C-33CA-4C6F-A0D5-6F6F8F0D820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4247" name="Text Box 4">
              <a:extLst>
                <a:ext uri="{FF2B5EF4-FFF2-40B4-BE49-F238E27FC236}">
                  <a16:creationId xmlns:a16="http://schemas.microsoft.com/office/drawing/2014/main" id="{BE9A2140-1D1E-466F-8237-DFE9E897F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4248" name="Line 5">
              <a:extLst>
                <a:ext uri="{FF2B5EF4-FFF2-40B4-BE49-F238E27FC236}">
                  <a16:creationId xmlns:a16="http://schemas.microsoft.com/office/drawing/2014/main" id="{719FD9C7-A594-4D77-B81F-B9A7C9D83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4196" name="Rectangle 6">
            <a:extLst>
              <a:ext uri="{FF2B5EF4-FFF2-40B4-BE49-F238E27FC236}">
                <a16:creationId xmlns:a16="http://schemas.microsoft.com/office/drawing/2014/main" id="{0EDAF0D2-4327-4329-BEEA-98DBCED7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197" name="Rectangle 7">
            <a:extLst>
              <a:ext uri="{FF2B5EF4-FFF2-40B4-BE49-F238E27FC236}">
                <a16:creationId xmlns:a16="http://schemas.microsoft.com/office/drawing/2014/main" id="{DF6FAD9A-FC2F-4032-866B-90A3F4DA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198" name="Rectangle 8">
            <a:extLst>
              <a:ext uri="{FF2B5EF4-FFF2-40B4-BE49-F238E27FC236}">
                <a16:creationId xmlns:a16="http://schemas.microsoft.com/office/drawing/2014/main" id="{A66439D1-682F-4E34-9729-4A062F65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199" name="Rectangle 9">
            <a:extLst>
              <a:ext uri="{FF2B5EF4-FFF2-40B4-BE49-F238E27FC236}">
                <a16:creationId xmlns:a16="http://schemas.microsoft.com/office/drawing/2014/main" id="{E2EFEC43-5A03-47A9-94B7-30CAD3CD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0" name="Rectangle 10">
            <a:extLst>
              <a:ext uri="{FF2B5EF4-FFF2-40B4-BE49-F238E27FC236}">
                <a16:creationId xmlns:a16="http://schemas.microsoft.com/office/drawing/2014/main" id="{AEB9DAF5-ABD5-4DF1-9D3F-B122964B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4201" name="Group 11">
            <a:extLst>
              <a:ext uri="{FF2B5EF4-FFF2-40B4-BE49-F238E27FC236}">
                <a16:creationId xmlns:a16="http://schemas.microsoft.com/office/drawing/2014/main" id="{C9761766-71A9-44E0-BB92-2A666685708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4239" name="Group 12">
              <a:extLst>
                <a:ext uri="{FF2B5EF4-FFF2-40B4-BE49-F238E27FC236}">
                  <a16:creationId xmlns:a16="http://schemas.microsoft.com/office/drawing/2014/main" id="{57EE7253-CCC8-433E-9E78-BC00A93BA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4242" name="Oval 13">
                <a:extLst>
                  <a:ext uri="{FF2B5EF4-FFF2-40B4-BE49-F238E27FC236}">
                    <a16:creationId xmlns:a16="http://schemas.microsoft.com/office/drawing/2014/main" id="{BC31365F-B2D6-4FDB-9F60-99DB2650AC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243" name="Oval 14">
                <a:extLst>
                  <a:ext uri="{FF2B5EF4-FFF2-40B4-BE49-F238E27FC236}">
                    <a16:creationId xmlns:a16="http://schemas.microsoft.com/office/drawing/2014/main" id="{F0277911-233A-42BE-8331-C45DD1F591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244" name="Oval 15">
                <a:extLst>
                  <a:ext uri="{FF2B5EF4-FFF2-40B4-BE49-F238E27FC236}">
                    <a16:creationId xmlns:a16="http://schemas.microsoft.com/office/drawing/2014/main" id="{6D21B65F-645C-4517-8FBA-48A0E771E1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245" name="Oval 16">
                <a:extLst>
                  <a:ext uri="{FF2B5EF4-FFF2-40B4-BE49-F238E27FC236}">
                    <a16:creationId xmlns:a16="http://schemas.microsoft.com/office/drawing/2014/main" id="{EF972810-B598-4FE9-9FA1-B65FED54DE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246" name="Oval 17">
                <a:extLst>
                  <a:ext uri="{FF2B5EF4-FFF2-40B4-BE49-F238E27FC236}">
                    <a16:creationId xmlns:a16="http://schemas.microsoft.com/office/drawing/2014/main" id="{3A51AEEB-1505-4174-8FB1-F24EE9C581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4240" name="Line 18">
              <a:extLst>
                <a:ext uri="{FF2B5EF4-FFF2-40B4-BE49-F238E27FC236}">
                  <a16:creationId xmlns:a16="http://schemas.microsoft.com/office/drawing/2014/main" id="{7D09E1CF-A2BB-449A-91B6-7AFF524E4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41" name="Text Box 19">
              <a:extLst>
                <a:ext uri="{FF2B5EF4-FFF2-40B4-BE49-F238E27FC236}">
                  <a16:creationId xmlns:a16="http://schemas.microsoft.com/office/drawing/2014/main" id="{D2FA63E0-006B-416C-BD41-7061C024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4202" name="Rectangle 20">
            <a:extLst>
              <a:ext uri="{FF2B5EF4-FFF2-40B4-BE49-F238E27FC236}">
                <a16:creationId xmlns:a16="http://schemas.microsoft.com/office/drawing/2014/main" id="{945336C9-B89F-4AA6-B40C-B4DBA95C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3" name="Text Box 21">
            <a:extLst>
              <a:ext uri="{FF2B5EF4-FFF2-40B4-BE49-F238E27FC236}">
                <a16:creationId xmlns:a16="http://schemas.microsoft.com/office/drawing/2014/main" id="{3E58132C-4801-4E76-8401-AED16075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4204" name="Rectangle 22">
            <a:extLst>
              <a:ext uri="{FF2B5EF4-FFF2-40B4-BE49-F238E27FC236}">
                <a16:creationId xmlns:a16="http://schemas.microsoft.com/office/drawing/2014/main" id="{924BBCB7-E426-4AB2-B446-EC133443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5" name="Rectangle 23">
            <a:extLst>
              <a:ext uri="{FF2B5EF4-FFF2-40B4-BE49-F238E27FC236}">
                <a16:creationId xmlns:a16="http://schemas.microsoft.com/office/drawing/2014/main" id="{65DC8718-B41C-4E18-9556-42D7F98C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6" name="Rectangle 24">
            <a:extLst>
              <a:ext uri="{FF2B5EF4-FFF2-40B4-BE49-F238E27FC236}">
                <a16:creationId xmlns:a16="http://schemas.microsoft.com/office/drawing/2014/main" id="{16203DAB-7A0B-4932-952D-1D39D867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7" name="Rectangle 25">
            <a:extLst>
              <a:ext uri="{FF2B5EF4-FFF2-40B4-BE49-F238E27FC236}">
                <a16:creationId xmlns:a16="http://schemas.microsoft.com/office/drawing/2014/main" id="{A9A90F8E-729B-45F8-B639-28C094B7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93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Manual</a:t>
            </a:r>
          </a:p>
        </p:txBody>
      </p:sp>
      <p:sp>
        <p:nvSpPr>
          <p:cNvPr id="264208" name="Rectangle 26">
            <a:extLst>
              <a:ext uri="{FF2B5EF4-FFF2-40B4-BE49-F238E27FC236}">
                <a16:creationId xmlns:a16="http://schemas.microsoft.com/office/drawing/2014/main" id="{8D958773-58ED-4BB6-8D96-8D145C12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09" name="Rectangle 27">
            <a:extLst>
              <a:ext uri="{FF2B5EF4-FFF2-40B4-BE49-F238E27FC236}">
                <a16:creationId xmlns:a16="http://schemas.microsoft.com/office/drawing/2014/main" id="{EBD6F1CE-6644-4F76-BF58-5C231E61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0" name="Rectangle 28">
            <a:extLst>
              <a:ext uri="{FF2B5EF4-FFF2-40B4-BE49-F238E27FC236}">
                <a16:creationId xmlns:a16="http://schemas.microsoft.com/office/drawing/2014/main" id="{E01C9338-042B-4F88-ADB4-23492E3D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1" name="Rectangle 29">
            <a:extLst>
              <a:ext uri="{FF2B5EF4-FFF2-40B4-BE49-F238E27FC236}">
                <a16:creationId xmlns:a16="http://schemas.microsoft.com/office/drawing/2014/main" id="{61FFE4F3-00E2-4893-8E0A-00F2E9C0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2" name="Rectangle 30">
            <a:extLst>
              <a:ext uri="{FF2B5EF4-FFF2-40B4-BE49-F238E27FC236}">
                <a16:creationId xmlns:a16="http://schemas.microsoft.com/office/drawing/2014/main" id="{25915269-4FC6-4DDA-8BF4-7BD46EBC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3" name="Rectangle 31">
            <a:extLst>
              <a:ext uri="{FF2B5EF4-FFF2-40B4-BE49-F238E27FC236}">
                <a16:creationId xmlns:a16="http://schemas.microsoft.com/office/drawing/2014/main" id="{8203809D-3E18-4646-B751-5FF1E3FF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4" name="Rectangle 32">
            <a:extLst>
              <a:ext uri="{FF2B5EF4-FFF2-40B4-BE49-F238E27FC236}">
                <a16:creationId xmlns:a16="http://schemas.microsoft.com/office/drawing/2014/main" id="{0747A403-A935-493A-BD07-618EB00C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5" name="Rectangle 33">
            <a:extLst>
              <a:ext uri="{FF2B5EF4-FFF2-40B4-BE49-F238E27FC236}">
                <a16:creationId xmlns:a16="http://schemas.microsoft.com/office/drawing/2014/main" id="{0F6B82B4-E122-4480-89BF-7C38A78E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6" name="Rectangle 34">
            <a:extLst>
              <a:ext uri="{FF2B5EF4-FFF2-40B4-BE49-F238E27FC236}">
                <a16:creationId xmlns:a16="http://schemas.microsoft.com/office/drawing/2014/main" id="{D43C37DE-0B8C-4679-9E80-0E84C23C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7" name="Rectangle 35">
            <a:extLst>
              <a:ext uri="{FF2B5EF4-FFF2-40B4-BE49-F238E27FC236}">
                <a16:creationId xmlns:a16="http://schemas.microsoft.com/office/drawing/2014/main" id="{F5575325-2AAE-4976-9211-E449BBE5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8" name="Rectangle 36">
            <a:extLst>
              <a:ext uri="{FF2B5EF4-FFF2-40B4-BE49-F238E27FC236}">
                <a16:creationId xmlns:a16="http://schemas.microsoft.com/office/drawing/2014/main" id="{9BD29AF8-DC7B-44ED-ACD3-EB4CB3D53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19" name="Rectangle 37">
            <a:extLst>
              <a:ext uri="{FF2B5EF4-FFF2-40B4-BE49-F238E27FC236}">
                <a16:creationId xmlns:a16="http://schemas.microsoft.com/office/drawing/2014/main" id="{ED321C46-5071-4C6B-BCDF-914A2F31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20" name="Rectangle 39">
            <a:extLst>
              <a:ext uri="{FF2B5EF4-FFF2-40B4-BE49-F238E27FC236}">
                <a16:creationId xmlns:a16="http://schemas.microsoft.com/office/drawing/2014/main" id="{4BE1D66A-2CEA-45A5-8310-B5CCDDC7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21" name="Rectangle 40">
            <a:extLst>
              <a:ext uri="{FF2B5EF4-FFF2-40B4-BE49-F238E27FC236}">
                <a16:creationId xmlns:a16="http://schemas.microsoft.com/office/drawing/2014/main" id="{3C907C21-14BB-4722-8195-6E70A624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25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222" name="Rectangle 61">
            <a:extLst>
              <a:ext uri="{FF2B5EF4-FFF2-40B4-BE49-F238E27FC236}">
                <a16:creationId xmlns:a16="http://schemas.microsoft.com/office/drawing/2014/main" id="{FBB5B7D2-FABC-4121-B8F7-B877F604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1924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 목표 및 기대효과</a:t>
            </a:r>
          </a:p>
        </p:txBody>
      </p:sp>
      <p:sp>
        <p:nvSpPr>
          <p:cNvPr id="264223" name="Rectangle 62">
            <a:extLst>
              <a:ext uri="{FF2B5EF4-FFF2-40B4-BE49-F238E27FC236}">
                <a16:creationId xmlns:a16="http://schemas.microsoft.com/office/drawing/2014/main" id="{D55744A0-A8F2-40F8-B4C2-869BC0D4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3194" name="Group 74">
            <a:extLst>
              <a:ext uri="{FF2B5EF4-FFF2-40B4-BE49-F238E27FC236}">
                <a16:creationId xmlns:a16="http://schemas.microsoft.com/office/drawing/2014/main" id="{98DE7DBF-6AEA-47AE-81A6-33611218434A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773238"/>
          <a:ext cx="6840537" cy="762000"/>
        </p:xfrm>
        <a:graphic>
          <a:graphicData uri="http://schemas.openxmlformats.org/drawingml/2006/table">
            <a:tbl>
              <a:tblPr/>
              <a:tblGrid>
                <a:gridCol w="68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230" name="Rectangle 75">
            <a:extLst>
              <a:ext uri="{FF2B5EF4-FFF2-40B4-BE49-F238E27FC236}">
                <a16:creationId xmlns:a16="http://schemas.microsoft.com/office/drawing/2014/main" id="{C83DC5AF-AB55-43F4-99F6-1CE69328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2708275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주요내용</a:t>
            </a:r>
          </a:p>
        </p:txBody>
      </p:sp>
      <p:graphicFrame>
        <p:nvGraphicFramePr>
          <p:cNvPr id="773196" name="Group 76">
            <a:extLst>
              <a:ext uri="{FF2B5EF4-FFF2-40B4-BE49-F238E27FC236}">
                <a16:creationId xmlns:a16="http://schemas.microsoft.com/office/drawing/2014/main" id="{C839E622-DDD0-424C-B2A8-CF96DF0C7C35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3068638"/>
          <a:ext cx="6840537" cy="762000"/>
        </p:xfrm>
        <a:graphic>
          <a:graphicData uri="http://schemas.openxmlformats.org/drawingml/2006/table">
            <a:tbl>
              <a:tblPr/>
              <a:tblGrid>
                <a:gridCol w="68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양신명조"/>
                        <a:cs typeface="한양신명조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237" name="Rectangle 82">
            <a:extLst>
              <a:ext uri="{FF2B5EF4-FFF2-40B4-BE49-F238E27FC236}">
                <a16:creationId xmlns:a16="http://schemas.microsoft.com/office/drawing/2014/main" id="{035FFDC8-4A47-4CE2-88B0-199D04C3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05265"/>
            <a:ext cx="135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 진행개요</a:t>
            </a:r>
          </a:p>
        </p:txBody>
      </p:sp>
      <p:sp>
        <p:nvSpPr>
          <p:cNvPr id="264238" name="Rectangle 85">
            <a:extLst>
              <a:ext uri="{FF2B5EF4-FFF2-40B4-BE49-F238E27FC236}">
                <a16:creationId xmlns:a16="http://schemas.microsoft.com/office/drawing/2014/main" id="{816FB08E-B073-4B4D-8D83-E749A5E8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08500"/>
            <a:ext cx="6769100" cy="1530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  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   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월   일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00:00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～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00:00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구성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총  명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개요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강의장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강의장 좌석 배치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 descr="template04_2">
            <a:extLst>
              <a:ext uri="{FF2B5EF4-FFF2-40B4-BE49-F238E27FC236}">
                <a16:creationId xmlns:a16="http://schemas.microsoft.com/office/drawing/2014/main" id="{AF42AE1B-8A05-4CAA-942E-5FFB7C58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5219" name="Group 3">
            <a:extLst>
              <a:ext uri="{FF2B5EF4-FFF2-40B4-BE49-F238E27FC236}">
                <a16:creationId xmlns:a16="http://schemas.microsoft.com/office/drawing/2014/main" id="{F83FE4F1-702D-42A2-B5F3-B9F356C803A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5277" name="Text Box 4">
              <a:extLst>
                <a:ext uri="{FF2B5EF4-FFF2-40B4-BE49-F238E27FC236}">
                  <a16:creationId xmlns:a16="http://schemas.microsoft.com/office/drawing/2014/main" id="{7B387FD4-6045-4AA5-A20A-167BB52F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5278" name="Line 5">
              <a:extLst>
                <a:ext uri="{FF2B5EF4-FFF2-40B4-BE49-F238E27FC236}">
                  <a16:creationId xmlns:a16="http://schemas.microsoft.com/office/drawing/2014/main" id="{11EF9450-04DC-4B84-914E-889FA2A7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5220" name="Rectangle 6">
            <a:extLst>
              <a:ext uri="{FF2B5EF4-FFF2-40B4-BE49-F238E27FC236}">
                <a16:creationId xmlns:a16="http://schemas.microsoft.com/office/drawing/2014/main" id="{595D1B84-B5A2-4631-ABAF-1251AB13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1" name="Rectangle 7">
            <a:extLst>
              <a:ext uri="{FF2B5EF4-FFF2-40B4-BE49-F238E27FC236}">
                <a16:creationId xmlns:a16="http://schemas.microsoft.com/office/drawing/2014/main" id="{7754CF91-ED30-4822-9BFD-524DE93B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2" name="Rectangle 8">
            <a:extLst>
              <a:ext uri="{FF2B5EF4-FFF2-40B4-BE49-F238E27FC236}">
                <a16:creationId xmlns:a16="http://schemas.microsoft.com/office/drawing/2014/main" id="{C089A631-A721-48B4-9A93-EBDEA7AE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3" name="Rectangle 9">
            <a:extLst>
              <a:ext uri="{FF2B5EF4-FFF2-40B4-BE49-F238E27FC236}">
                <a16:creationId xmlns:a16="http://schemas.microsoft.com/office/drawing/2014/main" id="{64FFE6D9-9CBF-4545-ABA2-47AA85E9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4" name="Rectangle 10">
            <a:extLst>
              <a:ext uri="{FF2B5EF4-FFF2-40B4-BE49-F238E27FC236}">
                <a16:creationId xmlns:a16="http://schemas.microsoft.com/office/drawing/2014/main" id="{97B99250-B8C3-4FAB-9D7D-B3124F99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5225" name="Group 11">
            <a:extLst>
              <a:ext uri="{FF2B5EF4-FFF2-40B4-BE49-F238E27FC236}">
                <a16:creationId xmlns:a16="http://schemas.microsoft.com/office/drawing/2014/main" id="{4EDD502A-FC89-48D6-B124-A87FD15F003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5269" name="Group 12">
              <a:extLst>
                <a:ext uri="{FF2B5EF4-FFF2-40B4-BE49-F238E27FC236}">
                  <a16:creationId xmlns:a16="http://schemas.microsoft.com/office/drawing/2014/main" id="{A5A3A51D-CB8B-42D2-95F2-3497DB512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5272" name="Oval 13">
                <a:extLst>
                  <a:ext uri="{FF2B5EF4-FFF2-40B4-BE49-F238E27FC236}">
                    <a16:creationId xmlns:a16="http://schemas.microsoft.com/office/drawing/2014/main" id="{662263BE-59E8-4123-ACAF-E95621BF083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273" name="Oval 14">
                <a:extLst>
                  <a:ext uri="{FF2B5EF4-FFF2-40B4-BE49-F238E27FC236}">
                    <a16:creationId xmlns:a16="http://schemas.microsoft.com/office/drawing/2014/main" id="{BB7D44D0-C211-4866-B0C4-916C60B683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274" name="Oval 15">
                <a:extLst>
                  <a:ext uri="{FF2B5EF4-FFF2-40B4-BE49-F238E27FC236}">
                    <a16:creationId xmlns:a16="http://schemas.microsoft.com/office/drawing/2014/main" id="{CEA0BE20-4A41-4F35-9F63-3912606690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275" name="Oval 16">
                <a:extLst>
                  <a:ext uri="{FF2B5EF4-FFF2-40B4-BE49-F238E27FC236}">
                    <a16:creationId xmlns:a16="http://schemas.microsoft.com/office/drawing/2014/main" id="{4824DBA9-C8BD-4838-973A-3926132C69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276" name="Oval 17">
                <a:extLst>
                  <a:ext uri="{FF2B5EF4-FFF2-40B4-BE49-F238E27FC236}">
                    <a16:creationId xmlns:a16="http://schemas.microsoft.com/office/drawing/2014/main" id="{77A19E56-BFCC-45DD-B0F9-876FA00BB9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5270" name="Line 18">
              <a:extLst>
                <a:ext uri="{FF2B5EF4-FFF2-40B4-BE49-F238E27FC236}">
                  <a16:creationId xmlns:a16="http://schemas.microsoft.com/office/drawing/2014/main" id="{2641E58C-9712-4B37-ADAB-F6980CA8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71" name="Text Box 19">
              <a:extLst>
                <a:ext uri="{FF2B5EF4-FFF2-40B4-BE49-F238E27FC236}">
                  <a16:creationId xmlns:a16="http://schemas.microsoft.com/office/drawing/2014/main" id="{FC35FA2C-F94D-486F-B9CC-AED57171F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5226" name="Rectangle 20">
            <a:extLst>
              <a:ext uri="{FF2B5EF4-FFF2-40B4-BE49-F238E27FC236}">
                <a16:creationId xmlns:a16="http://schemas.microsoft.com/office/drawing/2014/main" id="{B5D2B15A-D61B-4069-A158-55AE688D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7" name="Text Box 21">
            <a:extLst>
              <a:ext uri="{FF2B5EF4-FFF2-40B4-BE49-F238E27FC236}">
                <a16:creationId xmlns:a16="http://schemas.microsoft.com/office/drawing/2014/main" id="{D9B1B4F0-9201-4A5A-AD23-99D3D21B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5228" name="Rectangle 22">
            <a:extLst>
              <a:ext uri="{FF2B5EF4-FFF2-40B4-BE49-F238E27FC236}">
                <a16:creationId xmlns:a16="http://schemas.microsoft.com/office/drawing/2014/main" id="{C6CF8393-77EC-4692-8327-3FDCE961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29" name="Rectangle 23">
            <a:extLst>
              <a:ext uri="{FF2B5EF4-FFF2-40B4-BE49-F238E27FC236}">
                <a16:creationId xmlns:a16="http://schemas.microsoft.com/office/drawing/2014/main" id="{7D490BD7-C46B-4195-AFC2-B7A07881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0" name="Rectangle 24">
            <a:extLst>
              <a:ext uri="{FF2B5EF4-FFF2-40B4-BE49-F238E27FC236}">
                <a16:creationId xmlns:a16="http://schemas.microsoft.com/office/drawing/2014/main" id="{A3441FE3-D525-4CD5-BD13-CADE29F2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1" name="Rectangle 25">
            <a:extLst>
              <a:ext uri="{FF2B5EF4-FFF2-40B4-BE49-F238E27FC236}">
                <a16:creationId xmlns:a16="http://schemas.microsoft.com/office/drawing/2014/main" id="{52F815EF-8E5D-4203-8C4B-EE32084C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93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Manual</a:t>
            </a:r>
          </a:p>
        </p:txBody>
      </p:sp>
      <p:sp>
        <p:nvSpPr>
          <p:cNvPr id="265232" name="Rectangle 26">
            <a:extLst>
              <a:ext uri="{FF2B5EF4-FFF2-40B4-BE49-F238E27FC236}">
                <a16:creationId xmlns:a16="http://schemas.microsoft.com/office/drawing/2014/main" id="{2BBC265E-1DB4-4845-85F0-078834CE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3" name="Rectangle 27">
            <a:extLst>
              <a:ext uri="{FF2B5EF4-FFF2-40B4-BE49-F238E27FC236}">
                <a16:creationId xmlns:a16="http://schemas.microsoft.com/office/drawing/2014/main" id="{041729D9-812F-47C7-A580-67BE72BA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4" name="Rectangle 28">
            <a:extLst>
              <a:ext uri="{FF2B5EF4-FFF2-40B4-BE49-F238E27FC236}">
                <a16:creationId xmlns:a16="http://schemas.microsoft.com/office/drawing/2014/main" id="{C37C49E4-B4BF-4B1C-B98F-9B781035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5" name="Rectangle 29">
            <a:extLst>
              <a:ext uri="{FF2B5EF4-FFF2-40B4-BE49-F238E27FC236}">
                <a16:creationId xmlns:a16="http://schemas.microsoft.com/office/drawing/2014/main" id="{0FF1342A-7927-49EA-9DF4-5A5B4EBD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6" name="Rectangle 30">
            <a:extLst>
              <a:ext uri="{FF2B5EF4-FFF2-40B4-BE49-F238E27FC236}">
                <a16:creationId xmlns:a16="http://schemas.microsoft.com/office/drawing/2014/main" id="{C964C58A-AC38-4087-B2A2-083C14FB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7" name="Rectangle 31">
            <a:extLst>
              <a:ext uri="{FF2B5EF4-FFF2-40B4-BE49-F238E27FC236}">
                <a16:creationId xmlns:a16="http://schemas.microsoft.com/office/drawing/2014/main" id="{21FBC7EC-FD86-4DBE-836C-F1A395BD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8" name="Rectangle 32">
            <a:extLst>
              <a:ext uri="{FF2B5EF4-FFF2-40B4-BE49-F238E27FC236}">
                <a16:creationId xmlns:a16="http://schemas.microsoft.com/office/drawing/2014/main" id="{AD0B67A6-1D05-43EA-8FA3-DB3371DF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39" name="Rectangle 33">
            <a:extLst>
              <a:ext uri="{FF2B5EF4-FFF2-40B4-BE49-F238E27FC236}">
                <a16:creationId xmlns:a16="http://schemas.microsoft.com/office/drawing/2014/main" id="{241A5C11-B5CC-42C5-B861-D5F0FA22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0" name="Rectangle 34">
            <a:extLst>
              <a:ext uri="{FF2B5EF4-FFF2-40B4-BE49-F238E27FC236}">
                <a16:creationId xmlns:a16="http://schemas.microsoft.com/office/drawing/2014/main" id="{6FB076AE-69F8-4ACB-BF5B-528E2ADD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1" name="Rectangle 35">
            <a:extLst>
              <a:ext uri="{FF2B5EF4-FFF2-40B4-BE49-F238E27FC236}">
                <a16:creationId xmlns:a16="http://schemas.microsoft.com/office/drawing/2014/main" id="{43F9B1CD-CC7E-401B-8187-BF64A987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2" name="Rectangle 36">
            <a:extLst>
              <a:ext uri="{FF2B5EF4-FFF2-40B4-BE49-F238E27FC236}">
                <a16:creationId xmlns:a16="http://schemas.microsoft.com/office/drawing/2014/main" id="{F85D513A-58AF-480D-B4EF-F38AB479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3" name="Rectangle 37">
            <a:extLst>
              <a:ext uri="{FF2B5EF4-FFF2-40B4-BE49-F238E27FC236}">
                <a16:creationId xmlns:a16="http://schemas.microsoft.com/office/drawing/2014/main" id="{2B67B8CE-D52B-42A8-9ACF-D2015219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4" name="Rectangle 38">
            <a:extLst>
              <a:ext uri="{FF2B5EF4-FFF2-40B4-BE49-F238E27FC236}">
                <a16:creationId xmlns:a16="http://schemas.microsoft.com/office/drawing/2014/main" id="{2E92E324-C418-4921-AE4D-E81F362E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5" name="Rectangle 40">
            <a:extLst>
              <a:ext uri="{FF2B5EF4-FFF2-40B4-BE49-F238E27FC236}">
                <a16:creationId xmlns:a16="http://schemas.microsoft.com/office/drawing/2014/main" id="{BD8C3D52-1BF3-4CA9-90A8-5511EC04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207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 계획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진행개요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5246" name="Rectangle 41">
            <a:extLst>
              <a:ext uri="{FF2B5EF4-FFF2-40B4-BE49-F238E27FC236}">
                <a16:creationId xmlns:a16="http://schemas.microsoft.com/office/drawing/2014/main" id="{CFD7B46A-E7E7-4E81-BC81-F294A13F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247" name="Rectangle 57">
            <a:extLst>
              <a:ext uri="{FF2B5EF4-FFF2-40B4-BE49-F238E27FC236}">
                <a16:creationId xmlns:a16="http://schemas.microsoft.com/office/drawing/2014/main" id="{F45124C2-5D58-4CE1-9ABF-B23EE9A3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050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5291" name="Group 123">
            <a:extLst>
              <a:ext uri="{FF2B5EF4-FFF2-40B4-BE49-F238E27FC236}">
                <a16:creationId xmlns:a16="http://schemas.microsoft.com/office/drawing/2014/main" id="{C1D4105F-8488-4555-A56C-E9135E085F7F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1844677"/>
          <a:ext cx="7704137" cy="2232025"/>
        </p:xfrm>
        <a:graphic>
          <a:graphicData uri="http://schemas.openxmlformats.org/drawingml/2006/table">
            <a:tbl>
              <a:tblPr/>
              <a:tblGrid>
                <a:gridCol w="102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부 내 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3" marB="457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5268" name="Rectangle 124">
            <a:extLst>
              <a:ext uri="{FF2B5EF4-FFF2-40B4-BE49-F238E27FC236}">
                <a16:creationId xmlns:a16="http://schemas.microsoft.com/office/drawing/2014/main" id="{14A18C04-0D6A-41F1-9E19-1BB4FC7F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346575"/>
            <a:ext cx="5313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 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참고란에 강사용 참고자료에 관해 언급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강사용 참고자료는 별도로 준비해 강사가 강의 준비시 참고하도록 구성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명단 및 과정 진행시 참고사항 등은 강사용 참고철 별도 준비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매체는 일년번호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세부내용별로 언급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template04_2">
            <a:extLst>
              <a:ext uri="{FF2B5EF4-FFF2-40B4-BE49-F238E27FC236}">
                <a16:creationId xmlns:a16="http://schemas.microsoft.com/office/drawing/2014/main" id="{0698BFC1-EC40-497C-B39E-F0DC0849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9379" name="Group 3">
            <a:extLst>
              <a:ext uri="{FF2B5EF4-FFF2-40B4-BE49-F238E27FC236}">
                <a16:creationId xmlns:a16="http://schemas.microsoft.com/office/drawing/2014/main" id="{F4C29013-DD7D-42C9-A572-BB08B425D5D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29404" name="Text Box 4">
              <a:extLst>
                <a:ext uri="{FF2B5EF4-FFF2-40B4-BE49-F238E27FC236}">
                  <a16:creationId xmlns:a16="http://schemas.microsoft.com/office/drawing/2014/main" id="{04124815-C6FD-477B-BB79-1FFB4BCEA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29405" name="Line 5">
              <a:extLst>
                <a:ext uri="{FF2B5EF4-FFF2-40B4-BE49-F238E27FC236}">
                  <a16:creationId xmlns:a16="http://schemas.microsoft.com/office/drawing/2014/main" id="{E7249263-3976-4341-89C5-10C71258B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9380" name="Rectangle 6">
            <a:extLst>
              <a:ext uri="{FF2B5EF4-FFF2-40B4-BE49-F238E27FC236}">
                <a16:creationId xmlns:a16="http://schemas.microsoft.com/office/drawing/2014/main" id="{268699ED-5B11-4C47-BF2D-C2A32E46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1" name="Rectangle 7">
            <a:extLst>
              <a:ext uri="{FF2B5EF4-FFF2-40B4-BE49-F238E27FC236}">
                <a16:creationId xmlns:a16="http://schemas.microsoft.com/office/drawing/2014/main" id="{1CB72EB2-8045-4756-BB7D-23BAF333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2" name="Rectangle 8">
            <a:extLst>
              <a:ext uri="{FF2B5EF4-FFF2-40B4-BE49-F238E27FC236}">
                <a16:creationId xmlns:a16="http://schemas.microsoft.com/office/drawing/2014/main" id="{E8F31F42-8DF5-4427-8254-DF2E394F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3" name="Rectangle 9">
            <a:extLst>
              <a:ext uri="{FF2B5EF4-FFF2-40B4-BE49-F238E27FC236}">
                <a16:creationId xmlns:a16="http://schemas.microsoft.com/office/drawing/2014/main" id="{7D5EECD6-3332-4704-BA30-CD5E56D7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4" name="Rectangle 10">
            <a:extLst>
              <a:ext uri="{FF2B5EF4-FFF2-40B4-BE49-F238E27FC236}">
                <a16:creationId xmlns:a16="http://schemas.microsoft.com/office/drawing/2014/main" id="{200ED169-FA8C-43E2-AD9D-D88B5121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9385" name="Group 11">
            <a:extLst>
              <a:ext uri="{FF2B5EF4-FFF2-40B4-BE49-F238E27FC236}">
                <a16:creationId xmlns:a16="http://schemas.microsoft.com/office/drawing/2014/main" id="{F9F4BD79-11B3-432D-9323-F69B0D0F8C3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29396" name="Group 12">
              <a:extLst>
                <a:ext uri="{FF2B5EF4-FFF2-40B4-BE49-F238E27FC236}">
                  <a16:creationId xmlns:a16="http://schemas.microsoft.com/office/drawing/2014/main" id="{C26908F9-6912-42D7-8779-71B07E67B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29399" name="Oval 13">
                <a:extLst>
                  <a:ext uri="{FF2B5EF4-FFF2-40B4-BE49-F238E27FC236}">
                    <a16:creationId xmlns:a16="http://schemas.microsoft.com/office/drawing/2014/main" id="{F93812A6-3B87-430B-B4B6-9B2D4A5751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400" name="Oval 14">
                <a:extLst>
                  <a:ext uri="{FF2B5EF4-FFF2-40B4-BE49-F238E27FC236}">
                    <a16:creationId xmlns:a16="http://schemas.microsoft.com/office/drawing/2014/main" id="{BD86FEBC-7F47-4684-A153-ED93CF2E45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401" name="Oval 15">
                <a:extLst>
                  <a:ext uri="{FF2B5EF4-FFF2-40B4-BE49-F238E27FC236}">
                    <a16:creationId xmlns:a16="http://schemas.microsoft.com/office/drawing/2014/main" id="{48B2021B-09D5-4A6D-AB6A-6A29AB067F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402" name="Oval 16">
                <a:extLst>
                  <a:ext uri="{FF2B5EF4-FFF2-40B4-BE49-F238E27FC236}">
                    <a16:creationId xmlns:a16="http://schemas.microsoft.com/office/drawing/2014/main" id="{5BCEA487-71D8-4DEC-8BD7-F86A0874FD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403" name="Oval 17">
                <a:extLst>
                  <a:ext uri="{FF2B5EF4-FFF2-40B4-BE49-F238E27FC236}">
                    <a16:creationId xmlns:a16="http://schemas.microsoft.com/office/drawing/2014/main" id="{24DB730C-3339-41AC-9D46-C85750FF46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9397" name="Line 18">
              <a:extLst>
                <a:ext uri="{FF2B5EF4-FFF2-40B4-BE49-F238E27FC236}">
                  <a16:creationId xmlns:a16="http://schemas.microsoft.com/office/drawing/2014/main" id="{9BE149AE-4E0C-4E08-898B-E656F31E0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9398" name="Text Box 19">
              <a:extLst>
                <a:ext uri="{FF2B5EF4-FFF2-40B4-BE49-F238E27FC236}">
                  <a16:creationId xmlns:a16="http://schemas.microsoft.com/office/drawing/2014/main" id="{3604D7B9-7037-4396-9372-CE5A04F34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29386" name="Rectangle 20">
            <a:extLst>
              <a:ext uri="{FF2B5EF4-FFF2-40B4-BE49-F238E27FC236}">
                <a16:creationId xmlns:a16="http://schemas.microsoft.com/office/drawing/2014/main" id="{0D1F4537-B559-4356-B9D9-47DCC599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7" name="Text Box 21">
            <a:extLst>
              <a:ext uri="{FF2B5EF4-FFF2-40B4-BE49-F238E27FC236}">
                <a16:creationId xmlns:a16="http://schemas.microsoft.com/office/drawing/2014/main" id="{D7787F98-89D9-4268-84F2-A94349E6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29388" name="Rectangle 22">
            <a:extLst>
              <a:ext uri="{FF2B5EF4-FFF2-40B4-BE49-F238E27FC236}">
                <a16:creationId xmlns:a16="http://schemas.microsoft.com/office/drawing/2014/main" id="{0E407205-6260-4FD9-8F74-D98623EE2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89" name="Rectangle 23">
            <a:extLst>
              <a:ext uri="{FF2B5EF4-FFF2-40B4-BE49-F238E27FC236}">
                <a16:creationId xmlns:a16="http://schemas.microsoft.com/office/drawing/2014/main" id="{CEF6424F-E5CA-4932-BADF-92B832E5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기술</a:t>
            </a:r>
          </a:p>
        </p:txBody>
      </p:sp>
      <p:grpSp>
        <p:nvGrpSpPr>
          <p:cNvPr id="229390" name="Group 24">
            <a:extLst>
              <a:ext uri="{FF2B5EF4-FFF2-40B4-BE49-F238E27FC236}">
                <a16:creationId xmlns:a16="http://schemas.microsoft.com/office/drawing/2014/main" id="{7E44AE18-83F8-453F-AA11-E165F1C7A9D4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29394" name="Picture 25" descr="원반2_1">
              <a:extLst>
                <a:ext uri="{FF2B5EF4-FFF2-40B4-BE49-F238E27FC236}">
                  <a16:creationId xmlns:a16="http://schemas.microsoft.com/office/drawing/2014/main" id="{47155BC3-E660-4A1D-9251-FB66F2E6B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9395" name="Text Box 26">
              <a:extLst>
                <a:ext uri="{FF2B5EF4-FFF2-40B4-BE49-F238E27FC236}">
                  <a16:creationId xmlns:a16="http://schemas.microsoft.com/office/drawing/2014/main" id="{6569C8A6-4E26-4167-AAEA-5182B832F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29391" name="Rectangle 28">
            <a:extLst>
              <a:ext uri="{FF2B5EF4-FFF2-40B4-BE49-F238E27FC236}">
                <a16:creationId xmlns:a16="http://schemas.microsoft.com/office/drawing/2014/main" id="{D9EE40EB-5049-4FAB-8892-0620E26C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92" name="Rectangle 29">
            <a:extLst>
              <a:ext uri="{FF2B5EF4-FFF2-40B4-BE49-F238E27FC236}">
                <a16:creationId xmlns:a16="http://schemas.microsoft.com/office/drawing/2014/main" id="{C3CA6665-498A-4ABA-A854-71AC8C48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393" name="Rectangle 41">
            <a:extLst>
              <a:ext uri="{FF2B5EF4-FFF2-40B4-BE49-F238E27FC236}">
                <a16:creationId xmlns:a16="http://schemas.microsoft.com/office/drawing/2014/main" id="{3106EB52-ED64-4D97-8D98-5941D4C3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54325"/>
            <a:ext cx="7200900" cy="2222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목적기술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교육 기초정보 수집에서 확인된 교육을 통해 기대하는 사항 검토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자료수집 분석을 통해 확인한 교육과정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(Program)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궁극적으로  도달하고자 하는 바를 기술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고려사항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-Program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배경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-Analysis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필요성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Program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실시의 이유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목적의 구성요소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대상자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교육결과 기대사항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template04_2">
            <a:extLst>
              <a:ext uri="{FF2B5EF4-FFF2-40B4-BE49-F238E27FC236}">
                <a16:creationId xmlns:a16="http://schemas.microsoft.com/office/drawing/2014/main" id="{793AB4CC-73C7-4C88-B6A5-B63143F7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43" name="Group 3">
            <a:extLst>
              <a:ext uri="{FF2B5EF4-FFF2-40B4-BE49-F238E27FC236}">
                <a16:creationId xmlns:a16="http://schemas.microsoft.com/office/drawing/2014/main" id="{D94E6865-8697-4FA7-82AC-EF06332592E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6297" name="Text Box 4">
              <a:extLst>
                <a:ext uri="{FF2B5EF4-FFF2-40B4-BE49-F238E27FC236}">
                  <a16:creationId xmlns:a16="http://schemas.microsoft.com/office/drawing/2014/main" id="{12ADBEBF-D3D0-43C0-97C8-DEB0A9F62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6298" name="Line 5">
              <a:extLst>
                <a:ext uri="{FF2B5EF4-FFF2-40B4-BE49-F238E27FC236}">
                  <a16:creationId xmlns:a16="http://schemas.microsoft.com/office/drawing/2014/main" id="{B9A3213A-D86D-4344-A62E-1B68E60EE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244" name="Rectangle 6">
            <a:extLst>
              <a:ext uri="{FF2B5EF4-FFF2-40B4-BE49-F238E27FC236}">
                <a16:creationId xmlns:a16="http://schemas.microsoft.com/office/drawing/2014/main" id="{D44F5C1B-13B1-451C-985B-7583E86A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45" name="Rectangle 7">
            <a:extLst>
              <a:ext uri="{FF2B5EF4-FFF2-40B4-BE49-F238E27FC236}">
                <a16:creationId xmlns:a16="http://schemas.microsoft.com/office/drawing/2014/main" id="{9EBE4622-9F95-412C-AABA-1F69EE8E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46" name="Rectangle 8">
            <a:extLst>
              <a:ext uri="{FF2B5EF4-FFF2-40B4-BE49-F238E27FC236}">
                <a16:creationId xmlns:a16="http://schemas.microsoft.com/office/drawing/2014/main" id="{C78428F9-9964-405E-8868-63B41175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47" name="Rectangle 9">
            <a:extLst>
              <a:ext uri="{FF2B5EF4-FFF2-40B4-BE49-F238E27FC236}">
                <a16:creationId xmlns:a16="http://schemas.microsoft.com/office/drawing/2014/main" id="{4A903C92-CA95-483B-BF8A-65A9DAA0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48" name="Rectangle 10">
            <a:extLst>
              <a:ext uri="{FF2B5EF4-FFF2-40B4-BE49-F238E27FC236}">
                <a16:creationId xmlns:a16="http://schemas.microsoft.com/office/drawing/2014/main" id="{75A8F8B0-547A-4159-9D01-A14FC61C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6249" name="Group 11">
            <a:extLst>
              <a:ext uri="{FF2B5EF4-FFF2-40B4-BE49-F238E27FC236}">
                <a16:creationId xmlns:a16="http://schemas.microsoft.com/office/drawing/2014/main" id="{1B7F2919-CD03-484A-9E80-D28435116DE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6289" name="Group 12">
              <a:extLst>
                <a:ext uri="{FF2B5EF4-FFF2-40B4-BE49-F238E27FC236}">
                  <a16:creationId xmlns:a16="http://schemas.microsoft.com/office/drawing/2014/main" id="{A378CAFF-3B04-410F-AAEE-012C599A3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6292" name="Oval 13">
                <a:extLst>
                  <a:ext uri="{FF2B5EF4-FFF2-40B4-BE49-F238E27FC236}">
                    <a16:creationId xmlns:a16="http://schemas.microsoft.com/office/drawing/2014/main" id="{4E2230DA-4703-414D-9686-268119D680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293" name="Oval 14">
                <a:extLst>
                  <a:ext uri="{FF2B5EF4-FFF2-40B4-BE49-F238E27FC236}">
                    <a16:creationId xmlns:a16="http://schemas.microsoft.com/office/drawing/2014/main" id="{2A395CA5-6977-4F16-9938-02F07BAE41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294" name="Oval 15">
                <a:extLst>
                  <a:ext uri="{FF2B5EF4-FFF2-40B4-BE49-F238E27FC236}">
                    <a16:creationId xmlns:a16="http://schemas.microsoft.com/office/drawing/2014/main" id="{B997825A-2B3E-47C9-818C-FF36085901A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295" name="Oval 16">
                <a:extLst>
                  <a:ext uri="{FF2B5EF4-FFF2-40B4-BE49-F238E27FC236}">
                    <a16:creationId xmlns:a16="http://schemas.microsoft.com/office/drawing/2014/main" id="{1D23492A-0DCF-4623-9A40-F66363B407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296" name="Oval 17">
                <a:extLst>
                  <a:ext uri="{FF2B5EF4-FFF2-40B4-BE49-F238E27FC236}">
                    <a16:creationId xmlns:a16="http://schemas.microsoft.com/office/drawing/2014/main" id="{497B23F4-D757-4DB8-BD04-BB88E2F00C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6290" name="Line 18">
              <a:extLst>
                <a:ext uri="{FF2B5EF4-FFF2-40B4-BE49-F238E27FC236}">
                  <a16:creationId xmlns:a16="http://schemas.microsoft.com/office/drawing/2014/main" id="{6AAE4454-A646-423C-9BE7-E77EF1817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291" name="Text Box 19">
              <a:extLst>
                <a:ext uri="{FF2B5EF4-FFF2-40B4-BE49-F238E27FC236}">
                  <a16:creationId xmlns:a16="http://schemas.microsoft.com/office/drawing/2014/main" id="{196484C7-2918-4C27-AC16-D9045F48D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6250" name="Rectangle 20">
            <a:extLst>
              <a:ext uri="{FF2B5EF4-FFF2-40B4-BE49-F238E27FC236}">
                <a16:creationId xmlns:a16="http://schemas.microsoft.com/office/drawing/2014/main" id="{BD938F08-2570-414A-A325-1DD531F4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1" name="Text Box 21">
            <a:extLst>
              <a:ext uri="{FF2B5EF4-FFF2-40B4-BE49-F238E27FC236}">
                <a16:creationId xmlns:a16="http://schemas.microsoft.com/office/drawing/2014/main" id="{039BE96C-4BA6-4ECE-A287-1739BD24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6252" name="Rectangle 22">
            <a:extLst>
              <a:ext uri="{FF2B5EF4-FFF2-40B4-BE49-F238E27FC236}">
                <a16:creationId xmlns:a16="http://schemas.microsoft.com/office/drawing/2014/main" id="{57D29AB2-7BDA-4A29-B20C-5AC1D6C1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3" name="Rectangle 23">
            <a:extLst>
              <a:ext uri="{FF2B5EF4-FFF2-40B4-BE49-F238E27FC236}">
                <a16:creationId xmlns:a16="http://schemas.microsoft.com/office/drawing/2014/main" id="{A9E7B4CB-1327-4FE2-8288-72B71A01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4" name="Rectangle 24">
            <a:extLst>
              <a:ext uri="{FF2B5EF4-FFF2-40B4-BE49-F238E27FC236}">
                <a16:creationId xmlns:a16="http://schemas.microsoft.com/office/drawing/2014/main" id="{4CE2DA33-39A2-42E5-85C6-732044BB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5" name="Rectangle 25">
            <a:extLst>
              <a:ext uri="{FF2B5EF4-FFF2-40B4-BE49-F238E27FC236}">
                <a16:creationId xmlns:a16="http://schemas.microsoft.com/office/drawing/2014/main" id="{8F8CB8B4-B50C-4F24-AEF9-EE8D6CDD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93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강사용 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Manual</a:t>
            </a:r>
          </a:p>
        </p:txBody>
      </p:sp>
      <p:sp>
        <p:nvSpPr>
          <p:cNvPr id="266256" name="Rectangle 26">
            <a:extLst>
              <a:ext uri="{FF2B5EF4-FFF2-40B4-BE49-F238E27FC236}">
                <a16:creationId xmlns:a16="http://schemas.microsoft.com/office/drawing/2014/main" id="{C461B3F8-652F-4CAD-A9B8-60FD8996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7" name="Rectangle 27">
            <a:extLst>
              <a:ext uri="{FF2B5EF4-FFF2-40B4-BE49-F238E27FC236}">
                <a16:creationId xmlns:a16="http://schemas.microsoft.com/office/drawing/2014/main" id="{03AB571F-440D-4C05-BC71-303E1951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8" name="Rectangle 28">
            <a:extLst>
              <a:ext uri="{FF2B5EF4-FFF2-40B4-BE49-F238E27FC236}">
                <a16:creationId xmlns:a16="http://schemas.microsoft.com/office/drawing/2014/main" id="{CCC1CD00-4B11-4A79-B300-03247B08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59" name="Rectangle 29">
            <a:extLst>
              <a:ext uri="{FF2B5EF4-FFF2-40B4-BE49-F238E27FC236}">
                <a16:creationId xmlns:a16="http://schemas.microsoft.com/office/drawing/2014/main" id="{E175DE16-AF3F-4FDD-AAD0-9A72565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0" name="Rectangle 30">
            <a:extLst>
              <a:ext uri="{FF2B5EF4-FFF2-40B4-BE49-F238E27FC236}">
                <a16:creationId xmlns:a16="http://schemas.microsoft.com/office/drawing/2014/main" id="{03CC194C-931C-491D-990F-EFA599A6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1" name="Rectangle 31">
            <a:extLst>
              <a:ext uri="{FF2B5EF4-FFF2-40B4-BE49-F238E27FC236}">
                <a16:creationId xmlns:a16="http://schemas.microsoft.com/office/drawing/2014/main" id="{D361C06D-BEDD-448F-BC7C-F45A0912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2" name="Rectangle 32">
            <a:extLst>
              <a:ext uri="{FF2B5EF4-FFF2-40B4-BE49-F238E27FC236}">
                <a16:creationId xmlns:a16="http://schemas.microsoft.com/office/drawing/2014/main" id="{07D5D52B-9793-443E-BB6F-138C51691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3" name="Rectangle 33">
            <a:extLst>
              <a:ext uri="{FF2B5EF4-FFF2-40B4-BE49-F238E27FC236}">
                <a16:creationId xmlns:a16="http://schemas.microsoft.com/office/drawing/2014/main" id="{0A1B3DF7-E5C5-478B-8D1A-FD576BCE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4" name="Rectangle 34">
            <a:extLst>
              <a:ext uri="{FF2B5EF4-FFF2-40B4-BE49-F238E27FC236}">
                <a16:creationId xmlns:a16="http://schemas.microsoft.com/office/drawing/2014/main" id="{17EF53D6-15E1-46EA-A83D-A9FE860AE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5" name="Rectangle 35">
            <a:extLst>
              <a:ext uri="{FF2B5EF4-FFF2-40B4-BE49-F238E27FC236}">
                <a16:creationId xmlns:a16="http://schemas.microsoft.com/office/drawing/2014/main" id="{F4886088-F692-4339-B5B7-368AA84D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6" name="Rectangle 36">
            <a:extLst>
              <a:ext uri="{FF2B5EF4-FFF2-40B4-BE49-F238E27FC236}">
                <a16:creationId xmlns:a16="http://schemas.microsoft.com/office/drawing/2014/main" id="{3DF64ED0-21E3-4B37-A280-6AD715D0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7" name="Rectangle 37">
            <a:extLst>
              <a:ext uri="{FF2B5EF4-FFF2-40B4-BE49-F238E27FC236}">
                <a16:creationId xmlns:a16="http://schemas.microsoft.com/office/drawing/2014/main" id="{C07D8F88-1AE5-4A9E-815B-BD7FA989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8" name="Rectangle 38">
            <a:extLst>
              <a:ext uri="{FF2B5EF4-FFF2-40B4-BE49-F238E27FC236}">
                <a16:creationId xmlns:a16="http://schemas.microsoft.com/office/drawing/2014/main" id="{88DF80FE-2E07-49A0-9263-A596704B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69" name="Rectangle 39">
            <a:extLst>
              <a:ext uri="{FF2B5EF4-FFF2-40B4-BE49-F238E27FC236}">
                <a16:creationId xmlns:a16="http://schemas.microsoft.com/office/drawing/2014/main" id="{B25FC7E4-9833-403E-AE69-F55B5264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12875"/>
            <a:ext cx="1000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평가계획</a:t>
            </a:r>
          </a:p>
        </p:txBody>
      </p:sp>
      <p:sp>
        <p:nvSpPr>
          <p:cNvPr id="266270" name="Rectangle 40">
            <a:extLst>
              <a:ext uri="{FF2B5EF4-FFF2-40B4-BE49-F238E27FC236}">
                <a16:creationId xmlns:a16="http://schemas.microsoft.com/office/drawing/2014/main" id="{40066833-3CDD-4197-9873-1CA3CDDC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71" name="Rectangle 41">
            <a:extLst>
              <a:ext uri="{FF2B5EF4-FFF2-40B4-BE49-F238E27FC236}">
                <a16:creationId xmlns:a16="http://schemas.microsoft.com/office/drawing/2014/main" id="{B795B91F-795B-47D8-A992-C188D684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050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72" name="Rectangle 63">
            <a:extLst>
              <a:ext uri="{FF2B5EF4-FFF2-40B4-BE49-F238E27FC236}">
                <a16:creationId xmlns:a16="http://schemas.microsoft.com/office/drawing/2014/main" id="{0479BA20-04F0-4D60-A77A-334C6C66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7333" name="Group 117">
            <a:extLst>
              <a:ext uri="{FF2B5EF4-FFF2-40B4-BE49-F238E27FC236}">
                <a16:creationId xmlns:a16="http://schemas.microsoft.com/office/drawing/2014/main" id="{00DCB99F-44D3-4994-9119-E54D383BD10B}"/>
              </a:ext>
            </a:extLst>
          </p:cNvPr>
          <p:cNvGraphicFramePr>
            <a:graphicFrameLocks noGrp="1"/>
          </p:cNvGraphicFramePr>
          <p:nvPr/>
        </p:nvGraphicFramePr>
        <p:xfrm>
          <a:off x="1042990" y="1773240"/>
          <a:ext cx="7489825" cy="4224337"/>
        </p:xfrm>
        <a:graphic>
          <a:graphicData uri="http://schemas.openxmlformats.org/drawingml/2006/table">
            <a:tbl>
              <a:tblPr/>
              <a:tblGrid>
                <a:gridCol w="27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평가기준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평가요령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평가결과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532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타 의 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template04_2">
            <a:extLst>
              <a:ext uri="{FF2B5EF4-FFF2-40B4-BE49-F238E27FC236}">
                <a16:creationId xmlns:a16="http://schemas.microsoft.com/office/drawing/2014/main" id="{F11761C8-B81F-4974-9037-0D56282A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7267" name="Group 3">
            <a:extLst>
              <a:ext uri="{FF2B5EF4-FFF2-40B4-BE49-F238E27FC236}">
                <a16:creationId xmlns:a16="http://schemas.microsoft.com/office/drawing/2014/main" id="{B129D50F-97BE-4ADC-88C8-A9DF3E0E221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7346" name="Text Box 4">
              <a:extLst>
                <a:ext uri="{FF2B5EF4-FFF2-40B4-BE49-F238E27FC236}">
                  <a16:creationId xmlns:a16="http://schemas.microsoft.com/office/drawing/2014/main" id="{CC23F160-1501-47E5-A0B1-98DB7CC8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7347" name="Line 5">
              <a:extLst>
                <a:ext uri="{FF2B5EF4-FFF2-40B4-BE49-F238E27FC236}">
                  <a16:creationId xmlns:a16="http://schemas.microsoft.com/office/drawing/2014/main" id="{2682109E-3344-4A8A-B9C6-7A07892E7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7268" name="Rectangle 6">
            <a:extLst>
              <a:ext uri="{FF2B5EF4-FFF2-40B4-BE49-F238E27FC236}">
                <a16:creationId xmlns:a16="http://schemas.microsoft.com/office/drawing/2014/main" id="{5186E26E-3801-4A40-AF35-4D67327E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69" name="Rectangle 7">
            <a:extLst>
              <a:ext uri="{FF2B5EF4-FFF2-40B4-BE49-F238E27FC236}">
                <a16:creationId xmlns:a16="http://schemas.microsoft.com/office/drawing/2014/main" id="{FC664791-7636-418B-882B-DC2B350C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0" name="Rectangle 8">
            <a:extLst>
              <a:ext uri="{FF2B5EF4-FFF2-40B4-BE49-F238E27FC236}">
                <a16:creationId xmlns:a16="http://schemas.microsoft.com/office/drawing/2014/main" id="{AA1B1AC6-AC56-454B-AB0D-072969FC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1" name="Rectangle 9">
            <a:extLst>
              <a:ext uri="{FF2B5EF4-FFF2-40B4-BE49-F238E27FC236}">
                <a16:creationId xmlns:a16="http://schemas.microsoft.com/office/drawing/2014/main" id="{61B5C275-02E7-4353-8F2D-FD81D9C8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2" name="Rectangle 10">
            <a:extLst>
              <a:ext uri="{FF2B5EF4-FFF2-40B4-BE49-F238E27FC236}">
                <a16:creationId xmlns:a16="http://schemas.microsoft.com/office/drawing/2014/main" id="{DB19022C-50AD-41C7-861E-1D340341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7273" name="Group 11">
            <a:extLst>
              <a:ext uri="{FF2B5EF4-FFF2-40B4-BE49-F238E27FC236}">
                <a16:creationId xmlns:a16="http://schemas.microsoft.com/office/drawing/2014/main" id="{DF9ABE19-E5CE-47F6-BE11-28AA26F1218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7338" name="Group 12">
              <a:extLst>
                <a:ext uri="{FF2B5EF4-FFF2-40B4-BE49-F238E27FC236}">
                  <a16:creationId xmlns:a16="http://schemas.microsoft.com/office/drawing/2014/main" id="{B0B8E3D7-75B1-43DE-8A6B-D2BCAE0FB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7341" name="Oval 13">
                <a:extLst>
                  <a:ext uri="{FF2B5EF4-FFF2-40B4-BE49-F238E27FC236}">
                    <a16:creationId xmlns:a16="http://schemas.microsoft.com/office/drawing/2014/main" id="{28857379-6791-418F-B800-126F2583B0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342" name="Oval 14">
                <a:extLst>
                  <a:ext uri="{FF2B5EF4-FFF2-40B4-BE49-F238E27FC236}">
                    <a16:creationId xmlns:a16="http://schemas.microsoft.com/office/drawing/2014/main" id="{82E7AC5F-0F66-4DC1-A395-CE0E7C7CC9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343" name="Oval 15">
                <a:extLst>
                  <a:ext uri="{FF2B5EF4-FFF2-40B4-BE49-F238E27FC236}">
                    <a16:creationId xmlns:a16="http://schemas.microsoft.com/office/drawing/2014/main" id="{4446FC2F-7888-41F6-AA6C-44159AF2B1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344" name="Oval 16">
                <a:extLst>
                  <a:ext uri="{FF2B5EF4-FFF2-40B4-BE49-F238E27FC236}">
                    <a16:creationId xmlns:a16="http://schemas.microsoft.com/office/drawing/2014/main" id="{9DF4D80E-096F-4BBB-8CC0-68162E7B38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345" name="Oval 17">
                <a:extLst>
                  <a:ext uri="{FF2B5EF4-FFF2-40B4-BE49-F238E27FC236}">
                    <a16:creationId xmlns:a16="http://schemas.microsoft.com/office/drawing/2014/main" id="{8849AEC6-F3CB-4719-9FDA-9AC121AB204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7339" name="Line 18">
              <a:extLst>
                <a:ext uri="{FF2B5EF4-FFF2-40B4-BE49-F238E27FC236}">
                  <a16:creationId xmlns:a16="http://schemas.microsoft.com/office/drawing/2014/main" id="{95C66AF8-234A-4263-A0D2-05EFE342A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40" name="Text Box 19">
              <a:extLst>
                <a:ext uri="{FF2B5EF4-FFF2-40B4-BE49-F238E27FC236}">
                  <a16:creationId xmlns:a16="http://schemas.microsoft.com/office/drawing/2014/main" id="{8C59E44C-97BA-4327-BD7E-69892EAD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7274" name="Rectangle 20">
            <a:extLst>
              <a:ext uri="{FF2B5EF4-FFF2-40B4-BE49-F238E27FC236}">
                <a16:creationId xmlns:a16="http://schemas.microsoft.com/office/drawing/2014/main" id="{FB8A4D66-5538-4D03-9FB5-14809597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5" name="Text Box 21">
            <a:extLst>
              <a:ext uri="{FF2B5EF4-FFF2-40B4-BE49-F238E27FC236}">
                <a16:creationId xmlns:a16="http://schemas.microsoft.com/office/drawing/2014/main" id="{9B296598-234B-4C56-AB4B-07D7DD691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7276" name="Rectangle 22">
            <a:extLst>
              <a:ext uri="{FF2B5EF4-FFF2-40B4-BE49-F238E27FC236}">
                <a16:creationId xmlns:a16="http://schemas.microsoft.com/office/drawing/2014/main" id="{E4E30E43-3C13-4A7E-862C-B9F6A2D1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7" name="Rectangle 23">
            <a:extLst>
              <a:ext uri="{FF2B5EF4-FFF2-40B4-BE49-F238E27FC236}">
                <a16:creationId xmlns:a16="http://schemas.microsoft.com/office/drawing/2014/main" id="{9119F1C7-5B27-4316-8C4C-2B1182EC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8" name="Rectangle 24">
            <a:extLst>
              <a:ext uri="{FF2B5EF4-FFF2-40B4-BE49-F238E27FC236}">
                <a16:creationId xmlns:a16="http://schemas.microsoft.com/office/drawing/2014/main" id="{09E93CB3-F961-49E5-97CE-E729BEAD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79" name="Rectangle 25">
            <a:extLst>
              <a:ext uri="{FF2B5EF4-FFF2-40B4-BE49-F238E27FC236}">
                <a16:creationId xmlns:a16="http://schemas.microsoft.com/office/drawing/2014/main" id="{9E2994B0-65EC-4AAC-8EDB-F14B9371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1557337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Manual Tip</a:t>
            </a:r>
          </a:p>
        </p:txBody>
      </p:sp>
      <p:sp>
        <p:nvSpPr>
          <p:cNvPr id="267280" name="Rectangle 26">
            <a:extLst>
              <a:ext uri="{FF2B5EF4-FFF2-40B4-BE49-F238E27FC236}">
                <a16:creationId xmlns:a16="http://schemas.microsoft.com/office/drawing/2014/main" id="{2D239A23-9D10-4B5F-810E-3BE45C7A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1" name="Rectangle 28">
            <a:extLst>
              <a:ext uri="{FF2B5EF4-FFF2-40B4-BE49-F238E27FC236}">
                <a16:creationId xmlns:a16="http://schemas.microsoft.com/office/drawing/2014/main" id="{7C03382B-8874-4F51-BC5D-D623CA4F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2" name="Rectangle 29">
            <a:extLst>
              <a:ext uri="{FF2B5EF4-FFF2-40B4-BE49-F238E27FC236}">
                <a16:creationId xmlns:a16="http://schemas.microsoft.com/office/drawing/2014/main" id="{386F5809-3C1A-41D2-80E5-DE5A7C57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3" name="Rectangle 30">
            <a:extLst>
              <a:ext uri="{FF2B5EF4-FFF2-40B4-BE49-F238E27FC236}">
                <a16:creationId xmlns:a16="http://schemas.microsoft.com/office/drawing/2014/main" id="{28D45AEB-EE08-4DE0-84D8-BF3E0A25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4" name="Rectangle 31">
            <a:extLst>
              <a:ext uri="{FF2B5EF4-FFF2-40B4-BE49-F238E27FC236}">
                <a16:creationId xmlns:a16="http://schemas.microsoft.com/office/drawing/2014/main" id="{595AEEFE-195B-45DB-8568-E3C1BCF8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5" name="Rectangle 32">
            <a:extLst>
              <a:ext uri="{FF2B5EF4-FFF2-40B4-BE49-F238E27FC236}">
                <a16:creationId xmlns:a16="http://schemas.microsoft.com/office/drawing/2014/main" id="{5560631C-5253-4BBD-B3CF-CA6B884A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6" name="Rectangle 33">
            <a:extLst>
              <a:ext uri="{FF2B5EF4-FFF2-40B4-BE49-F238E27FC236}">
                <a16:creationId xmlns:a16="http://schemas.microsoft.com/office/drawing/2014/main" id="{FC03F847-EE0C-4FFC-B74C-DE61A3BB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7" name="Rectangle 34">
            <a:extLst>
              <a:ext uri="{FF2B5EF4-FFF2-40B4-BE49-F238E27FC236}">
                <a16:creationId xmlns:a16="http://schemas.microsoft.com/office/drawing/2014/main" id="{7202C4F1-950E-43D3-A69F-DA3E8DC2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8" name="Rectangle 35">
            <a:extLst>
              <a:ext uri="{FF2B5EF4-FFF2-40B4-BE49-F238E27FC236}">
                <a16:creationId xmlns:a16="http://schemas.microsoft.com/office/drawing/2014/main" id="{A8C2451E-CE55-46D2-A76D-5C24AECD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89" name="Rectangle 37">
            <a:extLst>
              <a:ext uri="{FF2B5EF4-FFF2-40B4-BE49-F238E27FC236}">
                <a16:creationId xmlns:a16="http://schemas.microsoft.com/office/drawing/2014/main" id="{FFB723A7-0D8B-4D61-ADEE-1B69D46A3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90" name="Rectangle 38">
            <a:extLst>
              <a:ext uri="{FF2B5EF4-FFF2-40B4-BE49-F238E27FC236}">
                <a16:creationId xmlns:a16="http://schemas.microsoft.com/office/drawing/2014/main" id="{99C41163-B481-43AF-AE3F-E1BD061E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91" name="Rectangle 40">
            <a:extLst>
              <a:ext uri="{FF2B5EF4-FFF2-40B4-BE49-F238E27FC236}">
                <a16:creationId xmlns:a16="http://schemas.microsoft.com/office/drawing/2014/main" id="{1EA3FF2A-F18B-49A0-8055-8FE50832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92" name="Rectangle 42">
            <a:extLst>
              <a:ext uri="{FF2B5EF4-FFF2-40B4-BE49-F238E27FC236}">
                <a16:creationId xmlns:a16="http://schemas.microsoft.com/office/drawing/2014/main" id="{AA3CA61A-6DAC-4750-BC69-F1135A46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293" name="Text Box 59">
            <a:extLst>
              <a:ext uri="{FF2B5EF4-FFF2-40B4-BE49-F238E27FC236}">
                <a16:creationId xmlns:a16="http://schemas.microsoft.com/office/drawing/2014/main" id="{9C8EF004-A66D-4B5F-95A6-991713D5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40" y="1125540"/>
            <a:ext cx="4103687" cy="110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단위 학습활동의 목적과 목표 명확화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표준소요시간 설계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진행방법 상세히 기술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다음 학습활동과의 연결고리 설계</a:t>
            </a:r>
          </a:p>
        </p:txBody>
      </p:sp>
      <p:sp>
        <p:nvSpPr>
          <p:cNvPr id="267294" name="Text Box 60">
            <a:extLst>
              <a:ext uri="{FF2B5EF4-FFF2-40B4-BE49-F238E27FC236}">
                <a16:creationId xmlns:a16="http://schemas.microsoft.com/office/drawing/2014/main" id="{5A6D9B30-9DD4-4B35-A722-859AD26E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2" y="1484313"/>
            <a:ext cx="1152525" cy="28416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Key Point</a:t>
            </a:r>
          </a:p>
        </p:txBody>
      </p:sp>
      <p:graphicFrame>
        <p:nvGraphicFramePr>
          <p:cNvPr id="897206" name="Group 182">
            <a:extLst>
              <a:ext uri="{FF2B5EF4-FFF2-40B4-BE49-F238E27FC236}">
                <a16:creationId xmlns:a16="http://schemas.microsoft.com/office/drawing/2014/main" id="{FF551AA8-DB70-44A6-BF22-53B04E27FA2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492375"/>
          <a:ext cx="7920038" cy="356235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과정명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신뢰구축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모듈명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신뢰구축 무엇이 문제인가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단원명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 1)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신뢰구축 방해요인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신뢰구축 방해요인에 대한 이해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소요시간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활동명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교수학습활동 및 슬라이드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etc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시청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신뢰구축 방해요인에 대하여 다음의 동영상을 시청하도록 하겠습니다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방금 우리들은 동영상 시청을 통해서 신뢰구축에 방해가 되는 요인에 대하여 살펴보았습니다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지금부터 세부내용을 살펴보도록 하겠습니다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동영상과 강의를 통해 신뢰구축의 방해요인에 대하여 이해하도록 한다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template04_2">
            <a:extLst>
              <a:ext uri="{FF2B5EF4-FFF2-40B4-BE49-F238E27FC236}">
                <a16:creationId xmlns:a16="http://schemas.microsoft.com/office/drawing/2014/main" id="{00A9A395-D34E-4AA6-95BC-DDFA6B54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8291" name="Group 3">
            <a:extLst>
              <a:ext uri="{FF2B5EF4-FFF2-40B4-BE49-F238E27FC236}">
                <a16:creationId xmlns:a16="http://schemas.microsoft.com/office/drawing/2014/main" id="{CB4C7FFA-9FF3-4915-9B92-4A4D30A6285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8347" name="Text Box 4">
              <a:extLst>
                <a:ext uri="{FF2B5EF4-FFF2-40B4-BE49-F238E27FC236}">
                  <a16:creationId xmlns:a16="http://schemas.microsoft.com/office/drawing/2014/main" id="{228F24F0-981F-4548-A128-8811EFA5E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8348" name="Line 5">
              <a:extLst>
                <a:ext uri="{FF2B5EF4-FFF2-40B4-BE49-F238E27FC236}">
                  <a16:creationId xmlns:a16="http://schemas.microsoft.com/office/drawing/2014/main" id="{ED30C821-F9E5-400B-B843-F75D8C507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8292" name="Rectangle 6">
            <a:extLst>
              <a:ext uri="{FF2B5EF4-FFF2-40B4-BE49-F238E27FC236}">
                <a16:creationId xmlns:a16="http://schemas.microsoft.com/office/drawing/2014/main" id="{9E8D832D-59CA-48F1-B242-0CDD1568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293" name="Rectangle 7">
            <a:extLst>
              <a:ext uri="{FF2B5EF4-FFF2-40B4-BE49-F238E27FC236}">
                <a16:creationId xmlns:a16="http://schemas.microsoft.com/office/drawing/2014/main" id="{B1722DD8-D561-4AC0-9889-016E4EB2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294" name="Rectangle 8">
            <a:extLst>
              <a:ext uri="{FF2B5EF4-FFF2-40B4-BE49-F238E27FC236}">
                <a16:creationId xmlns:a16="http://schemas.microsoft.com/office/drawing/2014/main" id="{E83654CB-86B0-4876-BE29-6DE285E0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295" name="Rectangle 9">
            <a:extLst>
              <a:ext uri="{FF2B5EF4-FFF2-40B4-BE49-F238E27FC236}">
                <a16:creationId xmlns:a16="http://schemas.microsoft.com/office/drawing/2014/main" id="{B5593712-C871-41EC-9D85-AC57F4EF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296" name="Rectangle 10">
            <a:extLst>
              <a:ext uri="{FF2B5EF4-FFF2-40B4-BE49-F238E27FC236}">
                <a16:creationId xmlns:a16="http://schemas.microsoft.com/office/drawing/2014/main" id="{CA9FE007-740F-4FB9-99F6-BE15CBAD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8297" name="Group 11">
            <a:extLst>
              <a:ext uri="{FF2B5EF4-FFF2-40B4-BE49-F238E27FC236}">
                <a16:creationId xmlns:a16="http://schemas.microsoft.com/office/drawing/2014/main" id="{C09408CC-B215-47D8-BF76-BD5B1990AA2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8339" name="Group 12">
              <a:extLst>
                <a:ext uri="{FF2B5EF4-FFF2-40B4-BE49-F238E27FC236}">
                  <a16:creationId xmlns:a16="http://schemas.microsoft.com/office/drawing/2014/main" id="{97FCE1CC-836A-4953-A586-004BF746C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8342" name="Oval 13">
                <a:extLst>
                  <a:ext uri="{FF2B5EF4-FFF2-40B4-BE49-F238E27FC236}">
                    <a16:creationId xmlns:a16="http://schemas.microsoft.com/office/drawing/2014/main" id="{092171EC-FD89-437C-824E-358C2477E1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8343" name="Oval 14">
                <a:extLst>
                  <a:ext uri="{FF2B5EF4-FFF2-40B4-BE49-F238E27FC236}">
                    <a16:creationId xmlns:a16="http://schemas.microsoft.com/office/drawing/2014/main" id="{6E2EFD90-0F09-42EC-B045-1E897FFACB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8344" name="Oval 15">
                <a:extLst>
                  <a:ext uri="{FF2B5EF4-FFF2-40B4-BE49-F238E27FC236}">
                    <a16:creationId xmlns:a16="http://schemas.microsoft.com/office/drawing/2014/main" id="{90355B88-FB91-44C2-85F6-5F750F0C8C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8345" name="Oval 16">
                <a:extLst>
                  <a:ext uri="{FF2B5EF4-FFF2-40B4-BE49-F238E27FC236}">
                    <a16:creationId xmlns:a16="http://schemas.microsoft.com/office/drawing/2014/main" id="{FD69994B-BED8-4D16-9C1D-A628A2D352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8346" name="Oval 17">
                <a:extLst>
                  <a:ext uri="{FF2B5EF4-FFF2-40B4-BE49-F238E27FC236}">
                    <a16:creationId xmlns:a16="http://schemas.microsoft.com/office/drawing/2014/main" id="{05CEA393-8DFA-4F66-8553-ADEDB62EC9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8340" name="Line 18">
              <a:extLst>
                <a:ext uri="{FF2B5EF4-FFF2-40B4-BE49-F238E27FC236}">
                  <a16:creationId xmlns:a16="http://schemas.microsoft.com/office/drawing/2014/main" id="{59205DB6-7962-4530-B82B-FBAD927FE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41" name="Text Box 19">
              <a:extLst>
                <a:ext uri="{FF2B5EF4-FFF2-40B4-BE49-F238E27FC236}">
                  <a16:creationId xmlns:a16="http://schemas.microsoft.com/office/drawing/2014/main" id="{7288E116-A8B4-4ECD-84E9-F9569C05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8298" name="Rectangle 20">
            <a:extLst>
              <a:ext uri="{FF2B5EF4-FFF2-40B4-BE49-F238E27FC236}">
                <a16:creationId xmlns:a16="http://schemas.microsoft.com/office/drawing/2014/main" id="{E8C54D89-5AE6-4969-9CE3-68BB6215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299" name="Text Box 21">
            <a:extLst>
              <a:ext uri="{FF2B5EF4-FFF2-40B4-BE49-F238E27FC236}">
                <a16:creationId xmlns:a16="http://schemas.microsoft.com/office/drawing/2014/main" id="{544AD0A3-DB9F-4C9A-824A-61E8BDB7E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8300" name="Rectangle 22">
            <a:extLst>
              <a:ext uri="{FF2B5EF4-FFF2-40B4-BE49-F238E27FC236}">
                <a16:creationId xmlns:a16="http://schemas.microsoft.com/office/drawing/2014/main" id="{AAFBFD1A-3734-4A59-81DC-AD80998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1" name="Rectangle 23">
            <a:extLst>
              <a:ext uri="{FF2B5EF4-FFF2-40B4-BE49-F238E27FC236}">
                <a16:creationId xmlns:a16="http://schemas.microsoft.com/office/drawing/2014/main" id="{A023933A-BB1E-4A75-8429-9BAB9B77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2" name="Rectangle 24">
            <a:extLst>
              <a:ext uri="{FF2B5EF4-FFF2-40B4-BE49-F238E27FC236}">
                <a16:creationId xmlns:a16="http://schemas.microsoft.com/office/drawing/2014/main" id="{7257A83B-857D-44C1-AAA8-BE890F98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3" name="Rectangle 25">
            <a:extLst>
              <a:ext uri="{FF2B5EF4-FFF2-40B4-BE49-F238E27FC236}">
                <a16:creationId xmlns:a16="http://schemas.microsoft.com/office/drawing/2014/main" id="{BDDF0DEE-1AC8-485A-98E4-C328F220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교재제작계획</a:t>
            </a:r>
          </a:p>
        </p:txBody>
      </p:sp>
      <p:sp>
        <p:nvSpPr>
          <p:cNvPr id="268304" name="Rectangle 26">
            <a:extLst>
              <a:ext uri="{FF2B5EF4-FFF2-40B4-BE49-F238E27FC236}">
                <a16:creationId xmlns:a16="http://schemas.microsoft.com/office/drawing/2014/main" id="{507D12FA-A59A-4BB5-A0EB-3F5CB393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5" name="Rectangle 27">
            <a:extLst>
              <a:ext uri="{FF2B5EF4-FFF2-40B4-BE49-F238E27FC236}">
                <a16:creationId xmlns:a16="http://schemas.microsoft.com/office/drawing/2014/main" id="{1AFD3455-A787-4674-B24B-65D56646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6" name="Rectangle 28">
            <a:extLst>
              <a:ext uri="{FF2B5EF4-FFF2-40B4-BE49-F238E27FC236}">
                <a16:creationId xmlns:a16="http://schemas.microsoft.com/office/drawing/2014/main" id="{5AB29300-BC34-4D5F-8BB6-BA5FE444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7" name="Rectangle 29">
            <a:extLst>
              <a:ext uri="{FF2B5EF4-FFF2-40B4-BE49-F238E27FC236}">
                <a16:creationId xmlns:a16="http://schemas.microsoft.com/office/drawing/2014/main" id="{78F4B0B0-0370-4613-9146-19217870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8" name="Rectangle 30">
            <a:extLst>
              <a:ext uri="{FF2B5EF4-FFF2-40B4-BE49-F238E27FC236}">
                <a16:creationId xmlns:a16="http://schemas.microsoft.com/office/drawing/2014/main" id="{8F43AF1C-FD5D-442E-9878-6A80EA1C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09" name="Rectangle 31">
            <a:extLst>
              <a:ext uri="{FF2B5EF4-FFF2-40B4-BE49-F238E27FC236}">
                <a16:creationId xmlns:a16="http://schemas.microsoft.com/office/drawing/2014/main" id="{2089701A-7203-42B6-8AD5-B785914B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0" name="Rectangle 32">
            <a:extLst>
              <a:ext uri="{FF2B5EF4-FFF2-40B4-BE49-F238E27FC236}">
                <a16:creationId xmlns:a16="http://schemas.microsoft.com/office/drawing/2014/main" id="{70D4D107-1F87-4C5F-A97B-3ECF7B88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1" name="Rectangle 33">
            <a:extLst>
              <a:ext uri="{FF2B5EF4-FFF2-40B4-BE49-F238E27FC236}">
                <a16:creationId xmlns:a16="http://schemas.microsoft.com/office/drawing/2014/main" id="{42EA4175-A0D8-4AE6-B5CA-9B8DA914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2" name="Rectangle 34">
            <a:extLst>
              <a:ext uri="{FF2B5EF4-FFF2-40B4-BE49-F238E27FC236}">
                <a16:creationId xmlns:a16="http://schemas.microsoft.com/office/drawing/2014/main" id="{309E5534-B1D6-47F6-A1F3-4C64A497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3" name="Rectangle 35">
            <a:extLst>
              <a:ext uri="{FF2B5EF4-FFF2-40B4-BE49-F238E27FC236}">
                <a16:creationId xmlns:a16="http://schemas.microsoft.com/office/drawing/2014/main" id="{857C1D76-C49E-4644-B031-D72D16F1B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4" name="Rectangle 36">
            <a:extLst>
              <a:ext uri="{FF2B5EF4-FFF2-40B4-BE49-F238E27FC236}">
                <a16:creationId xmlns:a16="http://schemas.microsoft.com/office/drawing/2014/main" id="{F04639AB-C3A3-4B2E-939D-BD327458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5" name="Rectangle 37">
            <a:extLst>
              <a:ext uri="{FF2B5EF4-FFF2-40B4-BE49-F238E27FC236}">
                <a16:creationId xmlns:a16="http://schemas.microsoft.com/office/drawing/2014/main" id="{4830EE4C-8AFF-4477-A4FD-2BBE4F4D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6" name="Rectangle 38">
            <a:extLst>
              <a:ext uri="{FF2B5EF4-FFF2-40B4-BE49-F238E27FC236}">
                <a16:creationId xmlns:a16="http://schemas.microsoft.com/office/drawing/2014/main" id="{84C3F13A-E590-4A0B-AD1A-EE67F792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7" name="Rectangle 39">
            <a:extLst>
              <a:ext uri="{FF2B5EF4-FFF2-40B4-BE49-F238E27FC236}">
                <a16:creationId xmlns:a16="http://schemas.microsoft.com/office/drawing/2014/main" id="{54262B37-45E1-4DA4-924C-015E156E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12875"/>
            <a:ext cx="9413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68318" name="Rectangle 40">
            <a:extLst>
              <a:ext uri="{FF2B5EF4-FFF2-40B4-BE49-F238E27FC236}">
                <a16:creationId xmlns:a16="http://schemas.microsoft.com/office/drawing/2014/main" id="{A2F9807A-9208-4F45-A6E4-5055DD91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19" name="Rectangle 42">
            <a:extLst>
              <a:ext uri="{FF2B5EF4-FFF2-40B4-BE49-F238E27FC236}">
                <a16:creationId xmlns:a16="http://schemas.microsoft.com/office/drawing/2014/main" id="{C64E25AD-3FE4-4258-A30C-687982C5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320" name="Rectangle 59">
            <a:extLst>
              <a:ext uri="{FF2B5EF4-FFF2-40B4-BE49-F238E27FC236}">
                <a16:creationId xmlns:a16="http://schemas.microsoft.com/office/drawing/2014/main" id="{5E6D19A8-67E9-4720-89C4-B1D267A9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773240"/>
            <a:ext cx="1093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제작계획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68321" name="Rectangle 60">
            <a:extLst>
              <a:ext uri="{FF2B5EF4-FFF2-40B4-BE49-F238E27FC236}">
                <a16:creationId xmlns:a16="http://schemas.microsoft.com/office/drawing/2014/main" id="{72B47D47-3D44-4C65-B9A4-6EE2EB8A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81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9378" name="Group 114">
            <a:extLst>
              <a:ext uri="{FF2B5EF4-FFF2-40B4-BE49-F238E27FC236}">
                <a16:creationId xmlns:a16="http://schemas.microsoft.com/office/drawing/2014/main" id="{4864EDB3-39C7-4CFE-ABC2-E62A555B694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205038"/>
          <a:ext cx="7345362" cy="3344862"/>
        </p:xfrm>
        <a:graphic>
          <a:graphicData uri="http://schemas.openxmlformats.org/drawingml/2006/table">
            <a:tbl>
              <a:tblPr/>
              <a:tblGrid>
                <a:gridCol w="142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목차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교재작성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7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 descr="template04_2">
            <a:extLst>
              <a:ext uri="{FF2B5EF4-FFF2-40B4-BE49-F238E27FC236}">
                <a16:creationId xmlns:a16="http://schemas.microsoft.com/office/drawing/2014/main" id="{AA034DBD-D3B2-4B97-9DD7-0FC0A9FD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9315" name="Group 3">
            <a:extLst>
              <a:ext uri="{FF2B5EF4-FFF2-40B4-BE49-F238E27FC236}">
                <a16:creationId xmlns:a16="http://schemas.microsoft.com/office/drawing/2014/main" id="{50B11F01-A6E5-4A4F-912B-B1561E1EE8A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69368" name="Text Box 4">
              <a:extLst>
                <a:ext uri="{FF2B5EF4-FFF2-40B4-BE49-F238E27FC236}">
                  <a16:creationId xmlns:a16="http://schemas.microsoft.com/office/drawing/2014/main" id="{A37D8F71-D935-4110-839B-FD8C53B06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69369" name="Line 5">
              <a:extLst>
                <a:ext uri="{FF2B5EF4-FFF2-40B4-BE49-F238E27FC236}">
                  <a16:creationId xmlns:a16="http://schemas.microsoft.com/office/drawing/2014/main" id="{81F9AEA8-2C00-4286-8759-FBAB6BB99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9316" name="Rectangle 6">
            <a:extLst>
              <a:ext uri="{FF2B5EF4-FFF2-40B4-BE49-F238E27FC236}">
                <a16:creationId xmlns:a16="http://schemas.microsoft.com/office/drawing/2014/main" id="{18868D59-C839-4B6F-8B26-C16687190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17" name="Rectangle 7">
            <a:extLst>
              <a:ext uri="{FF2B5EF4-FFF2-40B4-BE49-F238E27FC236}">
                <a16:creationId xmlns:a16="http://schemas.microsoft.com/office/drawing/2014/main" id="{456107F7-B755-4327-9F52-79D9DE87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18" name="Rectangle 8">
            <a:extLst>
              <a:ext uri="{FF2B5EF4-FFF2-40B4-BE49-F238E27FC236}">
                <a16:creationId xmlns:a16="http://schemas.microsoft.com/office/drawing/2014/main" id="{517F7439-9958-4EF3-A1DD-D61DA081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19" name="Rectangle 9">
            <a:extLst>
              <a:ext uri="{FF2B5EF4-FFF2-40B4-BE49-F238E27FC236}">
                <a16:creationId xmlns:a16="http://schemas.microsoft.com/office/drawing/2014/main" id="{0ACB4196-50C3-48A0-96F7-599D348C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0" name="Rectangle 10">
            <a:extLst>
              <a:ext uri="{FF2B5EF4-FFF2-40B4-BE49-F238E27FC236}">
                <a16:creationId xmlns:a16="http://schemas.microsoft.com/office/drawing/2014/main" id="{6E6EF716-6069-4414-9A04-7E1178F5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9321" name="Group 11">
            <a:extLst>
              <a:ext uri="{FF2B5EF4-FFF2-40B4-BE49-F238E27FC236}">
                <a16:creationId xmlns:a16="http://schemas.microsoft.com/office/drawing/2014/main" id="{D1F03D53-7060-4D5D-8177-640E07E97F4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69360" name="Group 12">
              <a:extLst>
                <a:ext uri="{FF2B5EF4-FFF2-40B4-BE49-F238E27FC236}">
                  <a16:creationId xmlns:a16="http://schemas.microsoft.com/office/drawing/2014/main" id="{414964C8-B59A-497B-A851-A68DFCE2C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69363" name="Oval 13">
                <a:extLst>
                  <a:ext uri="{FF2B5EF4-FFF2-40B4-BE49-F238E27FC236}">
                    <a16:creationId xmlns:a16="http://schemas.microsoft.com/office/drawing/2014/main" id="{E3127B04-E5EE-4D64-95AA-E409DC62D8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364" name="Oval 14">
                <a:extLst>
                  <a:ext uri="{FF2B5EF4-FFF2-40B4-BE49-F238E27FC236}">
                    <a16:creationId xmlns:a16="http://schemas.microsoft.com/office/drawing/2014/main" id="{6E2A3665-C74B-44C9-84F5-9DB68CD6D7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365" name="Oval 15">
                <a:extLst>
                  <a:ext uri="{FF2B5EF4-FFF2-40B4-BE49-F238E27FC236}">
                    <a16:creationId xmlns:a16="http://schemas.microsoft.com/office/drawing/2014/main" id="{38CA4A34-47B6-4FE9-8094-F1212B0738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366" name="Oval 16">
                <a:extLst>
                  <a:ext uri="{FF2B5EF4-FFF2-40B4-BE49-F238E27FC236}">
                    <a16:creationId xmlns:a16="http://schemas.microsoft.com/office/drawing/2014/main" id="{A4221EFC-6DFD-456B-8418-779B51521B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367" name="Oval 17">
                <a:extLst>
                  <a:ext uri="{FF2B5EF4-FFF2-40B4-BE49-F238E27FC236}">
                    <a16:creationId xmlns:a16="http://schemas.microsoft.com/office/drawing/2014/main" id="{24867762-B24E-4CA3-92F2-5057E21981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9361" name="Line 18">
              <a:extLst>
                <a:ext uri="{FF2B5EF4-FFF2-40B4-BE49-F238E27FC236}">
                  <a16:creationId xmlns:a16="http://schemas.microsoft.com/office/drawing/2014/main" id="{4793A6DD-B8E1-4732-B56F-F6232D4E8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62" name="Text Box 19">
              <a:extLst>
                <a:ext uri="{FF2B5EF4-FFF2-40B4-BE49-F238E27FC236}">
                  <a16:creationId xmlns:a16="http://schemas.microsoft.com/office/drawing/2014/main" id="{BE644CBC-997B-44A7-A40D-2C0B07DD9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69322" name="Rectangle 20">
            <a:extLst>
              <a:ext uri="{FF2B5EF4-FFF2-40B4-BE49-F238E27FC236}">
                <a16:creationId xmlns:a16="http://schemas.microsoft.com/office/drawing/2014/main" id="{57537D9C-3103-426D-A88C-4803159FA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3" name="Text Box 21">
            <a:extLst>
              <a:ext uri="{FF2B5EF4-FFF2-40B4-BE49-F238E27FC236}">
                <a16:creationId xmlns:a16="http://schemas.microsoft.com/office/drawing/2014/main" id="{2F73277C-4050-4CC7-AF90-B2E66EE5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69324" name="Rectangle 22">
            <a:extLst>
              <a:ext uri="{FF2B5EF4-FFF2-40B4-BE49-F238E27FC236}">
                <a16:creationId xmlns:a16="http://schemas.microsoft.com/office/drawing/2014/main" id="{68B79132-3902-4C05-B29F-67AD1676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5" name="Rectangle 23">
            <a:extLst>
              <a:ext uri="{FF2B5EF4-FFF2-40B4-BE49-F238E27FC236}">
                <a16:creationId xmlns:a16="http://schemas.microsoft.com/office/drawing/2014/main" id="{C47DEF90-7DE0-431F-BE2B-F8995E74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6" name="Rectangle 24">
            <a:extLst>
              <a:ext uri="{FF2B5EF4-FFF2-40B4-BE49-F238E27FC236}">
                <a16:creationId xmlns:a16="http://schemas.microsoft.com/office/drawing/2014/main" id="{FE6B72A5-2255-480E-8D7F-7BA3950E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7" name="Rectangle 25">
            <a:extLst>
              <a:ext uri="{FF2B5EF4-FFF2-40B4-BE49-F238E27FC236}">
                <a16:creationId xmlns:a16="http://schemas.microsoft.com/office/drawing/2014/main" id="{77647117-CAB0-41E3-960F-D3B1B796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325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7-3.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과정안내 제작 계획</a:t>
            </a:r>
          </a:p>
        </p:txBody>
      </p:sp>
      <p:sp>
        <p:nvSpPr>
          <p:cNvPr id="269328" name="Rectangle 26">
            <a:extLst>
              <a:ext uri="{FF2B5EF4-FFF2-40B4-BE49-F238E27FC236}">
                <a16:creationId xmlns:a16="http://schemas.microsoft.com/office/drawing/2014/main" id="{0EDDE4F5-5724-462B-AD71-87DDFA79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29" name="Rectangle 27">
            <a:extLst>
              <a:ext uri="{FF2B5EF4-FFF2-40B4-BE49-F238E27FC236}">
                <a16:creationId xmlns:a16="http://schemas.microsoft.com/office/drawing/2014/main" id="{830DD19F-9749-4C76-A266-102B2EB7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0" name="Rectangle 28">
            <a:extLst>
              <a:ext uri="{FF2B5EF4-FFF2-40B4-BE49-F238E27FC236}">
                <a16:creationId xmlns:a16="http://schemas.microsoft.com/office/drawing/2014/main" id="{70D07B10-E401-4207-90A7-FDC5EFD5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1" name="Rectangle 29">
            <a:extLst>
              <a:ext uri="{FF2B5EF4-FFF2-40B4-BE49-F238E27FC236}">
                <a16:creationId xmlns:a16="http://schemas.microsoft.com/office/drawing/2014/main" id="{5F78CDDF-3B8A-4DA3-A9BA-559A5395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2" name="Rectangle 30">
            <a:extLst>
              <a:ext uri="{FF2B5EF4-FFF2-40B4-BE49-F238E27FC236}">
                <a16:creationId xmlns:a16="http://schemas.microsoft.com/office/drawing/2014/main" id="{69C32BA6-F356-4CAC-B2C8-46E9176A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3" name="Rectangle 31">
            <a:extLst>
              <a:ext uri="{FF2B5EF4-FFF2-40B4-BE49-F238E27FC236}">
                <a16:creationId xmlns:a16="http://schemas.microsoft.com/office/drawing/2014/main" id="{C2F69226-BA0D-4C36-A9A0-8FAD6ED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4" name="Rectangle 32">
            <a:extLst>
              <a:ext uri="{FF2B5EF4-FFF2-40B4-BE49-F238E27FC236}">
                <a16:creationId xmlns:a16="http://schemas.microsoft.com/office/drawing/2014/main" id="{29D24CDB-F45F-4B6A-B242-FAC8397D0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5" name="Rectangle 33">
            <a:extLst>
              <a:ext uri="{FF2B5EF4-FFF2-40B4-BE49-F238E27FC236}">
                <a16:creationId xmlns:a16="http://schemas.microsoft.com/office/drawing/2014/main" id="{53435B56-A67C-4BE8-85A9-4AA832D8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6" name="Rectangle 34">
            <a:extLst>
              <a:ext uri="{FF2B5EF4-FFF2-40B4-BE49-F238E27FC236}">
                <a16:creationId xmlns:a16="http://schemas.microsoft.com/office/drawing/2014/main" id="{50303215-8131-43D7-A997-BF694ACE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7" name="Rectangle 35">
            <a:extLst>
              <a:ext uri="{FF2B5EF4-FFF2-40B4-BE49-F238E27FC236}">
                <a16:creationId xmlns:a16="http://schemas.microsoft.com/office/drawing/2014/main" id="{CF15181B-2E5C-43EE-8F0E-F210B764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8" name="Rectangle 36">
            <a:extLst>
              <a:ext uri="{FF2B5EF4-FFF2-40B4-BE49-F238E27FC236}">
                <a16:creationId xmlns:a16="http://schemas.microsoft.com/office/drawing/2014/main" id="{5005FB5C-9D68-4F1A-A674-2A41D878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39" name="Rectangle 37">
            <a:extLst>
              <a:ext uri="{FF2B5EF4-FFF2-40B4-BE49-F238E27FC236}">
                <a16:creationId xmlns:a16="http://schemas.microsoft.com/office/drawing/2014/main" id="{5CBA403F-A7A6-4486-BEC5-4046606B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40" name="Rectangle 38">
            <a:extLst>
              <a:ext uri="{FF2B5EF4-FFF2-40B4-BE49-F238E27FC236}">
                <a16:creationId xmlns:a16="http://schemas.microsoft.com/office/drawing/2014/main" id="{373A20D3-FBAF-4D85-B6F5-6FA1F8E2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41" name="Rectangle 40">
            <a:extLst>
              <a:ext uri="{FF2B5EF4-FFF2-40B4-BE49-F238E27FC236}">
                <a16:creationId xmlns:a16="http://schemas.microsoft.com/office/drawing/2014/main" id="{509425BE-A625-4C23-996D-917F8189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42" name="Rectangle 41">
            <a:extLst>
              <a:ext uri="{FF2B5EF4-FFF2-40B4-BE49-F238E27FC236}">
                <a16:creationId xmlns:a16="http://schemas.microsoft.com/office/drawing/2014/main" id="{288C0624-1A2C-4144-BA83-FBFAE55BF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343" name="Rectangle 42">
            <a:extLst>
              <a:ext uri="{FF2B5EF4-FFF2-40B4-BE49-F238E27FC236}">
                <a16:creationId xmlns:a16="http://schemas.microsoft.com/office/drawing/2014/main" id="{BCBC8ADF-97DE-4591-9440-E84512A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84315"/>
            <a:ext cx="1093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제작계획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graphicFrame>
        <p:nvGraphicFramePr>
          <p:cNvPr id="781377" name="Group 65">
            <a:extLst>
              <a:ext uri="{FF2B5EF4-FFF2-40B4-BE49-F238E27FC236}">
                <a16:creationId xmlns:a16="http://schemas.microsoft.com/office/drawing/2014/main" id="{0808F0B5-FAB4-4ECA-8C95-3CD85612A3C2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916113"/>
          <a:ext cx="7345362" cy="2089150"/>
        </p:xfrm>
        <a:graphic>
          <a:graphicData uri="http://schemas.openxmlformats.org/drawingml/2006/table">
            <a:tbl>
              <a:tblPr/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목차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0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9358" name="Rectangle 63">
            <a:extLst>
              <a:ext uri="{FF2B5EF4-FFF2-40B4-BE49-F238E27FC236}">
                <a16:creationId xmlns:a16="http://schemas.microsoft.com/office/drawing/2014/main" id="{A287868A-4D8A-4849-A0E9-379498BD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4292600"/>
            <a:ext cx="2847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기타 고려사항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사전과제 등과 관련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9359" name="Rectangle 64">
            <a:extLst>
              <a:ext uri="{FF2B5EF4-FFF2-40B4-BE49-F238E27FC236}">
                <a16:creationId xmlns:a16="http://schemas.microsoft.com/office/drawing/2014/main" id="{CB7B39F6-4434-4F2D-977B-5F742882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2"/>
            <a:ext cx="7345362" cy="1008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 descr="template04_2">
            <a:extLst>
              <a:ext uri="{FF2B5EF4-FFF2-40B4-BE49-F238E27FC236}">
                <a16:creationId xmlns:a16="http://schemas.microsoft.com/office/drawing/2014/main" id="{1B90F123-5CDA-40D7-8050-816699FE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0339" name="Group 3">
            <a:extLst>
              <a:ext uri="{FF2B5EF4-FFF2-40B4-BE49-F238E27FC236}">
                <a16:creationId xmlns:a16="http://schemas.microsoft.com/office/drawing/2014/main" id="{7DC10CC0-8FF4-4DFE-89F9-CDA47D265A7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0397" name="Text Box 4">
              <a:extLst>
                <a:ext uri="{FF2B5EF4-FFF2-40B4-BE49-F238E27FC236}">
                  <a16:creationId xmlns:a16="http://schemas.microsoft.com/office/drawing/2014/main" id="{A0335963-2D28-4F30-A8A3-2B3DBE0B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0398" name="Line 5">
              <a:extLst>
                <a:ext uri="{FF2B5EF4-FFF2-40B4-BE49-F238E27FC236}">
                  <a16:creationId xmlns:a16="http://schemas.microsoft.com/office/drawing/2014/main" id="{876C1A42-11FD-425A-9A26-1BA3B73C9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0340" name="Rectangle 6">
            <a:extLst>
              <a:ext uri="{FF2B5EF4-FFF2-40B4-BE49-F238E27FC236}">
                <a16:creationId xmlns:a16="http://schemas.microsoft.com/office/drawing/2014/main" id="{58626841-ECAD-4080-B704-C66613A7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1" name="Rectangle 7">
            <a:extLst>
              <a:ext uri="{FF2B5EF4-FFF2-40B4-BE49-F238E27FC236}">
                <a16:creationId xmlns:a16="http://schemas.microsoft.com/office/drawing/2014/main" id="{09837947-BBA5-47A6-959E-E7481269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2" name="Rectangle 8">
            <a:extLst>
              <a:ext uri="{FF2B5EF4-FFF2-40B4-BE49-F238E27FC236}">
                <a16:creationId xmlns:a16="http://schemas.microsoft.com/office/drawing/2014/main" id="{889120FC-830C-47EA-9AA5-B5675EC9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3" name="Rectangle 9">
            <a:extLst>
              <a:ext uri="{FF2B5EF4-FFF2-40B4-BE49-F238E27FC236}">
                <a16:creationId xmlns:a16="http://schemas.microsoft.com/office/drawing/2014/main" id="{47CC54B2-B59B-4730-A764-69E20F70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4" name="Rectangle 10">
            <a:extLst>
              <a:ext uri="{FF2B5EF4-FFF2-40B4-BE49-F238E27FC236}">
                <a16:creationId xmlns:a16="http://schemas.microsoft.com/office/drawing/2014/main" id="{CD07C4D2-189C-4D39-899F-B9DA3D13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0345" name="Group 11">
            <a:extLst>
              <a:ext uri="{FF2B5EF4-FFF2-40B4-BE49-F238E27FC236}">
                <a16:creationId xmlns:a16="http://schemas.microsoft.com/office/drawing/2014/main" id="{449C421F-1B9D-48E9-BC57-161335A8CCB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0389" name="Group 12">
              <a:extLst>
                <a:ext uri="{FF2B5EF4-FFF2-40B4-BE49-F238E27FC236}">
                  <a16:creationId xmlns:a16="http://schemas.microsoft.com/office/drawing/2014/main" id="{6E32A57D-C776-419F-A258-EAF86F4AB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0392" name="Oval 13">
                <a:extLst>
                  <a:ext uri="{FF2B5EF4-FFF2-40B4-BE49-F238E27FC236}">
                    <a16:creationId xmlns:a16="http://schemas.microsoft.com/office/drawing/2014/main" id="{22B4F8CF-508D-4507-8ABA-9B5FD0B6EB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0393" name="Oval 14">
                <a:extLst>
                  <a:ext uri="{FF2B5EF4-FFF2-40B4-BE49-F238E27FC236}">
                    <a16:creationId xmlns:a16="http://schemas.microsoft.com/office/drawing/2014/main" id="{0547912C-9E5D-4891-B938-D3D8895359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0394" name="Oval 15">
                <a:extLst>
                  <a:ext uri="{FF2B5EF4-FFF2-40B4-BE49-F238E27FC236}">
                    <a16:creationId xmlns:a16="http://schemas.microsoft.com/office/drawing/2014/main" id="{E35335B8-F3DE-4389-BDAE-B4D1CFC273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0395" name="Oval 16">
                <a:extLst>
                  <a:ext uri="{FF2B5EF4-FFF2-40B4-BE49-F238E27FC236}">
                    <a16:creationId xmlns:a16="http://schemas.microsoft.com/office/drawing/2014/main" id="{31ACBA9D-5C5A-4ABF-B459-3D269EEB001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0396" name="Oval 17">
                <a:extLst>
                  <a:ext uri="{FF2B5EF4-FFF2-40B4-BE49-F238E27FC236}">
                    <a16:creationId xmlns:a16="http://schemas.microsoft.com/office/drawing/2014/main" id="{502DBC78-FE3C-4B17-A129-F586F6C79D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0390" name="Line 18">
              <a:extLst>
                <a:ext uri="{FF2B5EF4-FFF2-40B4-BE49-F238E27FC236}">
                  <a16:creationId xmlns:a16="http://schemas.microsoft.com/office/drawing/2014/main" id="{BEB0F77F-A687-48B6-B50D-E56441AC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391" name="Text Box 19">
              <a:extLst>
                <a:ext uri="{FF2B5EF4-FFF2-40B4-BE49-F238E27FC236}">
                  <a16:creationId xmlns:a16="http://schemas.microsoft.com/office/drawing/2014/main" id="{8CC69876-D8A9-4AAB-873E-B19DCF5B0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0346" name="Rectangle 20">
            <a:extLst>
              <a:ext uri="{FF2B5EF4-FFF2-40B4-BE49-F238E27FC236}">
                <a16:creationId xmlns:a16="http://schemas.microsoft.com/office/drawing/2014/main" id="{D37B4DC2-FEBC-4BFE-A45A-88F2FD16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7" name="Text Box 21">
            <a:extLst>
              <a:ext uri="{FF2B5EF4-FFF2-40B4-BE49-F238E27FC236}">
                <a16:creationId xmlns:a16="http://schemas.microsoft.com/office/drawing/2014/main" id="{80BA84A6-CD7D-43B0-9F85-BBE4669E0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0348" name="Rectangle 22">
            <a:extLst>
              <a:ext uri="{FF2B5EF4-FFF2-40B4-BE49-F238E27FC236}">
                <a16:creationId xmlns:a16="http://schemas.microsoft.com/office/drawing/2014/main" id="{AE2A071F-2486-4556-8924-A15BEA57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49" name="Rectangle 23">
            <a:extLst>
              <a:ext uri="{FF2B5EF4-FFF2-40B4-BE49-F238E27FC236}">
                <a16:creationId xmlns:a16="http://schemas.microsoft.com/office/drawing/2014/main" id="{62FFC4C4-B508-4ABE-9C43-33527A7B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0" name="Rectangle 24">
            <a:extLst>
              <a:ext uri="{FF2B5EF4-FFF2-40B4-BE49-F238E27FC236}">
                <a16:creationId xmlns:a16="http://schemas.microsoft.com/office/drawing/2014/main" id="{8EF79853-F9E1-44BB-94B9-331E46ED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1" name="Rectangle 25">
            <a:extLst>
              <a:ext uri="{FF2B5EF4-FFF2-40B4-BE49-F238E27FC236}">
                <a16:creationId xmlns:a16="http://schemas.microsoft.com/office/drawing/2014/main" id="{AF93EF57-F1EC-4504-AA93-8DEC0368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3319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7-4.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도구 제작 계획</a:t>
            </a:r>
          </a:p>
        </p:txBody>
      </p:sp>
      <p:sp>
        <p:nvSpPr>
          <p:cNvPr id="270352" name="Rectangle 26">
            <a:extLst>
              <a:ext uri="{FF2B5EF4-FFF2-40B4-BE49-F238E27FC236}">
                <a16:creationId xmlns:a16="http://schemas.microsoft.com/office/drawing/2014/main" id="{7DF7EA0B-3933-4D86-937A-954AF6605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3" name="Rectangle 27">
            <a:extLst>
              <a:ext uri="{FF2B5EF4-FFF2-40B4-BE49-F238E27FC236}">
                <a16:creationId xmlns:a16="http://schemas.microsoft.com/office/drawing/2014/main" id="{2E552634-3FFF-4E5D-AE55-6DB36B46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4" name="Rectangle 28">
            <a:extLst>
              <a:ext uri="{FF2B5EF4-FFF2-40B4-BE49-F238E27FC236}">
                <a16:creationId xmlns:a16="http://schemas.microsoft.com/office/drawing/2014/main" id="{3669BAD2-D22E-4D4A-A110-38CF4CF2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5" name="Rectangle 29">
            <a:extLst>
              <a:ext uri="{FF2B5EF4-FFF2-40B4-BE49-F238E27FC236}">
                <a16:creationId xmlns:a16="http://schemas.microsoft.com/office/drawing/2014/main" id="{2B672C75-FE25-4B0E-A96D-B7EE963E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6" name="Rectangle 30">
            <a:extLst>
              <a:ext uri="{FF2B5EF4-FFF2-40B4-BE49-F238E27FC236}">
                <a16:creationId xmlns:a16="http://schemas.microsoft.com/office/drawing/2014/main" id="{A0D68A31-DC0B-4EDC-895F-C8002253C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7" name="Rectangle 31">
            <a:extLst>
              <a:ext uri="{FF2B5EF4-FFF2-40B4-BE49-F238E27FC236}">
                <a16:creationId xmlns:a16="http://schemas.microsoft.com/office/drawing/2014/main" id="{E76C275B-CA30-4BF5-9EAD-66FEE15C2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8" name="Rectangle 32">
            <a:extLst>
              <a:ext uri="{FF2B5EF4-FFF2-40B4-BE49-F238E27FC236}">
                <a16:creationId xmlns:a16="http://schemas.microsoft.com/office/drawing/2014/main" id="{E9E0BD8D-2AA8-4174-9A6D-840C7251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59" name="Rectangle 33">
            <a:extLst>
              <a:ext uri="{FF2B5EF4-FFF2-40B4-BE49-F238E27FC236}">
                <a16:creationId xmlns:a16="http://schemas.microsoft.com/office/drawing/2014/main" id="{B9A83CBA-743B-4CAC-8577-11713ED3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0" name="Rectangle 34">
            <a:extLst>
              <a:ext uri="{FF2B5EF4-FFF2-40B4-BE49-F238E27FC236}">
                <a16:creationId xmlns:a16="http://schemas.microsoft.com/office/drawing/2014/main" id="{13E09197-92B2-463B-833C-397CCA73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1" name="Rectangle 35">
            <a:extLst>
              <a:ext uri="{FF2B5EF4-FFF2-40B4-BE49-F238E27FC236}">
                <a16:creationId xmlns:a16="http://schemas.microsoft.com/office/drawing/2014/main" id="{3D0CB440-4285-4245-997F-D657E52E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2" name="Rectangle 36">
            <a:extLst>
              <a:ext uri="{FF2B5EF4-FFF2-40B4-BE49-F238E27FC236}">
                <a16:creationId xmlns:a16="http://schemas.microsoft.com/office/drawing/2014/main" id="{61119754-A3C9-49DA-9CFE-948713E5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3" name="Rectangle 37">
            <a:extLst>
              <a:ext uri="{FF2B5EF4-FFF2-40B4-BE49-F238E27FC236}">
                <a16:creationId xmlns:a16="http://schemas.microsoft.com/office/drawing/2014/main" id="{801E0DBD-9B64-42BD-8779-D79FF9EC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4" name="Rectangle 38">
            <a:extLst>
              <a:ext uri="{FF2B5EF4-FFF2-40B4-BE49-F238E27FC236}">
                <a16:creationId xmlns:a16="http://schemas.microsoft.com/office/drawing/2014/main" id="{915872B4-E14A-41FB-8764-08AC59A9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5" name="Rectangle 39">
            <a:extLst>
              <a:ext uri="{FF2B5EF4-FFF2-40B4-BE49-F238E27FC236}">
                <a16:creationId xmlns:a16="http://schemas.microsoft.com/office/drawing/2014/main" id="{2955F7BF-C38F-4698-8529-DD855F6E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6" name="Rectangle 40">
            <a:extLst>
              <a:ext uri="{FF2B5EF4-FFF2-40B4-BE49-F238E27FC236}">
                <a16:creationId xmlns:a16="http://schemas.microsoft.com/office/drawing/2014/main" id="{8C7496C2-2FD8-445B-AE87-B785E84F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367" name="Rectangle 41">
            <a:extLst>
              <a:ext uri="{FF2B5EF4-FFF2-40B4-BE49-F238E27FC236}">
                <a16:creationId xmlns:a16="http://schemas.microsoft.com/office/drawing/2014/main" id="{9265BB12-859B-4DF8-BD2C-9CEB16C7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84315"/>
            <a:ext cx="4681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등에 대한 평가도구</a:t>
            </a:r>
          </a:p>
        </p:txBody>
      </p:sp>
      <p:sp>
        <p:nvSpPr>
          <p:cNvPr id="270368" name="Rectangle 58">
            <a:extLst>
              <a:ext uri="{FF2B5EF4-FFF2-40B4-BE49-F238E27FC236}">
                <a16:creationId xmlns:a16="http://schemas.microsoft.com/office/drawing/2014/main" id="{B59E04AB-787E-4E47-B013-6CE2194E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3484" name="Group 124">
            <a:extLst>
              <a:ext uri="{FF2B5EF4-FFF2-40B4-BE49-F238E27FC236}">
                <a16:creationId xmlns:a16="http://schemas.microsoft.com/office/drawing/2014/main" id="{9910A35D-BF71-4298-91F3-7226A5558125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989138"/>
          <a:ext cx="7345362" cy="4221162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주요평가 계획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 descr="template04_2">
            <a:extLst>
              <a:ext uri="{FF2B5EF4-FFF2-40B4-BE49-F238E27FC236}">
                <a16:creationId xmlns:a16="http://schemas.microsoft.com/office/drawing/2014/main" id="{1E154891-1221-44F2-8ED9-D5492151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1363" name="Group 3">
            <a:extLst>
              <a:ext uri="{FF2B5EF4-FFF2-40B4-BE49-F238E27FC236}">
                <a16:creationId xmlns:a16="http://schemas.microsoft.com/office/drawing/2014/main" id="{021997AB-3A5A-4A0F-AA72-35BE38C635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1420" name="Text Box 4">
              <a:extLst>
                <a:ext uri="{FF2B5EF4-FFF2-40B4-BE49-F238E27FC236}">
                  <a16:creationId xmlns:a16="http://schemas.microsoft.com/office/drawing/2014/main" id="{5F16DFF1-99F4-4167-ADC2-149B7304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1421" name="Line 5">
              <a:extLst>
                <a:ext uri="{FF2B5EF4-FFF2-40B4-BE49-F238E27FC236}">
                  <a16:creationId xmlns:a16="http://schemas.microsoft.com/office/drawing/2014/main" id="{B9F643BC-CC77-44AE-980E-0D7140A04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1364" name="Rectangle 6">
            <a:extLst>
              <a:ext uri="{FF2B5EF4-FFF2-40B4-BE49-F238E27FC236}">
                <a16:creationId xmlns:a16="http://schemas.microsoft.com/office/drawing/2014/main" id="{AB3D3AC3-9A80-4885-B92C-46E158E6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65" name="Rectangle 7">
            <a:extLst>
              <a:ext uri="{FF2B5EF4-FFF2-40B4-BE49-F238E27FC236}">
                <a16:creationId xmlns:a16="http://schemas.microsoft.com/office/drawing/2014/main" id="{72ADFDEA-BE7A-4727-BED8-15E63C2A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66" name="Rectangle 8">
            <a:extLst>
              <a:ext uri="{FF2B5EF4-FFF2-40B4-BE49-F238E27FC236}">
                <a16:creationId xmlns:a16="http://schemas.microsoft.com/office/drawing/2014/main" id="{8CDBED06-0376-4481-9BEF-B3888086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67" name="Rectangle 9">
            <a:extLst>
              <a:ext uri="{FF2B5EF4-FFF2-40B4-BE49-F238E27FC236}">
                <a16:creationId xmlns:a16="http://schemas.microsoft.com/office/drawing/2014/main" id="{F2C8A8CE-D333-4FC2-B5B3-6AEDF9D2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68" name="Rectangle 10">
            <a:extLst>
              <a:ext uri="{FF2B5EF4-FFF2-40B4-BE49-F238E27FC236}">
                <a16:creationId xmlns:a16="http://schemas.microsoft.com/office/drawing/2014/main" id="{EAEBFE04-397B-4CE1-A3FE-C5DAE3AE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1369" name="Group 11">
            <a:extLst>
              <a:ext uri="{FF2B5EF4-FFF2-40B4-BE49-F238E27FC236}">
                <a16:creationId xmlns:a16="http://schemas.microsoft.com/office/drawing/2014/main" id="{61A72B88-0C13-46D1-9DBA-A1050C5DAA6F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1412" name="Group 12">
              <a:extLst>
                <a:ext uri="{FF2B5EF4-FFF2-40B4-BE49-F238E27FC236}">
                  <a16:creationId xmlns:a16="http://schemas.microsoft.com/office/drawing/2014/main" id="{1D621507-6206-48B9-99A2-D2C180C12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1415" name="Oval 13">
                <a:extLst>
                  <a:ext uri="{FF2B5EF4-FFF2-40B4-BE49-F238E27FC236}">
                    <a16:creationId xmlns:a16="http://schemas.microsoft.com/office/drawing/2014/main" id="{4CD7B915-29CF-46CE-B919-0F89D6696E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416" name="Oval 14">
                <a:extLst>
                  <a:ext uri="{FF2B5EF4-FFF2-40B4-BE49-F238E27FC236}">
                    <a16:creationId xmlns:a16="http://schemas.microsoft.com/office/drawing/2014/main" id="{D6CAD82B-25C8-4048-A2F3-C2B718B646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417" name="Oval 15">
                <a:extLst>
                  <a:ext uri="{FF2B5EF4-FFF2-40B4-BE49-F238E27FC236}">
                    <a16:creationId xmlns:a16="http://schemas.microsoft.com/office/drawing/2014/main" id="{84E45E0D-BE53-4A11-8786-A4AD4367C1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418" name="Oval 16">
                <a:extLst>
                  <a:ext uri="{FF2B5EF4-FFF2-40B4-BE49-F238E27FC236}">
                    <a16:creationId xmlns:a16="http://schemas.microsoft.com/office/drawing/2014/main" id="{A5FBC4AB-AF95-4BF8-B13F-D3219D5158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419" name="Oval 17">
                <a:extLst>
                  <a:ext uri="{FF2B5EF4-FFF2-40B4-BE49-F238E27FC236}">
                    <a16:creationId xmlns:a16="http://schemas.microsoft.com/office/drawing/2014/main" id="{F2BE715B-B074-41B5-88A9-5A2131638F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1413" name="Line 18">
              <a:extLst>
                <a:ext uri="{FF2B5EF4-FFF2-40B4-BE49-F238E27FC236}">
                  <a16:creationId xmlns:a16="http://schemas.microsoft.com/office/drawing/2014/main" id="{6C2A86DE-F74A-4640-B098-6E4E73C37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414" name="Text Box 19">
              <a:extLst>
                <a:ext uri="{FF2B5EF4-FFF2-40B4-BE49-F238E27FC236}">
                  <a16:creationId xmlns:a16="http://schemas.microsoft.com/office/drawing/2014/main" id="{DF70EC6B-1E7A-4A07-B7D2-12D54B83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1370" name="Rectangle 20">
            <a:extLst>
              <a:ext uri="{FF2B5EF4-FFF2-40B4-BE49-F238E27FC236}">
                <a16:creationId xmlns:a16="http://schemas.microsoft.com/office/drawing/2014/main" id="{6E429C10-E135-4855-AA07-EFB502A6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1" name="Text Box 21">
            <a:extLst>
              <a:ext uri="{FF2B5EF4-FFF2-40B4-BE49-F238E27FC236}">
                <a16:creationId xmlns:a16="http://schemas.microsoft.com/office/drawing/2014/main" id="{5D6B0840-E794-417E-A3EE-9F8AEE3B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1372" name="Rectangle 22">
            <a:extLst>
              <a:ext uri="{FF2B5EF4-FFF2-40B4-BE49-F238E27FC236}">
                <a16:creationId xmlns:a16="http://schemas.microsoft.com/office/drawing/2014/main" id="{19A2F6FA-204C-4A69-B3B2-A4C1520D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3" name="Rectangle 23">
            <a:extLst>
              <a:ext uri="{FF2B5EF4-FFF2-40B4-BE49-F238E27FC236}">
                <a16:creationId xmlns:a16="http://schemas.microsoft.com/office/drawing/2014/main" id="{A0FC995C-10AB-4058-A94A-C91A67CA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4" name="Rectangle 24">
            <a:extLst>
              <a:ext uri="{FF2B5EF4-FFF2-40B4-BE49-F238E27FC236}">
                <a16:creationId xmlns:a16="http://schemas.microsoft.com/office/drawing/2014/main" id="{E306F7A6-3F4C-408A-BD20-A8F57F12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5" name="Rectangle 25">
            <a:extLst>
              <a:ext uri="{FF2B5EF4-FFF2-40B4-BE49-F238E27FC236}">
                <a16:creationId xmlns:a16="http://schemas.microsoft.com/office/drawing/2014/main" id="{DDCF6828-C4EE-48F9-B124-A86D5BCA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379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7-5.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  제작 계획</a:t>
            </a:r>
          </a:p>
        </p:txBody>
      </p:sp>
      <p:sp>
        <p:nvSpPr>
          <p:cNvPr id="271376" name="Rectangle 26">
            <a:extLst>
              <a:ext uri="{FF2B5EF4-FFF2-40B4-BE49-F238E27FC236}">
                <a16:creationId xmlns:a16="http://schemas.microsoft.com/office/drawing/2014/main" id="{59CB2620-0536-4589-838C-0B4128C7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7" name="Rectangle 27">
            <a:extLst>
              <a:ext uri="{FF2B5EF4-FFF2-40B4-BE49-F238E27FC236}">
                <a16:creationId xmlns:a16="http://schemas.microsoft.com/office/drawing/2014/main" id="{B79EDC24-40BA-4D6D-B387-8D2D1AA0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8" name="Rectangle 28">
            <a:extLst>
              <a:ext uri="{FF2B5EF4-FFF2-40B4-BE49-F238E27FC236}">
                <a16:creationId xmlns:a16="http://schemas.microsoft.com/office/drawing/2014/main" id="{1B9326A0-4CFD-4F41-8718-A52783CF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79" name="Rectangle 29">
            <a:extLst>
              <a:ext uri="{FF2B5EF4-FFF2-40B4-BE49-F238E27FC236}">
                <a16:creationId xmlns:a16="http://schemas.microsoft.com/office/drawing/2014/main" id="{7475D7DF-C3A3-4A7E-B7CE-6AC3E82E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0" name="Rectangle 30">
            <a:extLst>
              <a:ext uri="{FF2B5EF4-FFF2-40B4-BE49-F238E27FC236}">
                <a16:creationId xmlns:a16="http://schemas.microsoft.com/office/drawing/2014/main" id="{5FD6F8E3-D45B-427B-B8A4-A34C0712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1" name="Rectangle 31">
            <a:extLst>
              <a:ext uri="{FF2B5EF4-FFF2-40B4-BE49-F238E27FC236}">
                <a16:creationId xmlns:a16="http://schemas.microsoft.com/office/drawing/2014/main" id="{DC9051D1-5FB6-4667-9D8C-738653E2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2" name="Rectangle 32">
            <a:extLst>
              <a:ext uri="{FF2B5EF4-FFF2-40B4-BE49-F238E27FC236}">
                <a16:creationId xmlns:a16="http://schemas.microsoft.com/office/drawing/2014/main" id="{8DE1B3C0-24A3-4693-9FDA-062E40ED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3" name="Rectangle 33">
            <a:extLst>
              <a:ext uri="{FF2B5EF4-FFF2-40B4-BE49-F238E27FC236}">
                <a16:creationId xmlns:a16="http://schemas.microsoft.com/office/drawing/2014/main" id="{EB924263-669F-406F-9AF1-ED0682F2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4" name="Rectangle 34">
            <a:extLst>
              <a:ext uri="{FF2B5EF4-FFF2-40B4-BE49-F238E27FC236}">
                <a16:creationId xmlns:a16="http://schemas.microsoft.com/office/drawing/2014/main" id="{402508B0-BA0C-4DF1-A657-B3747190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5" name="Rectangle 35">
            <a:extLst>
              <a:ext uri="{FF2B5EF4-FFF2-40B4-BE49-F238E27FC236}">
                <a16:creationId xmlns:a16="http://schemas.microsoft.com/office/drawing/2014/main" id="{07EA5244-0DD8-46D6-ADA2-8BFAD209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6" name="Rectangle 36">
            <a:extLst>
              <a:ext uri="{FF2B5EF4-FFF2-40B4-BE49-F238E27FC236}">
                <a16:creationId xmlns:a16="http://schemas.microsoft.com/office/drawing/2014/main" id="{1AD9E3A6-E765-483D-957F-35C692367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7" name="Rectangle 37">
            <a:extLst>
              <a:ext uri="{FF2B5EF4-FFF2-40B4-BE49-F238E27FC236}">
                <a16:creationId xmlns:a16="http://schemas.microsoft.com/office/drawing/2014/main" id="{D81027B2-1FA2-4E1D-B709-E5922465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8" name="Rectangle 38">
            <a:extLst>
              <a:ext uri="{FF2B5EF4-FFF2-40B4-BE49-F238E27FC236}">
                <a16:creationId xmlns:a16="http://schemas.microsoft.com/office/drawing/2014/main" id="{70659AC8-2AD5-4D96-803E-53A4C59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89" name="Rectangle 39">
            <a:extLst>
              <a:ext uri="{FF2B5EF4-FFF2-40B4-BE49-F238E27FC236}">
                <a16:creationId xmlns:a16="http://schemas.microsoft.com/office/drawing/2014/main" id="{AE44F4D8-2C89-4EFF-BEAF-ACB5258D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90" name="Rectangle 40">
            <a:extLst>
              <a:ext uri="{FF2B5EF4-FFF2-40B4-BE49-F238E27FC236}">
                <a16:creationId xmlns:a16="http://schemas.microsoft.com/office/drawing/2014/main" id="{6DC4F946-3984-4E6A-94CB-ABB2F3AD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91" name="Rectangle 41">
            <a:extLst>
              <a:ext uri="{FF2B5EF4-FFF2-40B4-BE49-F238E27FC236}">
                <a16:creationId xmlns:a16="http://schemas.microsoft.com/office/drawing/2014/main" id="{23F8C059-F487-428B-8E3C-C0A1A3DA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84315"/>
            <a:ext cx="4681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71392" name="Rectangle 42">
            <a:extLst>
              <a:ext uri="{FF2B5EF4-FFF2-40B4-BE49-F238E27FC236}">
                <a16:creationId xmlns:a16="http://schemas.microsoft.com/office/drawing/2014/main" id="{94E02267-C828-4A56-AC82-21135093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393" name="Rectangle 63">
            <a:extLst>
              <a:ext uri="{FF2B5EF4-FFF2-40B4-BE49-F238E27FC236}">
                <a16:creationId xmlns:a16="http://schemas.microsoft.com/office/drawing/2014/main" id="{82863AE9-120F-4943-85A2-A3A2375D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773240"/>
            <a:ext cx="4681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 계획</a:t>
            </a:r>
          </a:p>
        </p:txBody>
      </p:sp>
      <p:sp>
        <p:nvSpPr>
          <p:cNvPr id="271394" name="Rectangle 64">
            <a:extLst>
              <a:ext uri="{FF2B5EF4-FFF2-40B4-BE49-F238E27FC236}">
                <a16:creationId xmlns:a16="http://schemas.microsoft.com/office/drawing/2014/main" id="{C82B00CE-CEE9-494B-B68A-10272BF1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5526" name="Group 118">
            <a:extLst>
              <a:ext uri="{FF2B5EF4-FFF2-40B4-BE49-F238E27FC236}">
                <a16:creationId xmlns:a16="http://schemas.microsoft.com/office/drawing/2014/main" id="{2F5C8299-9C18-4E10-9662-68CB0EB6B5DD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2205040"/>
          <a:ext cx="7561263" cy="3729037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9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template04_2">
            <a:extLst>
              <a:ext uri="{FF2B5EF4-FFF2-40B4-BE49-F238E27FC236}">
                <a16:creationId xmlns:a16="http://schemas.microsoft.com/office/drawing/2014/main" id="{51055025-45E6-4DA5-9C84-8C16E736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2387" name="Group 3">
            <a:extLst>
              <a:ext uri="{FF2B5EF4-FFF2-40B4-BE49-F238E27FC236}">
                <a16:creationId xmlns:a16="http://schemas.microsoft.com/office/drawing/2014/main" id="{3EE778C2-F9BC-4673-8007-CD6453E051B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2413" name="Text Box 4">
              <a:extLst>
                <a:ext uri="{FF2B5EF4-FFF2-40B4-BE49-F238E27FC236}">
                  <a16:creationId xmlns:a16="http://schemas.microsoft.com/office/drawing/2014/main" id="{AA226DD2-F484-4CA9-86D3-28D0ED41E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2414" name="Line 5">
              <a:extLst>
                <a:ext uri="{FF2B5EF4-FFF2-40B4-BE49-F238E27FC236}">
                  <a16:creationId xmlns:a16="http://schemas.microsoft.com/office/drawing/2014/main" id="{95761903-FEB5-46A3-96F3-687114682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2388" name="Rectangle 6">
            <a:extLst>
              <a:ext uri="{FF2B5EF4-FFF2-40B4-BE49-F238E27FC236}">
                <a16:creationId xmlns:a16="http://schemas.microsoft.com/office/drawing/2014/main" id="{60977BA5-D3EE-48A3-99CE-BBEAC9A4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89" name="Rectangle 7">
            <a:extLst>
              <a:ext uri="{FF2B5EF4-FFF2-40B4-BE49-F238E27FC236}">
                <a16:creationId xmlns:a16="http://schemas.microsoft.com/office/drawing/2014/main" id="{61803DEE-6670-41EB-9DE2-60994D38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90" name="Rectangle 8">
            <a:extLst>
              <a:ext uri="{FF2B5EF4-FFF2-40B4-BE49-F238E27FC236}">
                <a16:creationId xmlns:a16="http://schemas.microsoft.com/office/drawing/2014/main" id="{7CF9428E-3661-403A-A096-C0FB26F2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91" name="Rectangle 9">
            <a:extLst>
              <a:ext uri="{FF2B5EF4-FFF2-40B4-BE49-F238E27FC236}">
                <a16:creationId xmlns:a16="http://schemas.microsoft.com/office/drawing/2014/main" id="{7D6CB5B7-15C0-4846-B761-F2D57331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92" name="Rectangle 10">
            <a:extLst>
              <a:ext uri="{FF2B5EF4-FFF2-40B4-BE49-F238E27FC236}">
                <a16:creationId xmlns:a16="http://schemas.microsoft.com/office/drawing/2014/main" id="{ACBA570F-59FF-4F7F-941D-A447F26B6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2393" name="Group 11">
            <a:extLst>
              <a:ext uri="{FF2B5EF4-FFF2-40B4-BE49-F238E27FC236}">
                <a16:creationId xmlns:a16="http://schemas.microsoft.com/office/drawing/2014/main" id="{EC0E7E11-22A4-4B4F-BC00-BA1D4D500B9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2405" name="Group 12">
              <a:extLst>
                <a:ext uri="{FF2B5EF4-FFF2-40B4-BE49-F238E27FC236}">
                  <a16:creationId xmlns:a16="http://schemas.microsoft.com/office/drawing/2014/main" id="{2C9C4E94-AF91-4A82-82A8-DAB1D65E0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2408" name="Oval 13">
                <a:extLst>
                  <a:ext uri="{FF2B5EF4-FFF2-40B4-BE49-F238E27FC236}">
                    <a16:creationId xmlns:a16="http://schemas.microsoft.com/office/drawing/2014/main" id="{BE7B41F5-5F84-47CC-B8E4-A347D1BDD6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2409" name="Oval 14">
                <a:extLst>
                  <a:ext uri="{FF2B5EF4-FFF2-40B4-BE49-F238E27FC236}">
                    <a16:creationId xmlns:a16="http://schemas.microsoft.com/office/drawing/2014/main" id="{CB685482-2C58-484B-94D1-DDDE21B37F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2410" name="Oval 15">
                <a:extLst>
                  <a:ext uri="{FF2B5EF4-FFF2-40B4-BE49-F238E27FC236}">
                    <a16:creationId xmlns:a16="http://schemas.microsoft.com/office/drawing/2014/main" id="{30DE7B52-AB0B-4CA5-9BB0-E1F4964F7F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2411" name="Oval 16">
                <a:extLst>
                  <a:ext uri="{FF2B5EF4-FFF2-40B4-BE49-F238E27FC236}">
                    <a16:creationId xmlns:a16="http://schemas.microsoft.com/office/drawing/2014/main" id="{E06B82F5-1B95-499E-84DF-BCC9BDBC83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2412" name="Oval 17">
                <a:extLst>
                  <a:ext uri="{FF2B5EF4-FFF2-40B4-BE49-F238E27FC236}">
                    <a16:creationId xmlns:a16="http://schemas.microsoft.com/office/drawing/2014/main" id="{3FB0D5A2-A93A-4F89-AB2E-57215BF8BD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2406" name="Line 18">
              <a:extLst>
                <a:ext uri="{FF2B5EF4-FFF2-40B4-BE49-F238E27FC236}">
                  <a16:creationId xmlns:a16="http://schemas.microsoft.com/office/drawing/2014/main" id="{7A535031-17DE-4955-A3C2-DCE438E71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07" name="Text Box 19">
              <a:extLst>
                <a:ext uri="{FF2B5EF4-FFF2-40B4-BE49-F238E27FC236}">
                  <a16:creationId xmlns:a16="http://schemas.microsoft.com/office/drawing/2014/main" id="{DDDEAFAC-A3C1-43F0-A451-60827E380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2394" name="Rectangle 20">
            <a:extLst>
              <a:ext uri="{FF2B5EF4-FFF2-40B4-BE49-F238E27FC236}">
                <a16:creationId xmlns:a16="http://schemas.microsoft.com/office/drawing/2014/main" id="{BE27B62A-4E43-4DBC-9EA6-0AB50EAA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95" name="Text Box 21">
            <a:extLst>
              <a:ext uri="{FF2B5EF4-FFF2-40B4-BE49-F238E27FC236}">
                <a16:creationId xmlns:a16="http://schemas.microsoft.com/office/drawing/2014/main" id="{77164903-4D7E-4317-8C8E-1CAF6CAA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2396" name="Rectangle 22">
            <a:extLst>
              <a:ext uri="{FF2B5EF4-FFF2-40B4-BE49-F238E27FC236}">
                <a16:creationId xmlns:a16="http://schemas.microsoft.com/office/drawing/2014/main" id="{B931AE8C-E88B-44D5-AB0B-EBDE4A4C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397" name="Rectangle 23">
            <a:extLst>
              <a:ext uri="{FF2B5EF4-FFF2-40B4-BE49-F238E27FC236}">
                <a16:creationId xmlns:a16="http://schemas.microsoft.com/office/drawing/2014/main" id="{EC2F2A62-63CB-4E29-B80C-EC76A161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8.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강사선정 및 양성</a:t>
            </a:r>
          </a:p>
        </p:txBody>
      </p:sp>
      <p:grpSp>
        <p:nvGrpSpPr>
          <p:cNvPr id="272398" name="Group 24">
            <a:extLst>
              <a:ext uri="{FF2B5EF4-FFF2-40B4-BE49-F238E27FC236}">
                <a16:creationId xmlns:a16="http://schemas.microsoft.com/office/drawing/2014/main" id="{FB3EE7E0-DDBF-4A4D-ACA5-02892836E1E3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72403" name="Picture 25" descr="원반2_1">
              <a:extLst>
                <a:ext uri="{FF2B5EF4-FFF2-40B4-BE49-F238E27FC236}">
                  <a16:creationId xmlns:a16="http://schemas.microsoft.com/office/drawing/2014/main" id="{973CAF2D-8956-44F4-919D-FDA30BC60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404" name="Text Box 26">
              <a:extLst>
                <a:ext uri="{FF2B5EF4-FFF2-40B4-BE49-F238E27FC236}">
                  <a16:creationId xmlns:a16="http://schemas.microsoft.com/office/drawing/2014/main" id="{D99C74F7-BB6B-4436-A003-EC4A02797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72399" name="Rectangle 27">
            <a:extLst>
              <a:ext uri="{FF2B5EF4-FFF2-40B4-BE49-F238E27FC236}">
                <a16:creationId xmlns:a16="http://schemas.microsoft.com/office/drawing/2014/main" id="{36DFD5D2-7A3E-4EEA-B2A6-1C0D7E12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400" name="Rectangle 28">
            <a:extLst>
              <a:ext uri="{FF2B5EF4-FFF2-40B4-BE49-F238E27FC236}">
                <a16:creationId xmlns:a16="http://schemas.microsoft.com/office/drawing/2014/main" id="{F8358A8F-B9FC-452C-B130-7E87B6B5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401" name="Text Box 29">
            <a:extLst>
              <a:ext uri="{FF2B5EF4-FFF2-40B4-BE49-F238E27FC236}">
                <a16:creationId xmlns:a16="http://schemas.microsoft.com/office/drawing/2014/main" id="{B9F1D773-9AFA-4ADC-A516-6AE81FBC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9237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강사선정</a:t>
            </a:r>
          </a:p>
        </p:txBody>
      </p:sp>
      <p:sp>
        <p:nvSpPr>
          <p:cNvPr id="272402" name="Rectangle 31">
            <a:extLst>
              <a:ext uri="{FF2B5EF4-FFF2-40B4-BE49-F238E27FC236}">
                <a16:creationId xmlns:a16="http://schemas.microsoft.com/office/drawing/2014/main" id="{3318F8FC-DE73-4BE5-BA75-2CE6E426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13052"/>
            <a:ext cx="7488238" cy="35290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강사선정의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 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외의 주제관련 전문가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Journal, Article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등의 저자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주제관련 대학교수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기존 교육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강사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사회적 저명인사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강사 선정시 고려사항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 경험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강의의 유형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Workshop,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 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강의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Skill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기존 교육과정에서의 평가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반응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성실성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자사 기업문화에 대한 이해정도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설명을 통해  자사의 경영법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기업문화 등을 이해시킴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사회적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조직내 평판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강사 선정 후 조치사항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시행취지 및 기대효과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 등 설명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목적 및 담당 과목 이외의 과목에 대한 설명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교육시 고려사항 등 설명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사외강사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기업문화 및 경영법 소개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사내강사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별도의 전달교육</a:t>
            </a:r>
            <a:endParaRPr lang="ko-KR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template04_2">
            <a:extLst>
              <a:ext uri="{FF2B5EF4-FFF2-40B4-BE49-F238E27FC236}">
                <a16:creationId xmlns:a16="http://schemas.microsoft.com/office/drawing/2014/main" id="{B2B054AF-55A2-42C2-95AD-B43B60A7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3411" name="Group 3">
            <a:extLst>
              <a:ext uri="{FF2B5EF4-FFF2-40B4-BE49-F238E27FC236}">
                <a16:creationId xmlns:a16="http://schemas.microsoft.com/office/drawing/2014/main" id="{AC30FD05-FB92-4C1D-BBAF-23E4D019B8E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3433" name="Text Box 4">
              <a:extLst>
                <a:ext uri="{FF2B5EF4-FFF2-40B4-BE49-F238E27FC236}">
                  <a16:creationId xmlns:a16="http://schemas.microsoft.com/office/drawing/2014/main" id="{7CA92929-8158-4BA1-8DBE-9900B19D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3434" name="Line 5">
              <a:extLst>
                <a:ext uri="{FF2B5EF4-FFF2-40B4-BE49-F238E27FC236}">
                  <a16:creationId xmlns:a16="http://schemas.microsoft.com/office/drawing/2014/main" id="{B6AE4B69-A765-4E79-8FA5-3DC7688BC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3412" name="Rectangle 6">
            <a:extLst>
              <a:ext uri="{FF2B5EF4-FFF2-40B4-BE49-F238E27FC236}">
                <a16:creationId xmlns:a16="http://schemas.microsoft.com/office/drawing/2014/main" id="{FB3CA2C3-9B99-4690-A0D9-B9372044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13" name="Rectangle 7">
            <a:extLst>
              <a:ext uri="{FF2B5EF4-FFF2-40B4-BE49-F238E27FC236}">
                <a16:creationId xmlns:a16="http://schemas.microsoft.com/office/drawing/2014/main" id="{2A1CD41C-5449-41E1-A184-E1AC18C7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14" name="Rectangle 8">
            <a:extLst>
              <a:ext uri="{FF2B5EF4-FFF2-40B4-BE49-F238E27FC236}">
                <a16:creationId xmlns:a16="http://schemas.microsoft.com/office/drawing/2014/main" id="{E20C1F9D-0F15-47BB-B34E-34B91CD6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15" name="Rectangle 9">
            <a:extLst>
              <a:ext uri="{FF2B5EF4-FFF2-40B4-BE49-F238E27FC236}">
                <a16:creationId xmlns:a16="http://schemas.microsoft.com/office/drawing/2014/main" id="{055ABB50-FBCD-428C-857F-94AED662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16" name="Rectangle 10">
            <a:extLst>
              <a:ext uri="{FF2B5EF4-FFF2-40B4-BE49-F238E27FC236}">
                <a16:creationId xmlns:a16="http://schemas.microsoft.com/office/drawing/2014/main" id="{7CE5BD40-B840-40C9-94A7-1E9A2085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3417" name="Group 11">
            <a:extLst>
              <a:ext uri="{FF2B5EF4-FFF2-40B4-BE49-F238E27FC236}">
                <a16:creationId xmlns:a16="http://schemas.microsoft.com/office/drawing/2014/main" id="{3315B3AB-F5D5-4085-891B-30FD64FAFB7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3425" name="Group 12">
              <a:extLst>
                <a:ext uri="{FF2B5EF4-FFF2-40B4-BE49-F238E27FC236}">
                  <a16:creationId xmlns:a16="http://schemas.microsoft.com/office/drawing/2014/main" id="{8E148012-3F05-42BA-A27C-E5BCE985A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3428" name="Oval 13">
                <a:extLst>
                  <a:ext uri="{FF2B5EF4-FFF2-40B4-BE49-F238E27FC236}">
                    <a16:creationId xmlns:a16="http://schemas.microsoft.com/office/drawing/2014/main" id="{9D040563-9F65-4868-82E9-63EAD356B0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429" name="Oval 14">
                <a:extLst>
                  <a:ext uri="{FF2B5EF4-FFF2-40B4-BE49-F238E27FC236}">
                    <a16:creationId xmlns:a16="http://schemas.microsoft.com/office/drawing/2014/main" id="{0BB558D6-ABB2-473C-8992-C7D17C6F5C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430" name="Oval 15">
                <a:extLst>
                  <a:ext uri="{FF2B5EF4-FFF2-40B4-BE49-F238E27FC236}">
                    <a16:creationId xmlns:a16="http://schemas.microsoft.com/office/drawing/2014/main" id="{282A99D1-4682-4FD1-8570-F5DD8ACB4E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431" name="Oval 16">
                <a:extLst>
                  <a:ext uri="{FF2B5EF4-FFF2-40B4-BE49-F238E27FC236}">
                    <a16:creationId xmlns:a16="http://schemas.microsoft.com/office/drawing/2014/main" id="{1D619F91-2623-4D84-988A-54305051B6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432" name="Oval 17">
                <a:extLst>
                  <a:ext uri="{FF2B5EF4-FFF2-40B4-BE49-F238E27FC236}">
                    <a16:creationId xmlns:a16="http://schemas.microsoft.com/office/drawing/2014/main" id="{34D22E9B-8CCF-4F05-8DCF-D664ED1A18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3426" name="Line 18">
              <a:extLst>
                <a:ext uri="{FF2B5EF4-FFF2-40B4-BE49-F238E27FC236}">
                  <a16:creationId xmlns:a16="http://schemas.microsoft.com/office/drawing/2014/main" id="{28BC79B6-32E9-41C9-94F6-EF578ABD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3427" name="Text Box 19">
              <a:extLst>
                <a:ext uri="{FF2B5EF4-FFF2-40B4-BE49-F238E27FC236}">
                  <a16:creationId xmlns:a16="http://schemas.microsoft.com/office/drawing/2014/main" id="{C32B4B0C-F396-42BE-9C60-377F2FEE4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3418" name="Rectangle 20">
            <a:extLst>
              <a:ext uri="{FF2B5EF4-FFF2-40B4-BE49-F238E27FC236}">
                <a16:creationId xmlns:a16="http://schemas.microsoft.com/office/drawing/2014/main" id="{9E70E676-FC9D-49FC-8497-5F21CC49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19" name="Text Box 21">
            <a:extLst>
              <a:ext uri="{FF2B5EF4-FFF2-40B4-BE49-F238E27FC236}">
                <a16:creationId xmlns:a16="http://schemas.microsoft.com/office/drawing/2014/main" id="{4E95DF16-8B60-4C9F-A50A-6D8DFB414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3420" name="Rectangle 22">
            <a:extLst>
              <a:ext uri="{FF2B5EF4-FFF2-40B4-BE49-F238E27FC236}">
                <a16:creationId xmlns:a16="http://schemas.microsoft.com/office/drawing/2014/main" id="{19B337A2-1E8D-4E36-996E-E34BA6DD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21" name="Rectangle 27">
            <a:extLst>
              <a:ext uri="{FF2B5EF4-FFF2-40B4-BE49-F238E27FC236}">
                <a16:creationId xmlns:a16="http://schemas.microsoft.com/office/drawing/2014/main" id="{3CCBAA58-549F-4937-AB06-6DD66EEA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22" name="Rectangle 28">
            <a:extLst>
              <a:ext uri="{FF2B5EF4-FFF2-40B4-BE49-F238E27FC236}">
                <a16:creationId xmlns:a16="http://schemas.microsoft.com/office/drawing/2014/main" id="{A0EDFD59-0F82-4A74-B372-71F25306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423" name="Text Box 29">
            <a:extLst>
              <a:ext uri="{FF2B5EF4-FFF2-40B4-BE49-F238E27FC236}">
                <a16:creationId xmlns:a16="http://schemas.microsoft.com/office/drawing/2014/main" id="{E6D8F4F4-A274-4769-ADAC-437D20958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8107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강사양성</a:t>
            </a:r>
          </a:p>
        </p:txBody>
      </p:sp>
      <p:sp>
        <p:nvSpPr>
          <p:cNvPr id="273424" name="Rectangle 31">
            <a:extLst>
              <a:ext uri="{FF2B5EF4-FFF2-40B4-BE49-F238E27FC236}">
                <a16:creationId xmlns:a16="http://schemas.microsoft.com/office/drawing/2014/main" id="{5CD269B4-B0BB-4C08-A080-EEA84321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1479550"/>
            <a:ext cx="7273925" cy="3435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사내강사의 경우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 전문가가 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개발하여 사내강사에게 전달하는 경우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담당자가 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개발하여 외부전문가에게 교육을 의뢰하는 경우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사내강사에게 교육에 필요한 자료를 제공하고 개인적으로 연구하게 하는 방법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진행계획만 전달하고 세부내용은 직접 준비하게 하는 방법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사외강사의 경우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강사와 교육담당자가 내용을 함께 토의하여 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담당자가 설계한 내용에 따라 외부의 전문가가 직접 세부 내용을 작성하는 방법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 목표 등만 전달하고 강사가 직접 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개발하는 경우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-Pilot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시행을 위한 준비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및 과목평가 계획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 설명사항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분위기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수강생의 특성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template04_2">
            <a:extLst>
              <a:ext uri="{FF2B5EF4-FFF2-40B4-BE49-F238E27FC236}">
                <a16:creationId xmlns:a16="http://schemas.microsoft.com/office/drawing/2014/main" id="{31A89C26-24ED-4589-9D6C-4C902303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4435" name="Group 3">
            <a:extLst>
              <a:ext uri="{FF2B5EF4-FFF2-40B4-BE49-F238E27FC236}">
                <a16:creationId xmlns:a16="http://schemas.microsoft.com/office/drawing/2014/main" id="{D058CE5B-D30D-4718-B868-8864DF21012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4460" name="Text Box 4">
              <a:extLst>
                <a:ext uri="{FF2B5EF4-FFF2-40B4-BE49-F238E27FC236}">
                  <a16:creationId xmlns:a16="http://schemas.microsoft.com/office/drawing/2014/main" id="{B0E92FB4-646F-466F-B02B-AF444FB18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4461" name="Line 5">
              <a:extLst>
                <a:ext uri="{FF2B5EF4-FFF2-40B4-BE49-F238E27FC236}">
                  <a16:creationId xmlns:a16="http://schemas.microsoft.com/office/drawing/2014/main" id="{F4B46B61-E3A1-492F-BC5A-F19C807D2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4436" name="Rectangle 6">
            <a:extLst>
              <a:ext uri="{FF2B5EF4-FFF2-40B4-BE49-F238E27FC236}">
                <a16:creationId xmlns:a16="http://schemas.microsoft.com/office/drawing/2014/main" id="{36DC426E-EDE6-48C4-B8DE-9A026032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37" name="Rectangle 7">
            <a:extLst>
              <a:ext uri="{FF2B5EF4-FFF2-40B4-BE49-F238E27FC236}">
                <a16:creationId xmlns:a16="http://schemas.microsoft.com/office/drawing/2014/main" id="{858DD79A-152F-497E-85B6-1526690A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38" name="Rectangle 8">
            <a:extLst>
              <a:ext uri="{FF2B5EF4-FFF2-40B4-BE49-F238E27FC236}">
                <a16:creationId xmlns:a16="http://schemas.microsoft.com/office/drawing/2014/main" id="{FE76ED4D-9F82-44E7-B96D-CFD9A2BF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39" name="Rectangle 9">
            <a:extLst>
              <a:ext uri="{FF2B5EF4-FFF2-40B4-BE49-F238E27FC236}">
                <a16:creationId xmlns:a16="http://schemas.microsoft.com/office/drawing/2014/main" id="{F79F0F27-CC32-430E-8AFF-466E8325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40" name="Rectangle 10">
            <a:extLst>
              <a:ext uri="{FF2B5EF4-FFF2-40B4-BE49-F238E27FC236}">
                <a16:creationId xmlns:a16="http://schemas.microsoft.com/office/drawing/2014/main" id="{07760EFF-5CD9-496B-9F09-1B5C1D69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4441" name="Group 11">
            <a:extLst>
              <a:ext uri="{FF2B5EF4-FFF2-40B4-BE49-F238E27FC236}">
                <a16:creationId xmlns:a16="http://schemas.microsoft.com/office/drawing/2014/main" id="{7B2279BA-5E5D-4F16-B502-E3E046FC81E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4452" name="Group 12">
              <a:extLst>
                <a:ext uri="{FF2B5EF4-FFF2-40B4-BE49-F238E27FC236}">
                  <a16:creationId xmlns:a16="http://schemas.microsoft.com/office/drawing/2014/main" id="{54D82500-0E7E-418F-9225-271D8EDB5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4455" name="Oval 13">
                <a:extLst>
                  <a:ext uri="{FF2B5EF4-FFF2-40B4-BE49-F238E27FC236}">
                    <a16:creationId xmlns:a16="http://schemas.microsoft.com/office/drawing/2014/main" id="{5C4398EF-B369-465E-A789-10A1EFE5B5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456" name="Oval 14">
                <a:extLst>
                  <a:ext uri="{FF2B5EF4-FFF2-40B4-BE49-F238E27FC236}">
                    <a16:creationId xmlns:a16="http://schemas.microsoft.com/office/drawing/2014/main" id="{37F3F24B-2223-4D8D-9BA0-98EA587DAC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457" name="Oval 15">
                <a:extLst>
                  <a:ext uri="{FF2B5EF4-FFF2-40B4-BE49-F238E27FC236}">
                    <a16:creationId xmlns:a16="http://schemas.microsoft.com/office/drawing/2014/main" id="{516FFDC1-2C18-448D-9F62-731439EB73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458" name="Oval 16">
                <a:extLst>
                  <a:ext uri="{FF2B5EF4-FFF2-40B4-BE49-F238E27FC236}">
                    <a16:creationId xmlns:a16="http://schemas.microsoft.com/office/drawing/2014/main" id="{AFD7E215-5954-430C-B016-24D67190F1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459" name="Oval 17">
                <a:extLst>
                  <a:ext uri="{FF2B5EF4-FFF2-40B4-BE49-F238E27FC236}">
                    <a16:creationId xmlns:a16="http://schemas.microsoft.com/office/drawing/2014/main" id="{FB72BC0D-9EC4-4F1F-BA15-F871B88572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4453" name="Line 18">
              <a:extLst>
                <a:ext uri="{FF2B5EF4-FFF2-40B4-BE49-F238E27FC236}">
                  <a16:creationId xmlns:a16="http://schemas.microsoft.com/office/drawing/2014/main" id="{25A5251F-D3C1-434B-B9EE-F144EBDCF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54" name="Text Box 19">
              <a:extLst>
                <a:ext uri="{FF2B5EF4-FFF2-40B4-BE49-F238E27FC236}">
                  <a16:creationId xmlns:a16="http://schemas.microsoft.com/office/drawing/2014/main" id="{4D007C05-4291-4363-BB56-555A9FC0C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4442" name="Rectangle 20">
            <a:extLst>
              <a:ext uri="{FF2B5EF4-FFF2-40B4-BE49-F238E27FC236}">
                <a16:creationId xmlns:a16="http://schemas.microsoft.com/office/drawing/2014/main" id="{62F6CD5C-9446-48E5-9212-68794239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43" name="Text Box 21">
            <a:extLst>
              <a:ext uri="{FF2B5EF4-FFF2-40B4-BE49-F238E27FC236}">
                <a16:creationId xmlns:a16="http://schemas.microsoft.com/office/drawing/2014/main" id="{007C1C0A-ACF0-4434-B5CC-5873DD15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4444" name="Rectangle 22">
            <a:extLst>
              <a:ext uri="{FF2B5EF4-FFF2-40B4-BE49-F238E27FC236}">
                <a16:creationId xmlns:a16="http://schemas.microsoft.com/office/drawing/2014/main" id="{043E54AC-5333-401B-B4FF-716D0B3B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45" name="Rectangle 23">
            <a:extLst>
              <a:ext uri="{FF2B5EF4-FFF2-40B4-BE49-F238E27FC236}">
                <a16:creationId xmlns:a16="http://schemas.microsoft.com/office/drawing/2014/main" id="{98459B83-A381-4230-AAC6-6D261050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46" name="Rectangle 24">
            <a:extLst>
              <a:ext uri="{FF2B5EF4-FFF2-40B4-BE49-F238E27FC236}">
                <a16:creationId xmlns:a16="http://schemas.microsoft.com/office/drawing/2014/main" id="{943B8751-3550-4A91-A710-DB85BFAC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4447" name="Group 25">
            <a:extLst>
              <a:ext uri="{FF2B5EF4-FFF2-40B4-BE49-F238E27FC236}">
                <a16:creationId xmlns:a16="http://schemas.microsoft.com/office/drawing/2014/main" id="{F15B399A-D9D8-4594-BBD8-E6E7F67C73CC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74450" name="Picture 26" descr="원반2_3">
              <a:extLst>
                <a:ext uri="{FF2B5EF4-FFF2-40B4-BE49-F238E27FC236}">
                  <a16:creationId xmlns:a16="http://schemas.microsoft.com/office/drawing/2014/main" id="{1470A531-D760-4CC1-8D80-A6B32AAFF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451" name="Text Box 27">
              <a:extLst>
                <a:ext uri="{FF2B5EF4-FFF2-40B4-BE49-F238E27FC236}">
                  <a16:creationId xmlns:a16="http://schemas.microsoft.com/office/drawing/2014/main" id="{014896FC-8505-459F-A900-94859732E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74448" name="Rectangle 28">
            <a:extLst>
              <a:ext uri="{FF2B5EF4-FFF2-40B4-BE49-F238E27FC236}">
                <a16:creationId xmlns:a16="http://schemas.microsoft.com/office/drawing/2014/main" id="{6EFDA7C3-C499-4CC1-8EC9-CC4C2782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449" name="Rectangle 30">
            <a:extLst>
              <a:ext uri="{FF2B5EF4-FFF2-40B4-BE49-F238E27FC236}">
                <a16:creationId xmlns:a16="http://schemas.microsoft.com/office/drawing/2014/main" id="{78935179-9A80-4ECD-BB18-E817FE51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90" y="1838325"/>
            <a:ext cx="6842125" cy="1123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기수별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양성 과정 시행결과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과정의 보완사항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시행시 고려사항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template04_2">
            <a:extLst>
              <a:ext uri="{FF2B5EF4-FFF2-40B4-BE49-F238E27FC236}">
                <a16:creationId xmlns:a16="http://schemas.microsoft.com/office/drawing/2014/main" id="{26C45163-4A68-47E0-A5C0-046ABE06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5459" name="Group 3">
            <a:extLst>
              <a:ext uri="{FF2B5EF4-FFF2-40B4-BE49-F238E27FC236}">
                <a16:creationId xmlns:a16="http://schemas.microsoft.com/office/drawing/2014/main" id="{B6F0FD96-49B8-4B15-82B6-E634B0134F7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5519" name="Text Box 4">
              <a:extLst>
                <a:ext uri="{FF2B5EF4-FFF2-40B4-BE49-F238E27FC236}">
                  <a16:creationId xmlns:a16="http://schemas.microsoft.com/office/drawing/2014/main" id="{DAAE9CFF-939D-4F7C-BDB9-BAB5B5978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5520" name="Line 5">
              <a:extLst>
                <a:ext uri="{FF2B5EF4-FFF2-40B4-BE49-F238E27FC236}">
                  <a16:creationId xmlns:a16="http://schemas.microsoft.com/office/drawing/2014/main" id="{2F13C7DD-4330-4A1C-8911-97B113B44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5460" name="Rectangle 6">
            <a:extLst>
              <a:ext uri="{FF2B5EF4-FFF2-40B4-BE49-F238E27FC236}">
                <a16:creationId xmlns:a16="http://schemas.microsoft.com/office/drawing/2014/main" id="{3B61255A-71DE-4046-82DA-81ECC4C2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1" name="Rectangle 7">
            <a:extLst>
              <a:ext uri="{FF2B5EF4-FFF2-40B4-BE49-F238E27FC236}">
                <a16:creationId xmlns:a16="http://schemas.microsoft.com/office/drawing/2014/main" id="{4E634417-CD04-47AC-90F3-ABE616BD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2" name="Rectangle 8">
            <a:extLst>
              <a:ext uri="{FF2B5EF4-FFF2-40B4-BE49-F238E27FC236}">
                <a16:creationId xmlns:a16="http://schemas.microsoft.com/office/drawing/2014/main" id="{C06C8C54-0BD7-4E4F-A9D1-B389BC4B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3" name="Rectangle 9">
            <a:extLst>
              <a:ext uri="{FF2B5EF4-FFF2-40B4-BE49-F238E27FC236}">
                <a16:creationId xmlns:a16="http://schemas.microsoft.com/office/drawing/2014/main" id="{6B73E966-7572-42C8-B984-6591647F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4" name="Rectangle 10">
            <a:extLst>
              <a:ext uri="{FF2B5EF4-FFF2-40B4-BE49-F238E27FC236}">
                <a16:creationId xmlns:a16="http://schemas.microsoft.com/office/drawing/2014/main" id="{0051762A-51A4-44BF-8E1A-EDC04ACC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5465" name="Group 11">
            <a:extLst>
              <a:ext uri="{FF2B5EF4-FFF2-40B4-BE49-F238E27FC236}">
                <a16:creationId xmlns:a16="http://schemas.microsoft.com/office/drawing/2014/main" id="{305DF570-21CE-4913-8C83-D49D5AA6657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5511" name="Group 12">
              <a:extLst>
                <a:ext uri="{FF2B5EF4-FFF2-40B4-BE49-F238E27FC236}">
                  <a16:creationId xmlns:a16="http://schemas.microsoft.com/office/drawing/2014/main" id="{C04ED5E3-031B-445E-A26D-0280B5B14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5514" name="Oval 13">
                <a:extLst>
                  <a:ext uri="{FF2B5EF4-FFF2-40B4-BE49-F238E27FC236}">
                    <a16:creationId xmlns:a16="http://schemas.microsoft.com/office/drawing/2014/main" id="{6E3E2E50-817D-471E-A0DF-71D07CE275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5515" name="Oval 14">
                <a:extLst>
                  <a:ext uri="{FF2B5EF4-FFF2-40B4-BE49-F238E27FC236}">
                    <a16:creationId xmlns:a16="http://schemas.microsoft.com/office/drawing/2014/main" id="{169438C1-71EF-4132-939E-3A402148A8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5516" name="Oval 15">
                <a:extLst>
                  <a:ext uri="{FF2B5EF4-FFF2-40B4-BE49-F238E27FC236}">
                    <a16:creationId xmlns:a16="http://schemas.microsoft.com/office/drawing/2014/main" id="{655EDD67-E1C6-4036-99C4-F6CC9984D0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5517" name="Oval 16">
                <a:extLst>
                  <a:ext uri="{FF2B5EF4-FFF2-40B4-BE49-F238E27FC236}">
                    <a16:creationId xmlns:a16="http://schemas.microsoft.com/office/drawing/2014/main" id="{7887A7DC-09C1-4C1E-9C19-F85653121D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5518" name="Oval 17">
                <a:extLst>
                  <a:ext uri="{FF2B5EF4-FFF2-40B4-BE49-F238E27FC236}">
                    <a16:creationId xmlns:a16="http://schemas.microsoft.com/office/drawing/2014/main" id="{C11FBEAD-E0F1-4022-9866-334B32355A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5512" name="Line 18">
              <a:extLst>
                <a:ext uri="{FF2B5EF4-FFF2-40B4-BE49-F238E27FC236}">
                  <a16:creationId xmlns:a16="http://schemas.microsoft.com/office/drawing/2014/main" id="{1DB861D5-962E-4A97-9269-97AE52693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513" name="Text Box 19">
              <a:extLst>
                <a:ext uri="{FF2B5EF4-FFF2-40B4-BE49-F238E27FC236}">
                  <a16:creationId xmlns:a16="http://schemas.microsoft.com/office/drawing/2014/main" id="{0DFB1705-884C-4362-8AD3-C20F81C44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5466" name="Rectangle 20">
            <a:extLst>
              <a:ext uri="{FF2B5EF4-FFF2-40B4-BE49-F238E27FC236}">
                <a16:creationId xmlns:a16="http://schemas.microsoft.com/office/drawing/2014/main" id="{652003E9-FD6F-4CB8-9256-BBC69C58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7" name="Text Box 21">
            <a:extLst>
              <a:ext uri="{FF2B5EF4-FFF2-40B4-BE49-F238E27FC236}">
                <a16:creationId xmlns:a16="http://schemas.microsoft.com/office/drawing/2014/main" id="{FB934561-C88F-42BA-8B1F-A1342F9D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5468" name="Rectangle 22">
            <a:extLst>
              <a:ext uri="{FF2B5EF4-FFF2-40B4-BE49-F238E27FC236}">
                <a16:creationId xmlns:a16="http://schemas.microsoft.com/office/drawing/2014/main" id="{CAF1A941-2790-4670-B07E-73C20D09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69" name="Rectangle 23">
            <a:extLst>
              <a:ext uri="{FF2B5EF4-FFF2-40B4-BE49-F238E27FC236}">
                <a16:creationId xmlns:a16="http://schemas.microsoft.com/office/drawing/2014/main" id="{5B86E21D-3371-4636-A6AA-B7BE5FD1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0" name="Rectangle 24">
            <a:extLst>
              <a:ext uri="{FF2B5EF4-FFF2-40B4-BE49-F238E27FC236}">
                <a16:creationId xmlns:a16="http://schemas.microsoft.com/office/drawing/2014/main" id="{C76CE017-4FEE-428D-8CED-5121EBF4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1" name="Rectangle 25">
            <a:extLst>
              <a:ext uri="{FF2B5EF4-FFF2-40B4-BE49-F238E27FC236}">
                <a16:creationId xmlns:a16="http://schemas.microsoft.com/office/drawing/2014/main" id="{963107C2-11A3-45AD-8FE2-59B2B8A6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8-1.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강사선정</a:t>
            </a:r>
          </a:p>
        </p:txBody>
      </p:sp>
      <p:sp>
        <p:nvSpPr>
          <p:cNvPr id="275472" name="Rectangle 26">
            <a:extLst>
              <a:ext uri="{FF2B5EF4-FFF2-40B4-BE49-F238E27FC236}">
                <a16:creationId xmlns:a16="http://schemas.microsoft.com/office/drawing/2014/main" id="{ACC4C705-F3A9-43A7-A7F9-AD922AE6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3" name="Rectangle 27">
            <a:extLst>
              <a:ext uri="{FF2B5EF4-FFF2-40B4-BE49-F238E27FC236}">
                <a16:creationId xmlns:a16="http://schemas.microsoft.com/office/drawing/2014/main" id="{A22B80F8-2CF0-4EE4-BB0C-93C67659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4" name="Rectangle 28">
            <a:extLst>
              <a:ext uri="{FF2B5EF4-FFF2-40B4-BE49-F238E27FC236}">
                <a16:creationId xmlns:a16="http://schemas.microsoft.com/office/drawing/2014/main" id="{2C4BFA93-2568-4D3C-BE62-0C123299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5" name="Rectangle 29">
            <a:extLst>
              <a:ext uri="{FF2B5EF4-FFF2-40B4-BE49-F238E27FC236}">
                <a16:creationId xmlns:a16="http://schemas.microsoft.com/office/drawing/2014/main" id="{89D94CAD-3F83-41D9-A036-BBC81D79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6" name="Rectangle 30">
            <a:extLst>
              <a:ext uri="{FF2B5EF4-FFF2-40B4-BE49-F238E27FC236}">
                <a16:creationId xmlns:a16="http://schemas.microsoft.com/office/drawing/2014/main" id="{C8158696-4879-402B-B99A-9BB8BEFB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7" name="Rectangle 31">
            <a:extLst>
              <a:ext uri="{FF2B5EF4-FFF2-40B4-BE49-F238E27FC236}">
                <a16:creationId xmlns:a16="http://schemas.microsoft.com/office/drawing/2014/main" id="{219D0A5C-481B-4008-AAFF-A8010D8B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8" name="Rectangle 32">
            <a:extLst>
              <a:ext uri="{FF2B5EF4-FFF2-40B4-BE49-F238E27FC236}">
                <a16:creationId xmlns:a16="http://schemas.microsoft.com/office/drawing/2014/main" id="{8D1D1F4B-0E1D-4202-A255-3810DA7C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79" name="Rectangle 33">
            <a:extLst>
              <a:ext uri="{FF2B5EF4-FFF2-40B4-BE49-F238E27FC236}">
                <a16:creationId xmlns:a16="http://schemas.microsoft.com/office/drawing/2014/main" id="{F2635DBB-7C88-4D26-A53E-4841F6CA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0" name="Rectangle 34">
            <a:extLst>
              <a:ext uri="{FF2B5EF4-FFF2-40B4-BE49-F238E27FC236}">
                <a16:creationId xmlns:a16="http://schemas.microsoft.com/office/drawing/2014/main" id="{DEEA11BE-1CFE-4F45-BAEF-52AC1DBC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1" name="Rectangle 35">
            <a:extLst>
              <a:ext uri="{FF2B5EF4-FFF2-40B4-BE49-F238E27FC236}">
                <a16:creationId xmlns:a16="http://schemas.microsoft.com/office/drawing/2014/main" id="{C4101004-EF00-46F0-AAA4-B412AB9C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2" name="Rectangle 36">
            <a:extLst>
              <a:ext uri="{FF2B5EF4-FFF2-40B4-BE49-F238E27FC236}">
                <a16:creationId xmlns:a16="http://schemas.microsoft.com/office/drawing/2014/main" id="{D0B99DC6-73AA-4679-AA46-A08AEAB2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3" name="Rectangle 37">
            <a:extLst>
              <a:ext uri="{FF2B5EF4-FFF2-40B4-BE49-F238E27FC236}">
                <a16:creationId xmlns:a16="http://schemas.microsoft.com/office/drawing/2014/main" id="{AC8DA23E-B86C-448E-9DDF-21499BFF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4" name="Rectangle 38">
            <a:extLst>
              <a:ext uri="{FF2B5EF4-FFF2-40B4-BE49-F238E27FC236}">
                <a16:creationId xmlns:a16="http://schemas.microsoft.com/office/drawing/2014/main" id="{D652A645-1512-491B-A4EC-33F917CD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5" name="Rectangle 39">
            <a:extLst>
              <a:ext uri="{FF2B5EF4-FFF2-40B4-BE49-F238E27FC236}">
                <a16:creationId xmlns:a16="http://schemas.microsoft.com/office/drawing/2014/main" id="{C4DA8E91-E2C8-4B73-9AE4-9B2C79A6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6" name="Rectangle 40">
            <a:extLst>
              <a:ext uri="{FF2B5EF4-FFF2-40B4-BE49-F238E27FC236}">
                <a16:creationId xmlns:a16="http://schemas.microsoft.com/office/drawing/2014/main" id="{AD1A44F5-2EED-4DC8-8040-62600E97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7" name="Rectangle 41">
            <a:extLst>
              <a:ext uri="{FF2B5EF4-FFF2-40B4-BE49-F238E27FC236}">
                <a16:creationId xmlns:a16="http://schemas.microsoft.com/office/drawing/2014/main" id="{1DE94C39-F7CC-43A3-AE02-5BAD25B1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484315"/>
            <a:ext cx="4681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</a:p>
        </p:txBody>
      </p:sp>
      <p:sp>
        <p:nvSpPr>
          <p:cNvPr id="275488" name="Rectangle 42">
            <a:extLst>
              <a:ext uri="{FF2B5EF4-FFF2-40B4-BE49-F238E27FC236}">
                <a16:creationId xmlns:a16="http://schemas.microsoft.com/office/drawing/2014/main" id="{F13A0AAC-A7B2-4962-9C38-941B8D046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89" name="Rectangle 44">
            <a:extLst>
              <a:ext uri="{FF2B5EF4-FFF2-40B4-BE49-F238E27FC236}">
                <a16:creationId xmlns:a16="http://schemas.microsoft.com/office/drawing/2014/main" id="{847D69F6-6AFC-4402-9506-52D82BF2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490" name="Rectangle 62">
            <a:extLst>
              <a:ext uri="{FF2B5EF4-FFF2-40B4-BE49-F238E27FC236}">
                <a16:creationId xmlns:a16="http://schemas.microsoft.com/office/drawing/2014/main" id="{A962790D-059D-4952-96AB-51EAC1DE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3728" name="Group 128">
            <a:extLst>
              <a:ext uri="{FF2B5EF4-FFF2-40B4-BE49-F238E27FC236}">
                <a16:creationId xmlns:a16="http://schemas.microsoft.com/office/drawing/2014/main" id="{6DBA8575-CDB9-4A14-BD9B-B517592C4F6D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1916115"/>
          <a:ext cx="7488237" cy="4016375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사외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고려사항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출강일시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template04_2">
            <a:extLst>
              <a:ext uri="{FF2B5EF4-FFF2-40B4-BE49-F238E27FC236}">
                <a16:creationId xmlns:a16="http://schemas.microsoft.com/office/drawing/2014/main" id="{37EDD87E-9D18-4FD7-BEB9-E99DD3E0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0403" name="Group 3">
            <a:extLst>
              <a:ext uri="{FF2B5EF4-FFF2-40B4-BE49-F238E27FC236}">
                <a16:creationId xmlns:a16="http://schemas.microsoft.com/office/drawing/2014/main" id="{08B9DD2F-16C7-4B27-91B2-D19FE077063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0425" name="Text Box 4">
              <a:extLst>
                <a:ext uri="{FF2B5EF4-FFF2-40B4-BE49-F238E27FC236}">
                  <a16:creationId xmlns:a16="http://schemas.microsoft.com/office/drawing/2014/main" id="{7E9A7EB5-FB04-4452-956A-F4165A5A0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0426" name="Line 5">
              <a:extLst>
                <a:ext uri="{FF2B5EF4-FFF2-40B4-BE49-F238E27FC236}">
                  <a16:creationId xmlns:a16="http://schemas.microsoft.com/office/drawing/2014/main" id="{510D53D1-C10E-4E96-A918-4E1885C16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0404" name="Rectangle 6">
            <a:extLst>
              <a:ext uri="{FF2B5EF4-FFF2-40B4-BE49-F238E27FC236}">
                <a16:creationId xmlns:a16="http://schemas.microsoft.com/office/drawing/2014/main" id="{48086956-4055-499C-AE40-CFB5CABA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05" name="Rectangle 7">
            <a:extLst>
              <a:ext uri="{FF2B5EF4-FFF2-40B4-BE49-F238E27FC236}">
                <a16:creationId xmlns:a16="http://schemas.microsoft.com/office/drawing/2014/main" id="{9CD63068-3873-4F5B-8B29-FCCA0874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06" name="Rectangle 8">
            <a:extLst>
              <a:ext uri="{FF2B5EF4-FFF2-40B4-BE49-F238E27FC236}">
                <a16:creationId xmlns:a16="http://schemas.microsoft.com/office/drawing/2014/main" id="{0DAF5259-BD19-45B2-AD5B-218D51367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07" name="Rectangle 9">
            <a:extLst>
              <a:ext uri="{FF2B5EF4-FFF2-40B4-BE49-F238E27FC236}">
                <a16:creationId xmlns:a16="http://schemas.microsoft.com/office/drawing/2014/main" id="{BC12B7D0-BCD5-4904-9437-78BAB560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08" name="Rectangle 10">
            <a:extLst>
              <a:ext uri="{FF2B5EF4-FFF2-40B4-BE49-F238E27FC236}">
                <a16:creationId xmlns:a16="http://schemas.microsoft.com/office/drawing/2014/main" id="{C220B73E-95D7-46AB-893C-42CB9A8E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0409" name="Group 11">
            <a:extLst>
              <a:ext uri="{FF2B5EF4-FFF2-40B4-BE49-F238E27FC236}">
                <a16:creationId xmlns:a16="http://schemas.microsoft.com/office/drawing/2014/main" id="{CD46BD85-0925-4FAE-A93E-2A58597ED66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0417" name="Group 12">
              <a:extLst>
                <a:ext uri="{FF2B5EF4-FFF2-40B4-BE49-F238E27FC236}">
                  <a16:creationId xmlns:a16="http://schemas.microsoft.com/office/drawing/2014/main" id="{CB681011-D25E-42B9-8541-F05202AD0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0420" name="Oval 13">
                <a:extLst>
                  <a:ext uri="{FF2B5EF4-FFF2-40B4-BE49-F238E27FC236}">
                    <a16:creationId xmlns:a16="http://schemas.microsoft.com/office/drawing/2014/main" id="{B6563893-895C-4A72-8A7F-C1ACBEDA3F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421" name="Oval 14">
                <a:extLst>
                  <a:ext uri="{FF2B5EF4-FFF2-40B4-BE49-F238E27FC236}">
                    <a16:creationId xmlns:a16="http://schemas.microsoft.com/office/drawing/2014/main" id="{D31F67D8-977B-4606-BAC7-77F8E037EA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422" name="Oval 15">
                <a:extLst>
                  <a:ext uri="{FF2B5EF4-FFF2-40B4-BE49-F238E27FC236}">
                    <a16:creationId xmlns:a16="http://schemas.microsoft.com/office/drawing/2014/main" id="{84686202-FB91-4D37-88D5-710F41583D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423" name="Oval 16">
                <a:extLst>
                  <a:ext uri="{FF2B5EF4-FFF2-40B4-BE49-F238E27FC236}">
                    <a16:creationId xmlns:a16="http://schemas.microsoft.com/office/drawing/2014/main" id="{F438063D-2196-409A-AB4F-E1DA2E9C48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424" name="Oval 17">
                <a:extLst>
                  <a:ext uri="{FF2B5EF4-FFF2-40B4-BE49-F238E27FC236}">
                    <a16:creationId xmlns:a16="http://schemas.microsoft.com/office/drawing/2014/main" id="{B4177DFA-72BC-447D-B3B8-AC6C7381D3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0418" name="Line 18">
              <a:extLst>
                <a:ext uri="{FF2B5EF4-FFF2-40B4-BE49-F238E27FC236}">
                  <a16:creationId xmlns:a16="http://schemas.microsoft.com/office/drawing/2014/main" id="{F6E490CE-5C96-485D-9786-D9D924BC3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0419" name="Text Box 19">
              <a:extLst>
                <a:ext uri="{FF2B5EF4-FFF2-40B4-BE49-F238E27FC236}">
                  <a16:creationId xmlns:a16="http://schemas.microsoft.com/office/drawing/2014/main" id="{62C8526E-8C10-4165-8910-4D97B6844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0410" name="Rectangle 20">
            <a:extLst>
              <a:ext uri="{FF2B5EF4-FFF2-40B4-BE49-F238E27FC236}">
                <a16:creationId xmlns:a16="http://schemas.microsoft.com/office/drawing/2014/main" id="{1F0EBE32-A71B-4C81-9428-CC60F4F6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11" name="Text Box 21">
            <a:extLst>
              <a:ext uri="{FF2B5EF4-FFF2-40B4-BE49-F238E27FC236}">
                <a16:creationId xmlns:a16="http://schemas.microsoft.com/office/drawing/2014/main" id="{CA10C4C4-7A98-4F0D-A7A1-D3E49441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0412" name="Rectangle 22">
            <a:extLst>
              <a:ext uri="{FF2B5EF4-FFF2-40B4-BE49-F238E27FC236}">
                <a16:creationId xmlns:a16="http://schemas.microsoft.com/office/drawing/2014/main" id="{73AA3553-D21F-4147-BA38-EC734AB1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13" name="Rectangle 28">
            <a:extLst>
              <a:ext uri="{FF2B5EF4-FFF2-40B4-BE49-F238E27FC236}">
                <a16:creationId xmlns:a16="http://schemas.microsoft.com/office/drawing/2014/main" id="{0C52FAFB-95E6-4ED5-A732-1FC627DE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14" name="Rectangle 29">
            <a:extLst>
              <a:ext uri="{FF2B5EF4-FFF2-40B4-BE49-F238E27FC236}">
                <a16:creationId xmlns:a16="http://schemas.microsoft.com/office/drawing/2014/main" id="{787E002F-7CAC-4F1E-A62C-D0741598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415" name="Rectangle 31">
            <a:extLst>
              <a:ext uri="{FF2B5EF4-FFF2-40B4-BE49-F238E27FC236}">
                <a16:creationId xmlns:a16="http://schemas.microsoft.com/office/drawing/2014/main" id="{923A40AB-4C41-4F65-834B-0EF86D4E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1001713"/>
            <a:ext cx="6911975" cy="2519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목표기술</a:t>
            </a: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목적달성을 위해 요구되는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Topic(Needs)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대안 기술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-STEP 3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분석결과를 토대로 목적을 구체화한 것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Categorizing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상호관련성 검토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Category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대표어 기술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학습이 일어나는 범주의 기술</a:t>
            </a: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 교육과정에서 전달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습득의 과정을 거처 궁극적으로 수강생에게  나타나기를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기대하는 변화를 목표로 기술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Knowledge, Skill, Attitude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수준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목표의 구성 요소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 대상자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요구되는 행동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</a:p>
        </p:txBody>
      </p:sp>
      <p:sp>
        <p:nvSpPr>
          <p:cNvPr id="230416" name="Rectangle 32">
            <a:extLst>
              <a:ext uri="{FF2B5EF4-FFF2-40B4-BE49-F238E27FC236}">
                <a16:creationId xmlns:a16="http://schemas.microsoft.com/office/drawing/2014/main" id="{95F6B6BA-6B8F-4690-9D3E-89A2E4D0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3784602"/>
            <a:ext cx="6913563" cy="2251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목표체계도 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 목표를 달성하기 위해 요구되는 하위목표의 기술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 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(Terminal Objective → Enabling Objective)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목표체계도 형태로 도식화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하위목표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논리성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Needs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순위 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간의 논리 전개를 고려한 목표 기술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STEP 3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 교육내용으로 구성되었을 때 교육을 통해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수강생이 도달해야 할 수준을 기술하는 것으로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후에 전달한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교과목으로 구성할 때 기본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template04_2">
            <a:extLst>
              <a:ext uri="{FF2B5EF4-FFF2-40B4-BE49-F238E27FC236}">
                <a16:creationId xmlns:a16="http://schemas.microsoft.com/office/drawing/2014/main" id="{B9D2C42F-9DB6-4CFB-BF9B-4A5EC9D7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483" name="Group 3">
            <a:extLst>
              <a:ext uri="{FF2B5EF4-FFF2-40B4-BE49-F238E27FC236}">
                <a16:creationId xmlns:a16="http://schemas.microsoft.com/office/drawing/2014/main" id="{369F211B-C9CF-4DDA-8C81-7273319FB66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6541" name="Text Box 4">
              <a:extLst>
                <a:ext uri="{FF2B5EF4-FFF2-40B4-BE49-F238E27FC236}">
                  <a16:creationId xmlns:a16="http://schemas.microsoft.com/office/drawing/2014/main" id="{47776DAD-8ED8-4870-9646-5A6665731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6542" name="Line 5">
              <a:extLst>
                <a:ext uri="{FF2B5EF4-FFF2-40B4-BE49-F238E27FC236}">
                  <a16:creationId xmlns:a16="http://schemas.microsoft.com/office/drawing/2014/main" id="{0D939BE9-5782-4104-AFFF-523CFC194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484" name="Rectangle 6">
            <a:extLst>
              <a:ext uri="{FF2B5EF4-FFF2-40B4-BE49-F238E27FC236}">
                <a16:creationId xmlns:a16="http://schemas.microsoft.com/office/drawing/2014/main" id="{72E74BB7-953D-4B76-80C9-DEB4337E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85" name="Rectangle 7">
            <a:extLst>
              <a:ext uri="{FF2B5EF4-FFF2-40B4-BE49-F238E27FC236}">
                <a16:creationId xmlns:a16="http://schemas.microsoft.com/office/drawing/2014/main" id="{C1FB6726-92C7-415F-82EF-B00823B6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86" name="Rectangle 8">
            <a:extLst>
              <a:ext uri="{FF2B5EF4-FFF2-40B4-BE49-F238E27FC236}">
                <a16:creationId xmlns:a16="http://schemas.microsoft.com/office/drawing/2014/main" id="{15AEA3EB-4E74-497F-B179-7141779B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87" name="Rectangle 9">
            <a:extLst>
              <a:ext uri="{FF2B5EF4-FFF2-40B4-BE49-F238E27FC236}">
                <a16:creationId xmlns:a16="http://schemas.microsoft.com/office/drawing/2014/main" id="{9A41B8C7-0D5C-4A62-9FD2-3FDC7F8F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88" name="Rectangle 10">
            <a:extLst>
              <a:ext uri="{FF2B5EF4-FFF2-40B4-BE49-F238E27FC236}">
                <a16:creationId xmlns:a16="http://schemas.microsoft.com/office/drawing/2014/main" id="{D5B2A89C-7E54-413F-8602-B314310B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6489" name="Group 11">
            <a:extLst>
              <a:ext uri="{FF2B5EF4-FFF2-40B4-BE49-F238E27FC236}">
                <a16:creationId xmlns:a16="http://schemas.microsoft.com/office/drawing/2014/main" id="{6269EEE9-A5D5-4E1D-96BA-1E7AD644E3F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6533" name="Group 12">
              <a:extLst>
                <a:ext uri="{FF2B5EF4-FFF2-40B4-BE49-F238E27FC236}">
                  <a16:creationId xmlns:a16="http://schemas.microsoft.com/office/drawing/2014/main" id="{1335D028-9B31-40A1-A703-89580980E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6536" name="Oval 13">
                <a:extLst>
                  <a:ext uri="{FF2B5EF4-FFF2-40B4-BE49-F238E27FC236}">
                    <a16:creationId xmlns:a16="http://schemas.microsoft.com/office/drawing/2014/main" id="{FB4175BD-986E-49B6-A672-409EBBCBDF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6537" name="Oval 14">
                <a:extLst>
                  <a:ext uri="{FF2B5EF4-FFF2-40B4-BE49-F238E27FC236}">
                    <a16:creationId xmlns:a16="http://schemas.microsoft.com/office/drawing/2014/main" id="{7211B22E-8AA8-4A0E-885A-37E5C5DAC4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6538" name="Oval 15">
                <a:extLst>
                  <a:ext uri="{FF2B5EF4-FFF2-40B4-BE49-F238E27FC236}">
                    <a16:creationId xmlns:a16="http://schemas.microsoft.com/office/drawing/2014/main" id="{C1384002-D92C-4520-AC85-7CE434494E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6539" name="Oval 16">
                <a:extLst>
                  <a:ext uri="{FF2B5EF4-FFF2-40B4-BE49-F238E27FC236}">
                    <a16:creationId xmlns:a16="http://schemas.microsoft.com/office/drawing/2014/main" id="{D46C3FB6-0EDC-421F-9332-6520213ABC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6540" name="Oval 17">
                <a:extLst>
                  <a:ext uri="{FF2B5EF4-FFF2-40B4-BE49-F238E27FC236}">
                    <a16:creationId xmlns:a16="http://schemas.microsoft.com/office/drawing/2014/main" id="{296AA621-E6F1-45AD-8F52-0813DB7DB1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6534" name="Line 18">
              <a:extLst>
                <a:ext uri="{FF2B5EF4-FFF2-40B4-BE49-F238E27FC236}">
                  <a16:creationId xmlns:a16="http://schemas.microsoft.com/office/drawing/2014/main" id="{2C30F7F6-76A9-4509-B7D0-35C7EE943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35" name="Text Box 19">
              <a:extLst>
                <a:ext uri="{FF2B5EF4-FFF2-40B4-BE49-F238E27FC236}">
                  <a16:creationId xmlns:a16="http://schemas.microsoft.com/office/drawing/2014/main" id="{A16B7F64-5F96-4A4E-AB26-EC9FF4179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6490" name="Rectangle 20">
            <a:extLst>
              <a:ext uri="{FF2B5EF4-FFF2-40B4-BE49-F238E27FC236}">
                <a16:creationId xmlns:a16="http://schemas.microsoft.com/office/drawing/2014/main" id="{DAA729F9-4D7B-49DD-8EE8-A3FFEBDE0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1" name="Text Box 21">
            <a:extLst>
              <a:ext uri="{FF2B5EF4-FFF2-40B4-BE49-F238E27FC236}">
                <a16:creationId xmlns:a16="http://schemas.microsoft.com/office/drawing/2014/main" id="{FC561E19-9F76-43A4-80DB-A4DCC374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6492" name="Rectangle 22">
            <a:extLst>
              <a:ext uri="{FF2B5EF4-FFF2-40B4-BE49-F238E27FC236}">
                <a16:creationId xmlns:a16="http://schemas.microsoft.com/office/drawing/2014/main" id="{6BBBDAF2-CCF9-472C-9A13-BF0F5C21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3" name="Rectangle 23">
            <a:extLst>
              <a:ext uri="{FF2B5EF4-FFF2-40B4-BE49-F238E27FC236}">
                <a16:creationId xmlns:a16="http://schemas.microsoft.com/office/drawing/2014/main" id="{60F86385-D3CD-4B6E-A5DE-98F3BD69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4" name="Rectangle 24">
            <a:extLst>
              <a:ext uri="{FF2B5EF4-FFF2-40B4-BE49-F238E27FC236}">
                <a16:creationId xmlns:a16="http://schemas.microsoft.com/office/drawing/2014/main" id="{A239BA09-CE79-4B51-B684-60AC359D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5" name="Rectangle 25">
            <a:extLst>
              <a:ext uri="{FF2B5EF4-FFF2-40B4-BE49-F238E27FC236}">
                <a16:creationId xmlns:a16="http://schemas.microsoft.com/office/drawing/2014/main" id="{53833ED7-52D3-4604-9FDC-82ECEF94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8-2.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강사양성</a:t>
            </a:r>
          </a:p>
        </p:txBody>
      </p:sp>
      <p:sp>
        <p:nvSpPr>
          <p:cNvPr id="276496" name="Rectangle 26">
            <a:extLst>
              <a:ext uri="{FF2B5EF4-FFF2-40B4-BE49-F238E27FC236}">
                <a16:creationId xmlns:a16="http://schemas.microsoft.com/office/drawing/2014/main" id="{94DE85A8-DCD2-47C1-8F1E-6E944FF9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7" name="Rectangle 27">
            <a:extLst>
              <a:ext uri="{FF2B5EF4-FFF2-40B4-BE49-F238E27FC236}">
                <a16:creationId xmlns:a16="http://schemas.microsoft.com/office/drawing/2014/main" id="{6CCE0AE7-51C2-42BB-83BF-72CCB175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8" name="Rectangle 28">
            <a:extLst>
              <a:ext uri="{FF2B5EF4-FFF2-40B4-BE49-F238E27FC236}">
                <a16:creationId xmlns:a16="http://schemas.microsoft.com/office/drawing/2014/main" id="{216DB056-57C3-48B5-A03F-F994C1C0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499" name="Rectangle 29">
            <a:extLst>
              <a:ext uri="{FF2B5EF4-FFF2-40B4-BE49-F238E27FC236}">
                <a16:creationId xmlns:a16="http://schemas.microsoft.com/office/drawing/2014/main" id="{A1F7ABB1-D658-4510-81DB-015550CC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0" name="Rectangle 30">
            <a:extLst>
              <a:ext uri="{FF2B5EF4-FFF2-40B4-BE49-F238E27FC236}">
                <a16:creationId xmlns:a16="http://schemas.microsoft.com/office/drawing/2014/main" id="{9407C411-B82A-4D91-8742-19223322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1" name="Rectangle 31">
            <a:extLst>
              <a:ext uri="{FF2B5EF4-FFF2-40B4-BE49-F238E27FC236}">
                <a16:creationId xmlns:a16="http://schemas.microsoft.com/office/drawing/2014/main" id="{75DBCCF6-585F-4157-8ADE-51BA2DD1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2" name="Rectangle 32">
            <a:extLst>
              <a:ext uri="{FF2B5EF4-FFF2-40B4-BE49-F238E27FC236}">
                <a16:creationId xmlns:a16="http://schemas.microsoft.com/office/drawing/2014/main" id="{DC8A01FE-0351-4A76-83B3-FD45B086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3" name="Rectangle 33">
            <a:extLst>
              <a:ext uri="{FF2B5EF4-FFF2-40B4-BE49-F238E27FC236}">
                <a16:creationId xmlns:a16="http://schemas.microsoft.com/office/drawing/2014/main" id="{58C6B136-351C-47B6-8056-DA51161E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4" name="Rectangle 34">
            <a:extLst>
              <a:ext uri="{FF2B5EF4-FFF2-40B4-BE49-F238E27FC236}">
                <a16:creationId xmlns:a16="http://schemas.microsoft.com/office/drawing/2014/main" id="{FC72FB2C-24A0-4E1A-B395-E482952C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5" name="Rectangle 35">
            <a:extLst>
              <a:ext uri="{FF2B5EF4-FFF2-40B4-BE49-F238E27FC236}">
                <a16:creationId xmlns:a16="http://schemas.microsoft.com/office/drawing/2014/main" id="{35A88BE8-2F1E-4A1A-8A36-06564FDE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6" name="Rectangle 36">
            <a:extLst>
              <a:ext uri="{FF2B5EF4-FFF2-40B4-BE49-F238E27FC236}">
                <a16:creationId xmlns:a16="http://schemas.microsoft.com/office/drawing/2014/main" id="{5F71507F-32A8-44BD-931B-0C827673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7" name="Rectangle 37">
            <a:extLst>
              <a:ext uri="{FF2B5EF4-FFF2-40B4-BE49-F238E27FC236}">
                <a16:creationId xmlns:a16="http://schemas.microsoft.com/office/drawing/2014/main" id="{C8293882-45A0-45BA-AF0E-4FB57F39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8" name="Rectangle 38">
            <a:extLst>
              <a:ext uri="{FF2B5EF4-FFF2-40B4-BE49-F238E27FC236}">
                <a16:creationId xmlns:a16="http://schemas.microsoft.com/office/drawing/2014/main" id="{7B70B804-33AE-4236-99E1-7F2F9C55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09" name="Rectangle 39">
            <a:extLst>
              <a:ext uri="{FF2B5EF4-FFF2-40B4-BE49-F238E27FC236}">
                <a16:creationId xmlns:a16="http://schemas.microsoft.com/office/drawing/2014/main" id="{1AFC7217-18E8-4AE9-AE8C-E5EED41D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6846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0" name="Rectangle 40">
            <a:extLst>
              <a:ext uri="{FF2B5EF4-FFF2-40B4-BE49-F238E27FC236}">
                <a16:creationId xmlns:a16="http://schemas.microsoft.com/office/drawing/2014/main" id="{1B0D75D4-B031-41BC-A46E-F8C8A2B1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1" name="Rectangle 41">
            <a:extLst>
              <a:ext uri="{FF2B5EF4-FFF2-40B4-BE49-F238E27FC236}">
                <a16:creationId xmlns:a16="http://schemas.microsoft.com/office/drawing/2014/main" id="{B4B3F20C-261F-4181-A705-29C53FDD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341440"/>
            <a:ext cx="7273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사내강사 교육시행 계획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개설 일시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강사양성 교육실시 일시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76512" name="Rectangle 42">
            <a:extLst>
              <a:ext uri="{FF2B5EF4-FFF2-40B4-BE49-F238E27FC236}">
                <a16:creationId xmlns:a16="http://schemas.microsoft.com/office/drawing/2014/main" id="{D86D848E-C3B8-45A7-84D1-1F093767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3" name="Rectangle 43">
            <a:extLst>
              <a:ext uri="{FF2B5EF4-FFF2-40B4-BE49-F238E27FC236}">
                <a16:creationId xmlns:a16="http://schemas.microsoft.com/office/drawing/2014/main" id="{77DFB2A7-2B2F-461E-991E-586E3CDC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4" name="Rectangle 44">
            <a:extLst>
              <a:ext uri="{FF2B5EF4-FFF2-40B4-BE49-F238E27FC236}">
                <a16:creationId xmlns:a16="http://schemas.microsoft.com/office/drawing/2014/main" id="{B3E928EB-1949-492E-BD00-DC9B0130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5" name="Rectangle 65">
            <a:extLst>
              <a:ext uri="{FF2B5EF4-FFF2-40B4-BE49-F238E27FC236}">
                <a16:creationId xmlns:a16="http://schemas.microsoft.com/office/drawing/2014/main" id="{B83AD59A-2E43-43F3-9F3E-FB11057D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5767" name="Group 119">
            <a:extLst>
              <a:ext uri="{FF2B5EF4-FFF2-40B4-BE49-F238E27FC236}">
                <a16:creationId xmlns:a16="http://schemas.microsoft.com/office/drawing/2014/main" id="{3D640A73-D530-46E8-81B3-6EA175B6F457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636838"/>
          <a:ext cx="7237412" cy="2862262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전달내용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1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 descr="template04_2">
            <a:extLst>
              <a:ext uri="{FF2B5EF4-FFF2-40B4-BE49-F238E27FC236}">
                <a16:creationId xmlns:a16="http://schemas.microsoft.com/office/drawing/2014/main" id="{7C9295B4-CBC1-41B7-9497-CDCFB1502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7507" name="Group 3">
            <a:extLst>
              <a:ext uri="{FF2B5EF4-FFF2-40B4-BE49-F238E27FC236}">
                <a16:creationId xmlns:a16="http://schemas.microsoft.com/office/drawing/2014/main" id="{C7C98F2B-FA4A-49CC-8695-C9704FF43B5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7586" name="Text Box 4">
              <a:extLst>
                <a:ext uri="{FF2B5EF4-FFF2-40B4-BE49-F238E27FC236}">
                  <a16:creationId xmlns:a16="http://schemas.microsoft.com/office/drawing/2014/main" id="{29ECDDC6-6C80-46D3-8423-87675EB22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7587" name="Line 5">
              <a:extLst>
                <a:ext uri="{FF2B5EF4-FFF2-40B4-BE49-F238E27FC236}">
                  <a16:creationId xmlns:a16="http://schemas.microsoft.com/office/drawing/2014/main" id="{2C5F7A23-7557-43C6-967C-684BFB3A8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7508" name="Rectangle 6">
            <a:extLst>
              <a:ext uri="{FF2B5EF4-FFF2-40B4-BE49-F238E27FC236}">
                <a16:creationId xmlns:a16="http://schemas.microsoft.com/office/drawing/2014/main" id="{FB3A2985-9A9D-4DCD-BE1F-B0735958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09" name="Rectangle 7">
            <a:extLst>
              <a:ext uri="{FF2B5EF4-FFF2-40B4-BE49-F238E27FC236}">
                <a16:creationId xmlns:a16="http://schemas.microsoft.com/office/drawing/2014/main" id="{A12E4F00-A72B-47EA-A82F-E3127621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0" name="Rectangle 8">
            <a:extLst>
              <a:ext uri="{FF2B5EF4-FFF2-40B4-BE49-F238E27FC236}">
                <a16:creationId xmlns:a16="http://schemas.microsoft.com/office/drawing/2014/main" id="{4E435449-62FE-48DC-83EF-F97EFD7B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1" name="Rectangle 10">
            <a:extLst>
              <a:ext uri="{FF2B5EF4-FFF2-40B4-BE49-F238E27FC236}">
                <a16:creationId xmlns:a16="http://schemas.microsoft.com/office/drawing/2014/main" id="{9284D481-83EB-4C13-B964-85A524FF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7512" name="Group 11">
            <a:extLst>
              <a:ext uri="{FF2B5EF4-FFF2-40B4-BE49-F238E27FC236}">
                <a16:creationId xmlns:a16="http://schemas.microsoft.com/office/drawing/2014/main" id="{B65A9B60-8B1F-453F-A32D-851A3F74FB9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7578" name="Group 12">
              <a:extLst>
                <a:ext uri="{FF2B5EF4-FFF2-40B4-BE49-F238E27FC236}">
                  <a16:creationId xmlns:a16="http://schemas.microsoft.com/office/drawing/2014/main" id="{063FAB9C-E7AF-4368-A912-954A44048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7581" name="Oval 13">
                <a:extLst>
                  <a:ext uri="{FF2B5EF4-FFF2-40B4-BE49-F238E27FC236}">
                    <a16:creationId xmlns:a16="http://schemas.microsoft.com/office/drawing/2014/main" id="{E3546CD3-7EB4-4A86-9834-993CE49A29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582" name="Oval 14">
                <a:extLst>
                  <a:ext uri="{FF2B5EF4-FFF2-40B4-BE49-F238E27FC236}">
                    <a16:creationId xmlns:a16="http://schemas.microsoft.com/office/drawing/2014/main" id="{BC4E1CEB-667A-4218-8F11-971AE276B9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583" name="Oval 15">
                <a:extLst>
                  <a:ext uri="{FF2B5EF4-FFF2-40B4-BE49-F238E27FC236}">
                    <a16:creationId xmlns:a16="http://schemas.microsoft.com/office/drawing/2014/main" id="{126EB1BB-467F-41CC-B979-C333E823B3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584" name="Oval 16">
                <a:extLst>
                  <a:ext uri="{FF2B5EF4-FFF2-40B4-BE49-F238E27FC236}">
                    <a16:creationId xmlns:a16="http://schemas.microsoft.com/office/drawing/2014/main" id="{128A0CD9-7728-41F6-BA6B-8157E497713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585" name="Oval 17">
                <a:extLst>
                  <a:ext uri="{FF2B5EF4-FFF2-40B4-BE49-F238E27FC236}">
                    <a16:creationId xmlns:a16="http://schemas.microsoft.com/office/drawing/2014/main" id="{2EBB8C24-BC99-4E60-AFDE-95B2735A25C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7579" name="Line 18">
              <a:extLst>
                <a:ext uri="{FF2B5EF4-FFF2-40B4-BE49-F238E27FC236}">
                  <a16:creationId xmlns:a16="http://schemas.microsoft.com/office/drawing/2014/main" id="{C734C418-F522-4373-BAF6-95DF009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80" name="Text Box 19">
              <a:extLst>
                <a:ext uri="{FF2B5EF4-FFF2-40B4-BE49-F238E27FC236}">
                  <a16:creationId xmlns:a16="http://schemas.microsoft.com/office/drawing/2014/main" id="{870D4C9E-32EF-460D-9F8B-F6DBA0A8A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7513" name="Rectangle 20">
            <a:extLst>
              <a:ext uri="{FF2B5EF4-FFF2-40B4-BE49-F238E27FC236}">
                <a16:creationId xmlns:a16="http://schemas.microsoft.com/office/drawing/2014/main" id="{0085B097-26A8-4F54-81D7-8028F40E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4" name="Text Box 21">
            <a:extLst>
              <a:ext uri="{FF2B5EF4-FFF2-40B4-BE49-F238E27FC236}">
                <a16:creationId xmlns:a16="http://schemas.microsoft.com/office/drawing/2014/main" id="{0DA583BA-D09E-444D-BFF1-D83CE151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7515" name="Rectangle 22">
            <a:extLst>
              <a:ext uri="{FF2B5EF4-FFF2-40B4-BE49-F238E27FC236}">
                <a16:creationId xmlns:a16="http://schemas.microsoft.com/office/drawing/2014/main" id="{F6FECBD0-C239-427A-B396-9E9556CA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6" name="Rectangle 23">
            <a:extLst>
              <a:ext uri="{FF2B5EF4-FFF2-40B4-BE49-F238E27FC236}">
                <a16:creationId xmlns:a16="http://schemas.microsoft.com/office/drawing/2014/main" id="{26975D83-D7AB-4F44-B4C1-C20529DB3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7" name="Rectangle 24">
            <a:extLst>
              <a:ext uri="{FF2B5EF4-FFF2-40B4-BE49-F238E27FC236}">
                <a16:creationId xmlns:a16="http://schemas.microsoft.com/office/drawing/2014/main" id="{53BBDCF8-A185-4C07-A109-4F5026F6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18" name="Rectangle 25">
            <a:extLst>
              <a:ext uri="{FF2B5EF4-FFF2-40B4-BE49-F238E27FC236}">
                <a16:creationId xmlns:a16="http://schemas.microsoft.com/office/drawing/2014/main" id="{9702AD20-2407-4E51-8AC8-8D8EDEC9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8-2.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강사양성</a:t>
            </a:r>
          </a:p>
        </p:txBody>
      </p:sp>
      <p:sp>
        <p:nvSpPr>
          <p:cNvPr id="277519" name="Rectangle 26">
            <a:extLst>
              <a:ext uri="{FF2B5EF4-FFF2-40B4-BE49-F238E27FC236}">
                <a16:creationId xmlns:a16="http://schemas.microsoft.com/office/drawing/2014/main" id="{F8720E00-992C-4047-B43C-D5C898DD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0" name="Rectangle 27">
            <a:extLst>
              <a:ext uri="{FF2B5EF4-FFF2-40B4-BE49-F238E27FC236}">
                <a16:creationId xmlns:a16="http://schemas.microsoft.com/office/drawing/2014/main" id="{7B878751-27C8-4A72-84C4-BC7B2654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1" name="Rectangle 28">
            <a:extLst>
              <a:ext uri="{FF2B5EF4-FFF2-40B4-BE49-F238E27FC236}">
                <a16:creationId xmlns:a16="http://schemas.microsoft.com/office/drawing/2014/main" id="{01F4D786-A08A-46F8-9BA1-3B0E8B7E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2" name="Rectangle 29">
            <a:extLst>
              <a:ext uri="{FF2B5EF4-FFF2-40B4-BE49-F238E27FC236}">
                <a16:creationId xmlns:a16="http://schemas.microsoft.com/office/drawing/2014/main" id="{172D3D01-510E-40DE-9CE6-2F363C03F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3" name="Rectangle 30">
            <a:extLst>
              <a:ext uri="{FF2B5EF4-FFF2-40B4-BE49-F238E27FC236}">
                <a16:creationId xmlns:a16="http://schemas.microsoft.com/office/drawing/2014/main" id="{B78F6C5A-5CE8-493F-9C97-D836D72D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4" name="Rectangle 31">
            <a:extLst>
              <a:ext uri="{FF2B5EF4-FFF2-40B4-BE49-F238E27FC236}">
                <a16:creationId xmlns:a16="http://schemas.microsoft.com/office/drawing/2014/main" id="{A82094BF-4056-4F61-9E6D-A05516E9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5" name="Rectangle 32">
            <a:extLst>
              <a:ext uri="{FF2B5EF4-FFF2-40B4-BE49-F238E27FC236}">
                <a16:creationId xmlns:a16="http://schemas.microsoft.com/office/drawing/2014/main" id="{9A936668-6B30-4432-8F58-E1D98665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6" name="Rectangle 33">
            <a:extLst>
              <a:ext uri="{FF2B5EF4-FFF2-40B4-BE49-F238E27FC236}">
                <a16:creationId xmlns:a16="http://schemas.microsoft.com/office/drawing/2014/main" id="{620CA1CC-0CF7-485D-B3C2-019333AB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7" name="Rectangle 34">
            <a:extLst>
              <a:ext uri="{FF2B5EF4-FFF2-40B4-BE49-F238E27FC236}">
                <a16:creationId xmlns:a16="http://schemas.microsoft.com/office/drawing/2014/main" id="{6967D66F-2BF8-4693-90A7-20D94B61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8" name="Rectangle 35">
            <a:extLst>
              <a:ext uri="{FF2B5EF4-FFF2-40B4-BE49-F238E27FC236}">
                <a16:creationId xmlns:a16="http://schemas.microsoft.com/office/drawing/2014/main" id="{8E65F299-2657-4191-BE4A-E8D1258F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29" name="Rectangle 36">
            <a:extLst>
              <a:ext uri="{FF2B5EF4-FFF2-40B4-BE49-F238E27FC236}">
                <a16:creationId xmlns:a16="http://schemas.microsoft.com/office/drawing/2014/main" id="{D5F20E85-03CB-4747-97D5-75F2A680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0" name="Rectangle 37">
            <a:extLst>
              <a:ext uri="{FF2B5EF4-FFF2-40B4-BE49-F238E27FC236}">
                <a16:creationId xmlns:a16="http://schemas.microsoft.com/office/drawing/2014/main" id="{D9CB9658-2109-4596-A12E-7E74259D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1" name="Rectangle 38">
            <a:extLst>
              <a:ext uri="{FF2B5EF4-FFF2-40B4-BE49-F238E27FC236}">
                <a16:creationId xmlns:a16="http://schemas.microsoft.com/office/drawing/2014/main" id="{50D87F05-5F64-4A2B-AD14-26AD5ABE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2" name="Rectangle 40">
            <a:extLst>
              <a:ext uri="{FF2B5EF4-FFF2-40B4-BE49-F238E27FC236}">
                <a16:creationId xmlns:a16="http://schemas.microsoft.com/office/drawing/2014/main" id="{B3A6B4D7-81AD-43B6-8373-9B9ACE4B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3" name="Rectangle 41">
            <a:extLst>
              <a:ext uri="{FF2B5EF4-FFF2-40B4-BE49-F238E27FC236}">
                <a16:creationId xmlns:a16="http://schemas.microsoft.com/office/drawing/2014/main" id="{7A894853-D8EB-4D4A-BDD5-49649F9D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557338"/>
            <a:ext cx="72739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277534" name="Rectangle 42">
            <a:extLst>
              <a:ext uri="{FF2B5EF4-FFF2-40B4-BE49-F238E27FC236}">
                <a16:creationId xmlns:a16="http://schemas.microsoft.com/office/drawing/2014/main" id="{290F3E24-B169-4001-98A3-894A3654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5" name="Rectangle 43">
            <a:extLst>
              <a:ext uri="{FF2B5EF4-FFF2-40B4-BE49-F238E27FC236}">
                <a16:creationId xmlns:a16="http://schemas.microsoft.com/office/drawing/2014/main" id="{9DCC3762-A550-4823-A193-3863E9D1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6" name="Rectangle 44">
            <a:extLst>
              <a:ext uri="{FF2B5EF4-FFF2-40B4-BE49-F238E27FC236}">
                <a16:creationId xmlns:a16="http://schemas.microsoft.com/office/drawing/2014/main" id="{359B815A-D1CE-4731-9FEF-3FA97A08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7" name="Rectangle 45">
            <a:extLst>
              <a:ext uri="{FF2B5EF4-FFF2-40B4-BE49-F238E27FC236}">
                <a16:creationId xmlns:a16="http://schemas.microsoft.com/office/drawing/2014/main" id="{A8BED937-A44A-407A-BC5D-CD19973B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538" name="Rectangle 63">
            <a:extLst>
              <a:ext uri="{FF2B5EF4-FFF2-40B4-BE49-F238E27FC236}">
                <a16:creationId xmlns:a16="http://schemas.microsoft.com/office/drawing/2014/main" id="{DC7B2084-A7E4-4B81-AC8B-4BD3B0EF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7801" name="Group 105">
            <a:extLst>
              <a:ext uri="{FF2B5EF4-FFF2-40B4-BE49-F238E27FC236}">
                <a16:creationId xmlns:a16="http://schemas.microsoft.com/office/drawing/2014/main" id="{12461DBC-1FF4-4793-A4FE-A91A0DF1C089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16115"/>
          <a:ext cx="7416800" cy="143192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 비 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8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9" marB="4570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553" name="Rectangle 106">
            <a:extLst>
              <a:ext uri="{FF2B5EF4-FFF2-40B4-BE49-F238E27FC236}">
                <a16:creationId xmlns:a16="http://schemas.microsoft.com/office/drawing/2014/main" id="{1EA7D970-A7CB-4A23-9AC8-36066EA0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3825875"/>
            <a:ext cx="727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참가자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   </a:t>
            </a:r>
          </a:p>
        </p:txBody>
      </p:sp>
      <p:sp>
        <p:nvSpPr>
          <p:cNvPr id="277554" name="Rectangle 107">
            <a:extLst>
              <a:ext uri="{FF2B5EF4-FFF2-40B4-BE49-F238E27FC236}">
                <a16:creationId xmlns:a16="http://schemas.microsoft.com/office/drawing/2014/main" id="{2B57D9EE-1A01-4A7F-99AD-29BBD90B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7881" name="Group 185">
            <a:extLst>
              <a:ext uri="{FF2B5EF4-FFF2-40B4-BE49-F238E27FC236}">
                <a16:creationId xmlns:a16="http://schemas.microsoft.com/office/drawing/2014/main" id="{34DD478A-8D90-4F6A-81FB-A5C8B0E018AE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221165"/>
          <a:ext cx="7416800" cy="1900237"/>
        </p:xfrm>
        <a:graphic>
          <a:graphicData uri="http://schemas.openxmlformats.org/drawingml/2006/table">
            <a:tbl>
              <a:tblPr/>
              <a:tblGrid>
                <a:gridCol w="123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본부명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 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 급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 명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기수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1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template04_2">
            <a:extLst>
              <a:ext uri="{FF2B5EF4-FFF2-40B4-BE49-F238E27FC236}">
                <a16:creationId xmlns:a16="http://schemas.microsoft.com/office/drawing/2014/main" id="{4314D8B1-28EF-4A89-9387-743C7485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8531" name="Group 3">
            <a:extLst>
              <a:ext uri="{FF2B5EF4-FFF2-40B4-BE49-F238E27FC236}">
                <a16:creationId xmlns:a16="http://schemas.microsoft.com/office/drawing/2014/main" id="{79747E1C-2242-4597-9616-7D4EDE7EF5E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8557" name="Text Box 4">
              <a:extLst>
                <a:ext uri="{FF2B5EF4-FFF2-40B4-BE49-F238E27FC236}">
                  <a16:creationId xmlns:a16="http://schemas.microsoft.com/office/drawing/2014/main" id="{1F74BCCB-FD76-46FE-BCF2-51FC0989E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8558" name="Line 5">
              <a:extLst>
                <a:ext uri="{FF2B5EF4-FFF2-40B4-BE49-F238E27FC236}">
                  <a16:creationId xmlns:a16="http://schemas.microsoft.com/office/drawing/2014/main" id="{F8DE1197-F155-4ADC-AEBD-FC1C49AC5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8532" name="Rectangle 6">
            <a:extLst>
              <a:ext uri="{FF2B5EF4-FFF2-40B4-BE49-F238E27FC236}">
                <a16:creationId xmlns:a16="http://schemas.microsoft.com/office/drawing/2014/main" id="{49197288-FEA4-4AD0-AB6A-F0CB4915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33" name="Rectangle 7">
            <a:extLst>
              <a:ext uri="{FF2B5EF4-FFF2-40B4-BE49-F238E27FC236}">
                <a16:creationId xmlns:a16="http://schemas.microsoft.com/office/drawing/2014/main" id="{1315A9C1-02BE-4899-93A4-84EACE30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34" name="Rectangle 8">
            <a:extLst>
              <a:ext uri="{FF2B5EF4-FFF2-40B4-BE49-F238E27FC236}">
                <a16:creationId xmlns:a16="http://schemas.microsoft.com/office/drawing/2014/main" id="{8FCDFCF5-265A-44E5-8D92-B043184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35" name="Rectangle 9">
            <a:extLst>
              <a:ext uri="{FF2B5EF4-FFF2-40B4-BE49-F238E27FC236}">
                <a16:creationId xmlns:a16="http://schemas.microsoft.com/office/drawing/2014/main" id="{B2E88BA4-0FF5-4015-A78D-5D9FD283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36" name="Rectangle 10">
            <a:extLst>
              <a:ext uri="{FF2B5EF4-FFF2-40B4-BE49-F238E27FC236}">
                <a16:creationId xmlns:a16="http://schemas.microsoft.com/office/drawing/2014/main" id="{2925771A-E402-4BE0-8DEA-002EE02B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8537" name="Group 11">
            <a:extLst>
              <a:ext uri="{FF2B5EF4-FFF2-40B4-BE49-F238E27FC236}">
                <a16:creationId xmlns:a16="http://schemas.microsoft.com/office/drawing/2014/main" id="{A9E06004-1858-4398-813C-D1BA58C7FDF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8549" name="Group 12">
              <a:extLst>
                <a:ext uri="{FF2B5EF4-FFF2-40B4-BE49-F238E27FC236}">
                  <a16:creationId xmlns:a16="http://schemas.microsoft.com/office/drawing/2014/main" id="{B199CA24-25F2-436F-ABF7-8639B8D21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8552" name="Oval 13">
                <a:extLst>
                  <a:ext uri="{FF2B5EF4-FFF2-40B4-BE49-F238E27FC236}">
                    <a16:creationId xmlns:a16="http://schemas.microsoft.com/office/drawing/2014/main" id="{3DC3B27C-15C8-4FC0-8A53-B0D29A0E19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8553" name="Oval 14">
                <a:extLst>
                  <a:ext uri="{FF2B5EF4-FFF2-40B4-BE49-F238E27FC236}">
                    <a16:creationId xmlns:a16="http://schemas.microsoft.com/office/drawing/2014/main" id="{B8F08BC1-316E-4883-BA42-1792316171A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8554" name="Oval 15">
                <a:extLst>
                  <a:ext uri="{FF2B5EF4-FFF2-40B4-BE49-F238E27FC236}">
                    <a16:creationId xmlns:a16="http://schemas.microsoft.com/office/drawing/2014/main" id="{2AF2DD73-2055-4221-AC14-F450F22E15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8555" name="Oval 16">
                <a:extLst>
                  <a:ext uri="{FF2B5EF4-FFF2-40B4-BE49-F238E27FC236}">
                    <a16:creationId xmlns:a16="http://schemas.microsoft.com/office/drawing/2014/main" id="{06DB9E1C-0888-47E3-A0CC-3643F37AE10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8556" name="Oval 17">
                <a:extLst>
                  <a:ext uri="{FF2B5EF4-FFF2-40B4-BE49-F238E27FC236}">
                    <a16:creationId xmlns:a16="http://schemas.microsoft.com/office/drawing/2014/main" id="{A8EE7C73-E482-4EB7-A2A3-A38A5EA978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8550" name="Line 18">
              <a:extLst>
                <a:ext uri="{FF2B5EF4-FFF2-40B4-BE49-F238E27FC236}">
                  <a16:creationId xmlns:a16="http://schemas.microsoft.com/office/drawing/2014/main" id="{B2C6A15C-5B81-47A2-B66B-265F1C71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1" name="Text Box 19">
              <a:extLst>
                <a:ext uri="{FF2B5EF4-FFF2-40B4-BE49-F238E27FC236}">
                  <a16:creationId xmlns:a16="http://schemas.microsoft.com/office/drawing/2014/main" id="{4208D7A8-47EB-4212-BAA7-8B4402CDD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8538" name="Rectangle 20">
            <a:extLst>
              <a:ext uri="{FF2B5EF4-FFF2-40B4-BE49-F238E27FC236}">
                <a16:creationId xmlns:a16="http://schemas.microsoft.com/office/drawing/2014/main" id="{335DADF2-7D6A-4BB2-B693-CE7A56206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39" name="Text Box 21">
            <a:extLst>
              <a:ext uri="{FF2B5EF4-FFF2-40B4-BE49-F238E27FC236}">
                <a16:creationId xmlns:a16="http://schemas.microsoft.com/office/drawing/2014/main" id="{873D8FD2-FB8C-4F68-AA71-484D0417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8540" name="Rectangle 22">
            <a:extLst>
              <a:ext uri="{FF2B5EF4-FFF2-40B4-BE49-F238E27FC236}">
                <a16:creationId xmlns:a16="http://schemas.microsoft.com/office/drawing/2014/main" id="{6D29055D-9E11-4DDF-AA95-98CA115E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41" name="Rectangle 23">
            <a:extLst>
              <a:ext uri="{FF2B5EF4-FFF2-40B4-BE49-F238E27FC236}">
                <a16:creationId xmlns:a16="http://schemas.microsoft.com/office/drawing/2014/main" id="{5D858738-DB1D-42C8-A340-4DA5EA47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9. Pilot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</a:t>
            </a:r>
          </a:p>
        </p:txBody>
      </p:sp>
      <p:grpSp>
        <p:nvGrpSpPr>
          <p:cNvPr id="278542" name="Group 24">
            <a:extLst>
              <a:ext uri="{FF2B5EF4-FFF2-40B4-BE49-F238E27FC236}">
                <a16:creationId xmlns:a16="http://schemas.microsoft.com/office/drawing/2014/main" id="{27F85DF7-09B3-4BB1-BFB4-E983F3698147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78547" name="Picture 25" descr="원반2_1">
              <a:extLst>
                <a:ext uri="{FF2B5EF4-FFF2-40B4-BE49-F238E27FC236}">
                  <a16:creationId xmlns:a16="http://schemas.microsoft.com/office/drawing/2014/main" id="{219DE1E9-F89A-45CA-AF5C-C29CA7B2B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548" name="Text Box 26">
              <a:extLst>
                <a:ext uri="{FF2B5EF4-FFF2-40B4-BE49-F238E27FC236}">
                  <a16:creationId xmlns:a16="http://schemas.microsoft.com/office/drawing/2014/main" id="{DDA5F06C-1F93-463A-A1EB-50E0052D7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78543" name="Rectangle 27">
            <a:extLst>
              <a:ext uri="{FF2B5EF4-FFF2-40B4-BE49-F238E27FC236}">
                <a16:creationId xmlns:a16="http://schemas.microsoft.com/office/drawing/2014/main" id="{E6B6FADE-0102-4DC6-80FC-C2A824EC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44" name="Rectangle 28">
            <a:extLst>
              <a:ext uri="{FF2B5EF4-FFF2-40B4-BE49-F238E27FC236}">
                <a16:creationId xmlns:a16="http://schemas.microsoft.com/office/drawing/2014/main" id="{DD22E4C9-4B20-49CB-BECE-8799087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545" name="Text Box 29">
            <a:extLst>
              <a:ext uri="{FF2B5EF4-FFF2-40B4-BE49-F238E27FC236}">
                <a16:creationId xmlns:a16="http://schemas.microsoft.com/office/drawing/2014/main" id="{E1A3CF7E-9CD4-4918-97E0-F3AFC1E5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9237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Pilot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</a:t>
            </a:r>
          </a:p>
        </p:txBody>
      </p:sp>
      <p:sp>
        <p:nvSpPr>
          <p:cNvPr id="278546" name="Rectangle 31">
            <a:extLst>
              <a:ext uri="{FF2B5EF4-FFF2-40B4-BE49-F238E27FC236}">
                <a16:creationId xmlns:a16="http://schemas.microsoft.com/office/drawing/2014/main" id="{A63EB364-387D-4651-91FF-C6C957E8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90" y="2847975"/>
            <a:ext cx="7489825" cy="3606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대상 내용 및 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-Pilot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과정을 시행할 과목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실시하는 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신규로 개발된 과목 혹은 일부 수정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보완이 된 내용만 진행하는 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시행 대상 및 적정 인원 선정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교육대상자 중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Sample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 시행시의 시행착오를 최소화 할 수 있는 필요인원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 참가인원의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및 장소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 편성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강의를 진행할 강사가 직접 참여하게 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장    소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과정을 시행할 장소와 동일장소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평가계획 수립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-Pilot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과정을 통해 확인하고자 하는 사실을 나열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평가의 방법 결정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설문지를 통한 방법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및 수강생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의견청취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강가 및 수강생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담당자들의 의견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 descr="template04_2">
            <a:extLst>
              <a:ext uri="{FF2B5EF4-FFF2-40B4-BE49-F238E27FC236}">
                <a16:creationId xmlns:a16="http://schemas.microsoft.com/office/drawing/2014/main" id="{290C3168-BCD8-40EF-A893-8421D031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9555" name="Group 3">
            <a:extLst>
              <a:ext uri="{FF2B5EF4-FFF2-40B4-BE49-F238E27FC236}">
                <a16:creationId xmlns:a16="http://schemas.microsoft.com/office/drawing/2014/main" id="{FD96F329-B7E0-42F7-9BC2-E093CD196CA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79594" name="Text Box 4">
              <a:extLst>
                <a:ext uri="{FF2B5EF4-FFF2-40B4-BE49-F238E27FC236}">
                  <a16:creationId xmlns:a16="http://schemas.microsoft.com/office/drawing/2014/main" id="{6168507F-0046-4152-8275-AAD133D03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79595" name="Line 5">
              <a:extLst>
                <a:ext uri="{FF2B5EF4-FFF2-40B4-BE49-F238E27FC236}">
                  <a16:creationId xmlns:a16="http://schemas.microsoft.com/office/drawing/2014/main" id="{1F277529-D492-478E-AD85-F5BF313A7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9556" name="Rectangle 6">
            <a:extLst>
              <a:ext uri="{FF2B5EF4-FFF2-40B4-BE49-F238E27FC236}">
                <a16:creationId xmlns:a16="http://schemas.microsoft.com/office/drawing/2014/main" id="{3B728F5B-725A-479C-9B77-17890795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57" name="Rectangle 7">
            <a:extLst>
              <a:ext uri="{FF2B5EF4-FFF2-40B4-BE49-F238E27FC236}">
                <a16:creationId xmlns:a16="http://schemas.microsoft.com/office/drawing/2014/main" id="{987BCE09-BA8A-4C14-A9A1-202DFBE9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58" name="Rectangle 9">
            <a:extLst>
              <a:ext uri="{FF2B5EF4-FFF2-40B4-BE49-F238E27FC236}">
                <a16:creationId xmlns:a16="http://schemas.microsoft.com/office/drawing/2014/main" id="{7571002E-3D35-45D6-8095-47B2C92E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59" name="Rectangle 10">
            <a:extLst>
              <a:ext uri="{FF2B5EF4-FFF2-40B4-BE49-F238E27FC236}">
                <a16:creationId xmlns:a16="http://schemas.microsoft.com/office/drawing/2014/main" id="{87DDECB6-9B7B-456A-9045-52E645F5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9560" name="Group 11">
            <a:extLst>
              <a:ext uri="{FF2B5EF4-FFF2-40B4-BE49-F238E27FC236}">
                <a16:creationId xmlns:a16="http://schemas.microsoft.com/office/drawing/2014/main" id="{4A44DB97-241D-4EBF-B61F-AEABC7504CD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79586" name="Group 12">
              <a:extLst>
                <a:ext uri="{FF2B5EF4-FFF2-40B4-BE49-F238E27FC236}">
                  <a16:creationId xmlns:a16="http://schemas.microsoft.com/office/drawing/2014/main" id="{55C9DA84-C3CD-4AE6-999F-46EFDD5D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79589" name="Oval 13">
                <a:extLst>
                  <a:ext uri="{FF2B5EF4-FFF2-40B4-BE49-F238E27FC236}">
                    <a16:creationId xmlns:a16="http://schemas.microsoft.com/office/drawing/2014/main" id="{B59270D1-C879-42EC-B711-B2C3CD32B8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590" name="Oval 14">
                <a:extLst>
                  <a:ext uri="{FF2B5EF4-FFF2-40B4-BE49-F238E27FC236}">
                    <a16:creationId xmlns:a16="http://schemas.microsoft.com/office/drawing/2014/main" id="{64C63C57-BF06-4A8C-821A-C439EE61E5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591" name="Oval 15">
                <a:extLst>
                  <a:ext uri="{FF2B5EF4-FFF2-40B4-BE49-F238E27FC236}">
                    <a16:creationId xmlns:a16="http://schemas.microsoft.com/office/drawing/2014/main" id="{E8C776C0-D477-4E81-A2A6-AA8CA6DD76B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592" name="Oval 16">
                <a:extLst>
                  <a:ext uri="{FF2B5EF4-FFF2-40B4-BE49-F238E27FC236}">
                    <a16:creationId xmlns:a16="http://schemas.microsoft.com/office/drawing/2014/main" id="{681FDA3F-1B35-4181-900C-A645EBD077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593" name="Oval 17">
                <a:extLst>
                  <a:ext uri="{FF2B5EF4-FFF2-40B4-BE49-F238E27FC236}">
                    <a16:creationId xmlns:a16="http://schemas.microsoft.com/office/drawing/2014/main" id="{3A772490-228A-46BF-BF2A-B247BA6B09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9587" name="Line 18">
              <a:extLst>
                <a:ext uri="{FF2B5EF4-FFF2-40B4-BE49-F238E27FC236}">
                  <a16:creationId xmlns:a16="http://schemas.microsoft.com/office/drawing/2014/main" id="{B5ED11A2-AA84-4A82-A0D3-3E3572056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9588" name="Text Box 19">
              <a:extLst>
                <a:ext uri="{FF2B5EF4-FFF2-40B4-BE49-F238E27FC236}">
                  <a16:creationId xmlns:a16="http://schemas.microsoft.com/office/drawing/2014/main" id="{FD17B4FA-E4BC-400C-B9B6-6D47B645D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79561" name="Rectangle 20">
            <a:extLst>
              <a:ext uri="{FF2B5EF4-FFF2-40B4-BE49-F238E27FC236}">
                <a16:creationId xmlns:a16="http://schemas.microsoft.com/office/drawing/2014/main" id="{84373E7F-FF6E-4368-BE85-3460ED8D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62" name="Text Box 21">
            <a:extLst>
              <a:ext uri="{FF2B5EF4-FFF2-40B4-BE49-F238E27FC236}">
                <a16:creationId xmlns:a16="http://schemas.microsoft.com/office/drawing/2014/main" id="{2C141BE5-3DF6-4B3E-A991-E521AED4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79563" name="Rectangle 22">
            <a:extLst>
              <a:ext uri="{FF2B5EF4-FFF2-40B4-BE49-F238E27FC236}">
                <a16:creationId xmlns:a16="http://schemas.microsoft.com/office/drawing/2014/main" id="{14996FFE-14CD-4DFB-88D4-9C548DB1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64" name="Rectangle 27">
            <a:extLst>
              <a:ext uri="{FF2B5EF4-FFF2-40B4-BE49-F238E27FC236}">
                <a16:creationId xmlns:a16="http://schemas.microsoft.com/office/drawing/2014/main" id="{DE2EA4EA-4F84-4406-94E1-3A297CD9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65" name="Rectangle 28">
            <a:extLst>
              <a:ext uri="{FF2B5EF4-FFF2-40B4-BE49-F238E27FC236}">
                <a16:creationId xmlns:a16="http://schemas.microsoft.com/office/drawing/2014/main" id="{E1D106C6-0A82-487C-B2CB-4EB97301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566" name="Rectangle 31">
            <a:extLst>
              <a:ext uri="{FF2B5EF4-FFF2-40B4-BE49-F238E27FC236}">
                <a16:creationId xmlns:a16="http://schemas.microsoft.com/office/drawing/2014/main" id="{35ADF64B-D0A4-4B8F-96B2-EDEE8294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90" y="993777"/>
            <a:ext cx="7489825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 및 평가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 및 시행결과 정리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등의 문제사항 정리</a:t>
            </a:r>
          </a:p>
        </p:txBody>
      </p:sp>
      <p:sp>
        <p:nvSpPr>
          <p:cNvPr id="279567" name="Rectangle 32">
            <a:extLst>
              <a:ext uri="{FF2B5EF4-FFF2-40B4-BE49-F238E27FC236}">
                <a16:creationId xmlns:a16="http://schemas.microsoft.com/office/drawing/2014/main" id="{C787ADCC-122E-4F11-8A17-BEC287E9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40"/>
            <a:ext cx="2252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Pilot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과정을 통한 평가 항목</a:t>
            </a:r>
          </a:p>
        </p:txBody>
      </p:sp>
      <p:sp>
        <p:nvSpPr>
          <p:cNvPr id="279568" name="Rectangle 33">
            <a:extLst>
              <a:ext uri="{FF2B5EF4-FFF2-40B4-BE49-F238E27FC236}">
                <a16:creationId xmlns:a16="http://schemas.microsoft.com/office/drawing/2014/main" id="{254C0EA6-E4F4-440A-A311-EFC9C621D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1885" name="Group 93">
            <a:extLst>
              <a:ext uri="{FF2B5EF4-FFF2-40B4-BE49-F238E27FC236}">
                <a16:creationId xmlns:a16="http://schemas.microsoft.com/office/drawing/2014/main" id="{AD970647-23D1-4FEC-A5EA-E6129F33C312}"/>
              </a:ext>
            </a:extLst>
          </p:cNvPr>
          <p:cNvGraphicFramePr>
            <a:graphicFrameLocks noGrp="1"/>
          </p:cNvGraphicFramePr>
          <p:nvPr/>
        </p:nvGraphicFramePr>
        <p:xfrm>
          <a:off x="1042990" y="2420940"/>
          <a:ext cx="7489825" cy="3398837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부 내 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전달순서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측면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과정진행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논리적 순서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전개의 논리적 타당성 등의 측면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목표와 무관한 과목의 순서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교양강좌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세부내용의 전개 순서의 적합성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전달방법 및 매체의 적합성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내용과 시간 관계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시간의 과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부족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 육 내 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교육목적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목표의 현실성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타당성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내용의 목표에의 적합성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내용의 현업적용 가능성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내용의 유용성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내용에 대한 수강생의 만족도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난이도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전달하는 내용간 상호 모순관계의 유무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추가로 요구되는 교육내용 혹은 대체 할 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및 교보재의 오차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내용에 따른 교재 내용의 적절성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분량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환경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분과편성 등의 적절성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등에 있어 사용언어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 등의 명쾌성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Manual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적절성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template04_2">
            <a:extLst>
              <a:ext uri="{FF2B5EF4-FFF2-40B4-BE49-F238E27FC236}">
                <a16:creationId xmlns:a16="http://schemas.microsoft.com/office/drawing/2014/main" id="{9C6FEF42-B644-4547-8D9F-411A7AFE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0579" name="Group 3">
            <a:extLst>
              <a:ext uri="{FF2B5EF4-FFF2-40B4-BE49-F238E27FC236}">
                <a16:creationId xmlns:a16="http://schemas.microsoft.com/office/drawing/2014/main" id="{AA4DF8D3-FA5A-49B1-B3F8-789637EEAC6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0601" name="Text Box 4">
              <a:extLst>
                <a:ext uri="{FF2B5EF4-FFF2-40B4-BE49-F238E27FC236}">
                  <a16:creationId xmlns:a16="http://schemas.microsoft.com/office/drawing/2014/main" id="{35FD382B-E5E0-4EC3-846F-F3F89C46B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0602" name="Line 5">
              <a:extLst>
                <a:ext uri="{FF2B5EF4-FFF2-40B4-BE49-F238E27FC236}">
                  <a16:creationId xmlns:a16="http://schemas.microsoft.com/office/drawing/2014/main" id="{AAE6E4EA-D7CA-4B0D-A37A-262C22B9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0580" name="Rectangle 6">
            <a:extLst>
              <a:ext uri="{FF2B5EF4-FFF2-40B4-BE49-F238E27FC236}">
                <a16:creationId xmlns:a16="http://schemas.microsoft.com/office/drawing/2014/main" id="{45C70FFC-73DD-486D-B3FA-A6325162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1" name="Rectangle 7">
            <a:extLst>
              <a:ext uri="{FF2B5EF4-FFF2-40B4-BE49-F238E27FC236}">
                <a16:creationId xmlns:a16="http://schemas.microsoft.com/office/drawing/2014/main" id="{5F36C72B-8CD0-4ED8-B3C9-7F2911B8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2" name="Rectangle 8">
            <a:extLst>
              <a:ext uri="{FF2B5EF4-FFF2-40B4-BE49-F238E27FC236}">
                <a16:creationId xmlns:a16="http://schemas.microsoft.com/office/drawing/2014/main" id="{31F0EFF1-DB29-4B0E-9A41-B687C00F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3" name="Rectangle 9">
            <a:extLst>
              <a:ext uri="{FF2B5EF4-FFF2-40B4-BE49-F238E27FC236}">
                <a16:creationId xmlns:a16="http://schemas.microsoft.com/office/drawing/2014/main" id="{23B81635-9E2F-43CE-981A-954B4409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0584" name="Group 10">
            <a:extLst>
              <a:ext uri="{FF2B5EF4-FFF2-40B4-BE49-F238E27FC236}">
                <a16:creationId xmlns:a16="http://schemas.microsoft.com/office/drawing/2014/main" id="{A415F220-46B3-4940-BED7-38E22CF6B21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0593" name="Group 11">
              <a:extLst>
                <a:ext uri="{FF2B5EF4-FFF2-40B4-BE49-F238E27FC236}">
                  <a16:creationId xmlns:a16="http://schemas.microsoft.com/office/drawing/2014/main" id="{B3216492-AB50-47BF-A2B0-78B3F464F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0596" name="Oval 12">
                <a:extLst>
                  <a:ext uri="{FF2B5EF4-FFF2-40B4-BE49-F238E27FC236}">
                    <a16:creationId xmlns:a16="http://schemas.microsoft.com/office/drawing/2014/main" id="{2E267BA5-98D7-4CD9-92DD-74869A61FB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0597" name="Oval 13">
                <a:extLst>
                  <a:ext uri="{FF2B5EF4-FFF2-40B4-BE49-F238E27FC236}">
                    <a16:creationId xmlns:a16="http://schemas.microsoft.com/office/drawing/2014/main" id="{F064079B-EF09-43C9-8DB0-35C2A07040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0598" name="Oval 14">
                <a:extLst>
                  <a:ext uri="{FF2B5EF4-FFF2-40B4-BE49-F238E27FC236}">
                    <a16:creationId xmlns:a16="http://schemas.microsoft.com/office/drawing/2014/main" id="{8F066380-9623-479F-B1E5-F2B529AD9F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0599" name="Oval 15">
                <a:extLst>
                  <a:ext uri="{FF2B5EF4-FFF2-40B4-BE49-F238E27FC236}">
                    <a16:creationId xmlns:a16="http://schemas.microsoft.com/office/drawing/2014/main" id="{051EF3E0-99FF-467E-B654-D2F2FF06FA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0600" name="Oval 16">
                <a:extLst>
                  <a:ext uri="{FF2B5EF4-FFF2-40B4-BE49-F238E27FC236}">
                    <a16:creationId xmlns:a16="http://schemas.microsoft.com/office/drawing/2014/main" id="{917CF0D8-2486-4EFF-B948-3232ACF30A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0594" name="Line 17">
              <a:extLst>
                <a:ext uri="{FF2B5EF4-FFF2-40B4-BE49-F238E27FC236}">
                  <a16:creationId xmlns:a16="http://schemas.microsoft.com/office/drawing/2014/main" id="{31562F22-9AFF-4702-B163-09DF1A45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0595" name="Text Box 18">
              <a:extLst>
                <a:ext uri="{FF2B5EF4-FFF2-40B4-BE49-F238E27FC236}">
                  <a16:creationId xmlns:a16="http://schemas.microsoft.com/office/drawing/2014/main" id="{25D54570-E293-4444-A106-AA70D0ADF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0585" name="Rectangle 19">
            <a:extLst>
              <a:ext uri="{FF2B5EF4-FFF2-40B4-BE49-F238E27FC236}">
                <a16:creationId xmlns:a16="http://schemas.microsoft.com/office/drawing/2014/main" id="{A057EF8C-A0E0-4286-8A32-D72A5DB4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6" name="Text Box 20">
            <a:extLst>
              <a:ext uri="{FF2B5EF4-FFF2-40B4-BE49-F238E27FC236}">
                <a16:creationId xmlns:a16="http://schemas.microsoft.com/office/drawing/2014/main" id="{F42FD996-A3E9-4CC7-940D-70DA586B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0587" name="Rectangle 21">
            <a:extLst>
              <a:ext uri="{FF2B5EF4-FFF2-40B4-BE49-F238E27FC236}">
                <a16:creationId xmlns:a16="http://schemas.microsoft.com/office/drawing/2014/main" id="{2ECAF763-7DD4-4581-95C2-D6F6AEC9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8" name="Rectangle 22">
            <a:extLst>
              <a:ext uri="{FF2B5EF4-FFF2-40B4-BE49-F238E27FC236}">
                <a16:creationId xmlns:a16="http://schemas.microsoft.com/office/drawing/2014/main" id="{03EA10E5-CEFD-4DE6-A952-752B77C5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89" name="Rectangle 23">
            <a:extLst>
              <a:ext uri="{FF2B5EF4-FFF2-40B4-BE49-F238E27FC236}">
                <a16:creationId xmlns:a16="http://schemas.microsoft.com/office/drawing/2014/main" id="{8168D3E7-2973-44A5-B5ED-F77FE6AD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90" name="Rectangle 25">
            <a:extLst>
              <a:ext uri="{FF2B5EF4-FFF2-40B4-BE49-F238E27FC236}">
                <a16:creationId xmlns:a16="http://schemas.microsoft.com/office/drawing/2014/main" id="{982E974C-7438-4949-B7F0-7EEBB915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08050"/>
            <a:ext cx="2411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문제점 정리 및 보완계획</a:t>
            </a:r>
          </a:p>
        </p:txBody>
      </p:sp>
      <p:sp>
        <p:nvSpPr>
          <p:cNvPr id="280591" name="Rectangle 26">
            <a:extLst>
              <a:ext uri="{FF2B5EF4-FFF2-40B4-BE49-F238E27FC236}">
                <a16:creationId xmlns:a16="http://schemas.microsoft.com/office/drawing/2014/main" id="{527DDFD8-7D13-4221-B914-5BA6207E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592" name="Rectangle 44">
            <a:extLst>
              <a:ext uri="{FF2B5EF4-FFF2-40B4-BE49-F238E27FC236}">
                <a16:creationId xmlns:a16="http://schemas.microsoft.com/office/drawing/2014/main" id="{711E7210-1A05-4033-A972-B9053B01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1336677"/>
            <a:ext cx="7127875" cy="3059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정리 항목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목적 및 목표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과정진행의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내용 및 진행방법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운영의 적절성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내용과 시간의 과부족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교재를 비롯한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적절성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 부여되는 과제의 적절성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기타 교육일정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교육장소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추가 삭제할 과목교육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자료수집의 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및 수강생 대상 설문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개발 및 시행 담당자의 관찰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-Pilot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참가자의 의견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자문 혹은 개발에 참여한 전문가의 의견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 descr="template04_2">
            <a:extLst>
              <a:ext uri="{FF2B5EF4-FFF2-40B4-BE49-F238E27FC236}">
                <a16:creationId xmlns:a16="http://schemas.microsoft.com/office/drawing/2014/main" id="{DDF7FE03-3899-487F-AB4F-DDAA62A2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1603" name="Group 3">
            <a:extLst>
              <a:ext uri="{FF2B5EF4-FFF2-40B4-BE49-F238E27FC236}">
                <a16:creationId xmlns:a16="http://schemas.microsoft.com/office/drawing/2014/main" id="{8ABC4AC2-FBEA-4083-8370-18C5A048835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1628" name="Text Box 4">
              <a:extLst>
                <a:ext uri="{FF2B5EF4-FFF2-40B4-BE49-F238E27FC236}">
                  <a16:creationId xmlns:a16="http://schemas.microsoft.com/office/drawing/2014/main" id="{5B4F3199-D232-409D-9A41-AD87AEA9D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1629" name="Line 5">
              <a:extLst>
                <a:ext uri="{FF2B5EF4-FFF2-40B4-BE49-F238E27FC236}">
                  <a16:creationId xmlns:a16="http://schemas.microsoft.com/office/drawing/2014/main" id="{E9F93A83-4A75-4251-A643-3F7221BE9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1604" name="Rectangle 6">
            <a:extLst>
              <a:ext uri="{FF2B5EF4-FFF2-40B4-BE49-F238E27FC236}">
                <a16:creationId xmlns:a16="http://schemas.microsoft.com/office/drawing/2014/main" id="{156B16CB-3462-454B-AA9A-835D9A84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05" name="Rectangle 7">
            <a:extLst>
              <a:ext uri="{FF2B5EF4-FFF2-40B4-BE49-F238E27FC236}">
                <a16:creationId xmlns:a16="http://schemas.microsoft.com/office/drawing/2014/main" id="{1D698484-58E4-41B2-BD20-B0AE59CC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06" name="Rectangle 8">
            <a:extLst>
              <a:ext uri="{FF2B5EF4-FFF2-40B4-BE49-F238E27FC236}">
                <a16:creationId xmlns:a16="http://schemas.microsoft.com/office/drawing/2014/main" id="{D66F39B7-D1D2-4A23-AF68-FC02F724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07" name="Rectangle 9">
            <a:extLst>
              <a:ext uri="{FF2B5EF4-FFF2-40B4-BE49-F238E27FC236}">
                <a16:creationId xmlns:a16="http://schemas.microsoft.com/office/drawing/2014/main" id="{899948AC-E79F-42E7-A820-359F9623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08" name="Rectangle 10">
            <a:extLst>
              <a:ext uri="{FF2B5EF4-FFF2-40B4-BE49-F238E27FC236}">
                <a16:creationId xmlns:a16="http://schemas.microsoft.com/office/drawing/2014/main" id="{03B63E30-A0E3-481C-B85F-7B4A9761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1609" name="Group 11">
            <a:extLst>
              <a:ext uri="{FF2B5EF4-FFF2-40B4-BE49-F238E27FC236}">
                <a16:creationId xmlns:a16="http://schemas.microsoft.com/office/drawing/2014/main" id="{8B4FF079-03EA-4747-A911-21FD0E9AB7C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1620" name="Group 12">
              <a:extLst>
                <a:ext uri="{FF2B5EF4-FFF2-40B4-BE49-F238E27FC236}">
                  <a16:creationId xmlns:a16="http://schemas.microsoft.com/office/drawing/2014/main" id="{315E7A5D-15F9-4430-B9B4-E284D98FB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1623" name="Oval 13">
                <a:extLst>
                  <a:ext uri="{FF2B5EF4-FFF2-40B4-BE49-F238E27FC236}">
                    <a16:creationId xmlns:a16="http://schemas.microsoft.com/office/drawing/2014/main" id="{1DB6A8C4-8083-4822-89C4-1B9A0C124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624" name="Oval 14">
                <a:extLst>
                  <a:ext uri="{FF2B5EF4-FFF2-40B4-BE49-F238E27FC236}">
                    <a16:creationId xmlns:a16="http://schemas.microsoft.com/office/drawing/2014/main" id="{DE0879DB-05A2-47FE-BB9B-46DB0EDE1E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625" name="Oval 15">
                <a:extLst>
                  <a:ext uri="{FF2B5EF4-FFF2-40B4-BE49-F238E27FC236}">
                    <a16:creationId xmlns:a16="http://schemas.microsoft.com/office/drawing/2014/main" id="{A18A6BD0-1BFD-4FFC-BA6D-ADA88DFD96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626" name="Oval 16">
                <a:extLst>
                  <a:ext uri="{FF2B5EF4-FFF2-40B4-BE49-F238E27FC236}">
                    <a16:creationId xmlns:a16="http://schemas.microsoft.com/office/drawing/2014/main" id="{44D27138-F308-4D22-A375-8766DA4CD6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627" name="Oval 17">
                <a:extLst>
                  <a:ext uri="{FF2B5EF4-FFF2-40B4-BE49-F238E27FC236}">
                    <a16:creationId xmlns:a16="http://schemas.microsoft.com/office/drawing/2014/main" id="{07506FF5-C7A8-4CEF-A3E9-0595428872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1621" name="Line 18">
              <a:extLst>
                <a:ext uri="{FF2B5EF4-FFF2-40B4-BE49-F238E27FC236}">
                  <a16:creationId xmlns:a16="http://schemas.microsoft.com/office/drawing/2014/main" id="{3C01CA29-FC96-4208-ABD4-CF35E3DCB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22" name="Text Box 19">
              <a:extLst>
                <a:ext uri="{FF2B5EF4-FFF2-40B4-BE49-F238E27FC236}">
                  <a16:creationId xmlns:a16="http://schemas.microsoft.com/office/drawing/2014/main" id="{680A396B-67FF-4CE7-AE42-D3CBD9E1E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1610" name="Rectangle 20">
            <a:extLst>
              <a:ext uri="{FF2B5EF4-FFF2-40B4-BE49-F238E27FC236}">
                <a16:creationId xmlns:a16="http://schemas.microsoft.com/office/drawing/2014/main" id="{F07528C1-9F54-4D96-ACB6-85B85595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11" name="Text Box 21">
            <a:extLst>
              <a:ext uri="{FF2B5EF4-FFF2-40B4-BE49-F238E27FC236}">
                <a16:creationId xmlns:a16="http://schemas.microsoft.com/office/drawing/2014/main" id="{36E33C08-D07C-43ED-A298-DC22A190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1612" name="Rectangle 22">
            <a:extLst>
              <a:ext uri="{FF2B5EF4-FFF2-40B4-BE49-F238E27FC236}">
                <a16:creationId xmlns:a16="http://schemas.microsoft.com/office/drawing/2014/main" id="{A49FCB71-CAB4-45A6-B319-0B52BD26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13" name="Rectangle 23">
            <a:extLst>
              <a:ext uri="{FF2B5EF4-FFF2-40B4-BE49-F238E27FC236}">
                <a16:creationId xmlns:a16="http://schemas.microsoft.com/office/drawing/2014/main" id="{5B6F6EF5-33FE-40A3-850E-9BBC20CD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14" name="Rectangle 24">
            <a:extLst>
              <a:ext uri="{FF2B5EF4-FFF2-40B4-BE49-F238E27FC236}">
                <a16:creationId xmlns:a16="http://schemas.microsoft.com/office/drawing/2014/main" id="{49E22A66-1DEC-44BF-99B5-0AA794C0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1615" name="Group 25">
            <a:extLst>
              <a:ext uri="{FF2B5EF4-FFF2-40B4-BE49-F238E27FC236}">
                <a16:creationId xmlns:a16="http://schemas.microsoft.com/office/drawing/2014/main" id="{9B4CD72E-A165-4C1E-9233-D03BE2A18479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81618" name="Picture 26" descr="원반2_3">
              <a:extLst>
                <a:ext uri="{FF2B5EF4-FFF2-40B4-BE49-F238E27FC236}">
                  <a16:creationId xmlns:a16="http://schemas.microsoft.com/office/drawing/2014/main" id="{7EDCE170-0E07-4D0D-AC1B-CFACEB2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1619" name="Text Box 27">
              <a:extLst>
                <a:ext uri="{FF2B5EF4-FFF2-40B4-BE49-F238E27FC236}">
                  <a16:creationId xmlns:a16="http://schemas.microsoft.com/office/drawing/2014/main" id="{56AE8080-0C7E-4E24-A09A-170FF9139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81616" name="Rectangle 28">
            <a:extLst>
              <a:ext uri="{FF2B5EF4-FFF2-40B4-BE49-F238E27FC236}">
                <a16:creationId xmlns:a16="http://schemas.microsoft.com/office/drawing/2014/main" id="{1AB9164F-CC83-4E17-AF9C-76670169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617" name="Rectangle 30">
            <a:extLst>
              <a:ext uri="{FF2B5EF4-FFF2-40B4-BE49-F238E27FC236}">
                <a16:creationId xmlns:a16="http://schemas.microsoft.com/office/drawing/2014/main" id="{870B3283-9DD0-4452-AD0A-05FB967C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11352"/>
            <a:ext cx="6337300" cy="18907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전반적인 문제점 및 보완사항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목표의 현실성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타당성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과목별 문제점 및 보완사항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시간운영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등의 문제점 및 보완사항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본 과정 시행시의 고려사항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교보재 등의 문제점 및 보완사항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진행 강사에 대한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Feedback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 descr="template04_2">
            <a:extLst>
              <a:ext uri="{FF2B5EF4-FFF2-40B4-BE49-F238E27FC236}">
                <a16:creationId xmlns:a16="http://schemas.microsoft.com/office/drawing/2014/main" id="{77B22449-1FEC-4092-B683-9667ADB0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2627" name="Group 3">
            <a:extLst>
              <a:ext uri="{FF2B5EF4-FFF2-40B4-BE49-F238E27FC236}">
                <a16:creationId xmlns:a16="http://schemas.microsoft.com/office/drawing/2014/main" id="{FA147C6D-B06C-49F1-8F8C-78ECC8EEB63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2685" name="Text Box 4">
              <a:extLst>
                <a:ext uri="{FF2B5EF4-FFF2-40B4-BE49-F238E27FC236}">
                  <a16:creationId xmlns:a16="http://schemas.microsoft.com/office/drawing/2014/main" id="{380AC43F-C325-4079-94E2-F12CAF256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2686" name="Line 5">
              <a:extLst>
                <a:ext uri="{FF2B5EF4-FFF2-40B4-BE49-F238E27FC236}">
                  <a16:creationId xmlns:a16="http://schemas.microsoft.com/office/drawing/2014/main" id="{76D6F42B-61B6-4D6B-8E7C-C85F6AF6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2628" name="Rectangle 6">
            <a:extLst>
              <a:ext uri="{FF2B5EF4-FFF2-40B4-BE49-F238E27FC236}">
                <a16:creationId xmlns:a16="http://schemas.microsoft.com/office/drawing/2014/main" id="{AB63781A-53A6-4ACF-973E-3330F9D0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29" name="Rectangle 7">
            <a:extLst>
              <a:ext uri="{FF2B5EF4-FFF2-40B4-BE49-F238E27FC236}">
                <a16:creationId xmlns:a16="http://schemas.microsoft.com/office/drawing/2014/main" id="{83D29B36-0EF3-43E8-8350-A55B4085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0" name="Rectangle 8">
            <a:extLst>
              <a:ext uri="{FF2B5EF4-FFF2-40B4-BE49-F238E27FC236}">
                <a16:creationId xmlns:a16="http://schemas.microsoft.com/office/drawing/2014/main" id="{7D61656E-D007-4374-9FAE-A385404D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2631" name="Group 10">
            <a:extLst>
              <a:ext uri="{FF2B5EF4-FFF2-40B4-BE49-F238E27FC236}">
                <a16:creationId xmlns:a16="http://schemas.microsoft.com/office/drawing/2014/main" id="{991BED90-9D88-4821-9EF8-70107636B91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2677" name="Group 11">
              <a:extLst>
                <a:ext uri="{FF2B5EF4-FFF2-40B4-BE49-F238E27FC236}">
                  <a16:creationId xmlns:a16="http://schemas.microsoft.com/office/drawing/2014/main" id="{99F466F4-4E67-463A-B483-CA6042A7C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2680" name="Oval 12">
                <a:extLst>
                  <a:ext uri="{FF2B5EF4-FFF2-40B4-BE49-F238E27FC236}">
                    <a16:creationId xmlns:a16="http://schemas.microsoft.com/office/drawing/2014/main" id="{A3C42916-B9EA-4631-9A9A-FA2360ECA8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681" name="Oval 13">
                <a:extLst>
                  <a:ext uri="{FF2B5EF4-FFF2-40B4-BE49-F238E27FC236}">
                    <a16:creationId xmlns:a16="http://schemas.microsoft.com/office/drawing/2014/main" id="{F2E323CB-DE9E-472D-9033-4518C66A24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682" name="Oval 14">
                <a:extLst>
                  <a:ext uri="{FF2B5EF4-FFF2-40B4-BE49-F238E27FC236}">
                    <a16:creationId xmlns:a16="http://schemas.microsoft.com/office/drawing/2014/main" id="{356EFEA6-0B56-45FE-8EA5-9774120F10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683" name="Oval 15">
                <a:extLst>
                  <a:ext uri="{FF2B5EF4-FFF2-40B4-BE49-F238E27FC236}">
                    <a16:creationId xmlns:a16="http://schemas.microsoft.com/office/drawing/2014/main" id="{DACD9229-7894-4CFC-A6DA-8DFF76855B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684" name="Oval 16">
                <a:extLst>
                  <a:ext uri="{FF2B5EF4-FFF2-40B4-BE49-F238E27FC236}">
                    <a16:creationId xmlns:a16="http://schemas.microsoft.com/office/drawing/2014/main" id="{02BFA855-9A3D-4F3A-A6BF-5B38BEB1E61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2678" name="Line 17">
              <a:extLst>
                <a:ext uri="{FF2B5EF4-FFF2-40B4-BE49-F238E27FC236}">
                  <a16:creationId xmlns:a16="http://schemas.microsoft.com/office/drawing/2014/main" id="{16943AC1-3D64-4569-82EE-1F2275B6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79" name="Text Box 18">
              <a:extLst>
                <a:ext uri="{FF2B5EF4-FFF2-40B4-BE49-F238E27FC236}">
                  <a16:creationId xmlns:a16="http://schemas.microsoft.com/office/drawing/2014/main" id="{84578725-A6B6-433A-8A59-4D9F63090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2632" name="Rectangle 19">
            <a:extLst>
              <a:ext uri="{FF2B5EF4-FFF2-40B4-BE49-F238E27FC236}">
                <a16:creationId xmlns:a16="http://schemas.microsoft.com/office/drawing/2014/main" id="{23CA031E-9375-4E17-BEAC-98285334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3" name="Text Box 20">
            <a:extLst>
              <a:ext uri="{FF2B5EF4-FFF2-40B4-BE49-F238E27FC236}">
                <a16:creationId xmlns:a16="http://schemas.microsoft.com/office/drawing/2014/main" id="{22E3FEB7-EA8E-412E-9907-AD20DB88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2634" name="Rectangle 21">
            <a:extLst>
              <a:ext uri="{FF2B5EF4-FFF2-40B4-BE49-F238E27FC236}">
                <a16:creationId xmlns:a16="http://schemas.microsoft.com/office/drawing/2014/main" id="{5B6C0A61-0CC8-40CB-8465-E766EDE8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5" name="Rectangle 22">
            <a:extLst>
              <a:ext uri="{FF2B5EF4-FFF2-40B4-BE49-F238E27FC236}">
                <a16:creationId xmlns:a16="http://schemas.microsoft.com/office/drawing/2014/main" id="{41939DAE-3801-4EEC-A7B7-342D72C3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6" name="Rectangle 23">
            <a:extLst>
              <a:ext uri="{FF2B5EF4-FFF2-40B4-BE49-F238E27FC236}">
                <a16:creationId xmlns:a16="http://schemas.microsoft.com/office/drawing/2014/main" id="{0228F1FC-8694-464E-BA60-E5DBBF23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7" name="Rectangle 24">
            <a:extLst>
              <a:ext uri="{FF2B5EF4-FFF2-40B4-BE49-F238E27FC236}">
                <a16:creationId xmlns:a16="http://schemas.microsoft.com/office/drawing/2014/main" id="{D483C929-1667-450B-A0B4-7E97E840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328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9-1. Pilot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시행계획</a:t>
            </a:r>
          </a:p>
        </p:txBody>
      </p:sp>
      <p:sp>
        <p:nvSpPr>
          <p:cNvPr id="282638" name="Rectangle 25">
            <a:extLst>
              <a:ext uri="{FF2B5EF4-FFF2-40B4-BE49-F238E27FC236}">
                <a16:creationId xmlns:a16="http://schemas.microsoft.com/office/drawing/2014/main" id="{4E5A04D6-F86D-411F-ACD9-2F0E28B6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39" name="Rectangle 26">
            <a:extLst>
              <a:ext uri="{FF2B5EF4-FFF2-40B4-BE49-F238E27FC236}">
                <a16:creationId xmlns:a16="http://schemas.microsoft.com/office/drawing/2014/main" id="{BEA8BBB9-ADFF-4868-811D-C8013E49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0" name="Rectangle 27">
            <a:extLst>
              <a:ext uri="{FF2B5EF4-FFF2-40B4-BE49-F238E27FC236}">
                <a16:creationId xmlns:a16="http://schemas.microsoft.com/office/drawing/2014/main" id="{73882FB5-6B80-4190-9ABD-E34C198A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1" name="Rectangle 28">
            <a:extLst>
              <a:ext uri="{FF2B5EF4-FFF2-40B4-BE49-F238E27FC236}">
                <a16:creationId xmlns:a16="http://schemas.microsoft.com/office/drawing/2014/main" id="{C62C700B-E6A0-4C10-A22C-6E54C090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2" name="Rectangle 29">
            <a:extLst>
              <a:ext uri="{FF2B5EF4-FFF2-40B4-BE49-F238E27FC236}">
                <a16:creationId xmlns:a16="http://schemas.microsoft.com/office/drawing/2014/main" id="{B5A4CBB3-39D0-4297-8BF9-F1742902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3" name="Rectangle 30">
            <a:extLst>
              <a:ext uri="{FF2B5EF4-FFF2-40B4-BE49-F238E27FC236}">
                <a16:creationId xmlns:a16="http://schemas.microsoft.com/office/drawing/2014/main" id="{66B4BBE5-C577-48CF-9630-39132EE1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4" name="Rectangle 31">
            <a:extLst>
              <a:ext uri="{FF2B5EF4-FFF2-40B4-BE49-F238E27FC236}">
                <a16:creationId xmlns:a16="http://schemas.microsoft.com/office/drawing/2014/main" id="{EADCDEC2-6249-4484-8B89-FE8A378E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5" name="Rectangle 32">
            <a:extLst>
              <a:ext uri="{FF2B5EF4-FFF2-40B4-BE49-F238E27FC236}">
                <a16:creationId xmlns:a16="http://schemas.microsoft.com/office/drawing/2014/main" id="{1DD29B44-740D-47F6-80D1-810C85DF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6" name="Rectangle 33">
            <a:extLst>
              <a:ext uri="{FF2B5EF4-FFF2-40B4-BE49-F238E27FC236}">
                <a16:creationId xmlns:a16="http://schemas.microsoft.com/office/drawing/2014/main" id="{434CFD16-19A0-4815-9DDD-60FAF51CC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7" name="Rectangle 34">
            <a:extLst>
              <a:ext uri="{FF2B5EF4-FFF2-40B4-BE49-F238E27FC236}">
                <a16:creationId xmlns:a16="http://schemas.microsoft.com/office/drawing/2014/main" id="{7AF58BCB-2100-489D-827E-E4F8D27C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8" name="Rectangle 35">
            <a:extLst>
              <a:ext uri="{FF2B5EF4-FFF2-40B4-BE49-F238E27FC236}">
                <a16:creationId xmlns:a16="http://schemas.microsoft.com/office/drawing/2014/main" id="{9BAE318A-2BA7-45D3-B912-F11F2F1A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49" name="Rectangle 36">
            <a:extLst>
              <a:ext uri="{FF2B5EF4-FFF2-40B4-BE49-F238E27FC236}">
                <a16:creationId xmlns:a16="http://schemas.microsoft.com/office/drawing/2014/main" id="{A6169C2B-F686-4E4F-BD0E-B9FF9880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0" name="Rectangle 37">
            <a:extLst>
              <a:ext uri="{FF2B5EF4-FFF2-40B4-BE49-F238E27FC236}">
                <a16:creationId xmlns:a16="http://schemas.microsoft.com/office/drawing/2014/main" id="{783766DE-CF13-4BE6-B397-5448EDA4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1" name="Rectangle 38">
            <a:extLst>
              <a:ext uri="{FF2B5EF4-FFF2-40B4-BE49-F238E27FC236}">
                <a16:creationId xmlns:a16="http://schemas.microsoft.com/office/drawing/2014/main" id="{4A9C7E73-932A-4B3E-8037-07CDE1AB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2" name="Rectangle 40">
            <a:extLst>
              <a:ext uri="{FF2B5EF4-FFF2-40B4-BE49-F238E27FC236}">
                <a16:creationId xmlns:a16="http://schemas.microsoft.com/office/drawing/2014/main" id="{D8D9230C-62FA-4BEF-AD58-7947077F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3" name="Rectangle 41">
            <a:extLst>
              <a:ext uri="{FF2B5EF4-FFF2-40B4-BE49-F238E27FC236}">
                <a16:creationId xmlns:a16="http://schemas.microsoft.com/office/drawing/2014/main" id="{3AA3421B-DFDC-4D0B-8F0C-CCBF01E7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4" name="Rectangle 42">
            <a:extLst>
              <a:ext uri="{FF2B5EF4-FFF2-40B4-BE49-F238E27FC236}">
                <a16:creationId xmlns:a16="http://schemas.microsoft.com/office/drawing/2014/main" id="{497D79FA-1B16-466E-963A-8016013C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5" name="Rectangle 43">
            <a:extLst>
              <a:ext uri="{FF2B5EF4-FFF2-40B4-BE49-F238E27FC236}">
                <a16:creationId xmlns:a16="http://schemas.microsoft.com/office/drawing/2014/main" id="{799DDF40-0E59-4B71-8822-D4A63241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6" name="Rectangle 44">
            <a:extLst>
              <a:ext uri="{FF2B5EF4-FFF2-40B4-BE49-F238E27FC236}">
                <a16:creationId xmlns:a16="http://schemas.microsoft.com/office/drawing/2014/main" id="{010DA0A3-D82C-4A37-B632-0FEB47F1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7" name="Rectangle 60">
            <a:extLst>
              <a:ext uri="{FF2B5EF4-FFF2-40B4-BE49-F238E27FC236}">
                <a16:creationId xmlns:a16="http://schemas.microsoft.com/office/drawing/2014/main" id="{815BD05E-4279-4E70-99BA-DF4A30A7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658" name="Rectangle 84">
            <a:extLst>
              <a:ext uri="{FF2B5EF4-FFF2-40B4-BE49-F238E27FC236}">
                <a16:creationId xmlns:a16="http://schemas.microsoft.com/office/drawing/2014/main" id="{1EB6FB3E-956B-4265-A8A1-3EA669A1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17065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시행대상 과목명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참가자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시행일시 및 장소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대상과목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82659" name="Rectangle 85">
            <a:extLst>
              <a:ext uri="{FF2B5EF4-FFF2-40B4-BE49-F238E27FC236}">
                <a16:creationId xmlns:a16="http://schemas.microsoft.com/office/drawing/2014/main" id="{FB727C8C-0B8F-4BA5-9B07-63D1D095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8075" name="Group 139">
            <a:extLst>
              <a:ext uri="{FF2B5EF4-FFF2-40B4-BE49-F238E27FC236}">
                <a16:creationId xmlns:a16="http://schemas.microsoft.com/office/drawing/2014/main" id="{A8A0DC7E-BD0D-436D-8257-FEB3B43BE65E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852738"/>
          <a:ext cx="7200900" cy="26670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평가방법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9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 descr="template04_2">
            <a:extLst>
              <a:ext uri="{FF2B5EF4-FFF2-40B4-BE49-F238E27FC236}">
                <a16:creationId xmlns:a16="http://schemas.microsoft.com/office/drawing/2014/main" id="{231E784B-F5EA-4055-A924-A89D1BBC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651" name="Group 3">
            <a:extLst>
              <a:ext uri="{FF2B5EF4-FFF2-40B4-BE49-F238E27FC236}">
                <a16:creationId xmlns:a16="http://schemas.microsoft.com/office/drawing/2014/main" id="{EBE1DF68-CF11-4A88-8A94-05AF4CBB8FC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3707" name="Text Box 4">
              <a:extLst>
                <a:ext uri="{FF2B5EF4-FFF2-40B4-BE49-F238E27FC236}">
                  <a16:creationId xmlns:a16="http://schemas.microsoft.com/office/drawing/2014/main" id="{7F99BF51-15B4-494E-97ED-13E5D2ED0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3708" name="Line 5">
              <a:extLst>
                <a:ext uri="{FF2B5EF4-FFF2-40B4-BE49-F238E27FC236}">
                  <a16:creationId xmlns:a16="http://schemas.microsoft.com/office/drawing/2014/main" id="{C3E7DD3F-ED4F-4A83-87F2-58FD96865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3652" name="Rectangle 6">
            <a:extLst>
              <a:ext uri="{FF2B5EF4-FFF2-40B4-BE49-F238E27FC236}">
                <a16:creationId xmlns:a16="http://schemas.microsoft.com/office/drawing/2014/main" id="{3F4426A9-EA39-4F80-AF7B-1A03C32F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53" name="Rectangle 7">
            <a:extLst>
              <a:ext uri="{FF2B5EF4-FFF2-40B4-BE49-F238E27FC236}">
                <a16:creationId xmlns:a16="http://schemas.microsoft.com/office/drawing/2014/main" id="{2DB66AB7-A3AE-4104-BA2B-00FA27EB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54" name="Rectangle 8">
            <a:extLst>
              <a:ext uri="{FF2B5EF4-FFF2-40B4-BE49-F238E27FC236}">
                <a16:creationId xmlns:a16="http://schemas.microsoft.com/office/drawing/2014/main" id="{965572A2-0550-4E46-A856-C1E79267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3655" name="Group 9">
            <a:extLst>
              <a:ext uri="{FF2B5EF4-FFF2-40B4-BE49-F238E27FC236}">
                <a16:creationId xmlns:a16="http://schemas.microsoft.com/office/drawing/2014/main" id="{0AEE0E20-19BD-41F5-89BD-23EE1C61E75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3699" name="Group 10">
              <a:extLst>
                <a:ext uri="{FF2B5EF4-FFF2-40B4-BE49-F238E27FC236}">
                  <a16:creationId xmlns:a16="http://schemas.microsoft.com/office/drawing/2014/main" id="{2581684B-ED95-4D85-B4D4-1BE167962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3702" name="Oval 11">
                <a:extLst>
                  <a:ext uri="{FF2B5EF4-FFF2-40B4-BE49-F238E27FC236}">
                    <a16:creationId xmlns:a16="http://schemas.microsoft.com/office/drawing/2014/main" id="{0BA1914F-1E57-497A-A6F0-68E09B0D64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703" name="Oval 12">
                <a:extLst>
                  <a:ext uri="{FF2B5EF4-FFF2-40B4-BE49-F238E27FC236}">
                    <a16:creationId xmlns:a16="http://schemas.microsoft.com/office/drawing/2014/main" id="{690CD326-304C-484B-92C2-57F0C2D9EC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704" name="Oval 13">
                <a:extLst>
                  <a:ext uri="{FF2B5EF4-FFF2-40B4-BE49-F238E27FC236}">
                    <a16:creationId xmlns:a16="http://schemas.microsoft.com/office/drawing/2014/main" id="{E1857CBE-6FC6-4039-B8CE-809D0FEC4AC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705" name="Oval 14">
                <a:extLst>
                  <a:ext uri="{FF2B5EF4-FFF2-40B4-BE49-F238E27FC236}">
                    <a16:creationId xmlns:a16="http://schemas.microsoft.com/office/drawing/2014/main" id="{71D1A11C-2E4D-48A4-BFF4-2DC42C7DA0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706" name="Oval 15">
                <a:extLst>
                  <a:ext uri="{FF2B5EF4-FFF2-40B4-BE49-F238E27FC236}">
                    <a16:creationId xmlns:a16="http://schemas.microsoft.com/office/drawing/2014/main" id="{D750470D-E13E-4445-9A9C-579F3188DF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3700" name="Line 16">
              <a:extLst>
                <a:ext uri="{FF2B5EF4-FFF2-40B4-BE49-F238E27FC236}">
                  <a16:creationId xmlns:a16="http://schemas.microsoft.com/office/drawing/2014/main" id="{933B4809-C443-497E-9F95-E44DB577D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3701" name="Text Box 17">
              <a:extLst>
                <a:ext uri="{FF2B5EF4-FFF2-40B4-BE49-F238E27FC236}">
                  <a16:creationId xmlns:a16="http://schemas.microsoft.com/office/drawing/2014/main" id="{CBE89370-2F28-4AEE-B4FE-A6E63875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3656" name="Rectangle 18">
            <a:extLst>
              <a:ext uri="{FF2B5EF4-FFF2-40B4-BE49-F238E27FC236}">
                <a16:creationId xmlns:a16="http://schemas.microsoft.com/office/drawing/2014/main" id="{69493BC6-FD58-4C63-BC06-A163287A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57" name="Text Box 19">
            <a:extLst>
              <a:ext uri="{FF2B5EF4-FFF2-40B4-BE49-F238E27FC236}">
                <a16:creationId xmlns:a16="http://schemas.microsoft.com/office/drawing/2014/main" id="{6FBD81F3-E552-4EC9-AE3F-2821504B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3658" name="Rectangle 20">
            <a:extLst>
              <a:ext uri="{FF2B5EF4-FFF2-40B4-BE49-F238E27FC236}">
                <a16:creationId xmlns:a16="http://schemas.microsoft.com/office/drawing/2014/main" id="{7D51B80B-3244-4673-88E5-7B6CE2C3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59" name="Rectangle 21">
            <a:extLst>
              <a:ext uri="{FF2B5EF4-FFF2-40B4-BE49-F238E27FC236}">
                <a16:creationId xmlns:a16="http://schemas.microsoft.com/office/drawing/2014/main" id="{0DDBC080-D6C7-4530-80F8-F884F482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0" name="Rectangle 22">
            <a:extLst>
              <a:ext uri="{FF2B5EF4-FFF2-40B4-BE49-F238E27FC236}">
                <a16:creationId xmlns:a16="http://schemas.microsoft.com/office/drawing/2014/main" id="{80187B88-B6E3-4D7A-BA58-C3E638A7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1" name="Rectangle 23">
            <a:extLst>
              <a:ext uri="{FF2B5EF4-FFF2-40B4-BE49-F238E27FC236}">
                <a16:creationId xmlns:a16="http://schemas.microsoft.com/office/drawing/2014/main" id="{645ACC45-4D48-4951-B04C-0F89D9D5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343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9-2.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문제점 보완계획</a:t>
            </a:r>
          </a:p>
        </p:txBody>
      </p:sp>
      <p:sp>
        <p:nvSpPr>
          <p:cNvPr id="283662" name="Rectangle 24">
            <a:extLst>
              <a:ext uri="{FF2B5EF4-FFF2-40B4-BE49-F238E27FC236}">
                <a16:creationId xmlns:a16="http://schemas.microsoft.com/office/drawing/2014/main" id="{6C52870B-03B2-4E47-90D9-284763E6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3" name="Rectangle 25">
            <a:extLst>
              <a:ext uri="{FF2B5EF4-FFF2-40B4-BE49-F238E27FC236}">
                <a16:creationId xmlns:a16="http://schemas.microsoft.com/office/drawing/2014/main" id="{E2A105B0-0758-4332-8F0B-54790B25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34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4" name="Rectangle 26">
            <a:extLst>
              <a:ext uri="{FF2B5EF4-FFF2-40B4-BE49-F238E27FC236}">
                <a16:creationId xmlns:a16="http://schemas.microsoft.com/office/drawing/2014/main" id="{07660EF6-CCD1-41A6-ABAF-2DA79167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5" name="Rectangle 27">
            <a:extLst>
              <a:ext uri="{FF2B5EF4-FFF2-40B4-BE49-F238E27FC236}">
                <a16:creationId xmlns:a16="http://schemas.microsoft.com/office/drawing/2014/main" id="{14D8F7B6-2DFB-4805-96E1-64590175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6" name="Rectangle 28">
            <a:extLst>
              <a:ext uri="{FF2B5EF4-FFF2-40B4-BE49-F238E27FC236}">
                <a16:creationId xmlns:a16="http://schemas.microsoft.com/office/drawing/2014/main" id="{1C0387DB-7501-446B-9241-B99B7F85E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7" name="Rectangle 29">
            <a:extLst>
              <a:ext uri="{FF2B5EF4-FFF2-40B4-BE49-F238E27FC236}">
                <a16:creationId xmlns:a16="http://schemas.microsoft.com/office/drawing/2014/main" id="{252A8F16-A1D3-44E2-A14D-D5461FD5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8" name="Rectangle 30">
            <a:extLst>
              <a:ext uri="{FF2B5EF4-FFF2-40B4-BE49-F238E27FC236}">
                <a16:creationId xmlns:a16="http://schemas.microsoft.com/office/drawing/2014/main" id="{6CF24397-41E7-4B0A-825F-670F19C9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69" name="Rectangle 31">
            <a:extLst>
              <a:ext uri="{FF2B5EF4-FFF2-40B4-BE49-F238E27FC236}">
                <a16:creationId xmlns:a16="http://schemas.microsoft.com/office/drawing/2014/main" id="{538AFF8B-6F86-4E92-8A6C-5FFE90B4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0" name="Rectangle 32">
            <a:extLst>
              <a:ext uri="{FF2B5EF4-FFF2-40B4-BE49-F238E27FC236}">
                <a16:creationId xmlns:a16="http://schemas.microsoft.com/office/drawing/2014/main" id="{841B90E8-F2A9-4B32-9BFF-6324FF3C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1" name="Rectangle 33">
            <a:extLst>
              <a:ext uri="{FF2B5EF4-FFF2-40B4-BE49-F238E27FC236}">
                <a16:creationId xmlns:a16="http://schemas.microsoft.com/office/drawing/2014/main" id="{7DD9BC2B-F17F-408E-BA9A-47618BCD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2" name="Rectangle 34">
            <a:extLst>
              <a:ext uri="{FF2B5EF4-FFF2-40B4-BE49-F238E27FC236}">
                <a16:creationId xmlns:a16="http://schemas.microsoft.com/office/drawing/2014/main" id="{556BE37B-7A12-4D83-AE26-A45690FF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75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3" name="Rectangle 35">
            <a:extLst>
              <a:ext uri="{FF2B5EF4-FFF2-40B4-BE49-F238E27FC236}">
                <a16:creationId xmlns:a16="http://schemas.microsoft.com/office/drawing/2014/main" id="{9982B8E7-0EC2-4C7C-8FAD-8F0F874C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4" name="Rectangle 36">
            <a:extLst>
              <a:ext uri="{FF2B5EF4-FFF2-40B4-BE49-F238E27FC236}">
                <a16:creationId xmlns:a16="http://schemas.microsoft.com/office/drawing/2014/main" id="{0BBDA1C6-F87E-45A6-B07F-3B4B1D5D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5" name="Rectangle 37">
            <a:extLst>
              <a:ext uri="{FF2B5EF4-FFF2-40B4-BE49-F238E27FC236}">
                <a16:creationId xmlns:a16="http://schemas.microsoft.com/office/drawing/2014/main" id="{2FD62702-6CFC-40B4-BC16-1D771C6D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6" name="Rectangle 38">
            <a:extLst>
              <a:ext uri="{FF2B5EF4-FFF2-40B4-BE49-F238E27FC236}">
                <a16:creationId xmlns:a16="http://schemas.microsoft.com/office/drawing/2014/main" id="{EEB6B73C-C495-48DB-B327-B934FCB61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7" name="Rectangle 39">
            <a:extLst>
              <a:ext uri="{FF2B5EF4-FFF2-40B4-BE49-F238E27FC236}">
                <a16:creationId xmlns:a16="http://schemas.microsoft.com/office/drawing/2014/main" id="{DD671DE5-77C3-4D4A-806B-109974A1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7098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8" name="Rectangle 40">
            <a:extLst>
              <a:ext uri="{FF2B5EF4-FFF2-40B4-BE49-F238E27FC236}">
                <a16:creationId xmlns:a16="http://schemas.microsoft.com/office/drawing/2014/main" id="{685E5D28-7FA8-412E-AE36-11AABA4C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79" name="Rectangle 41">
            <a:extLst>
              <a:ext uri="{FF2B5EF4-FFF2-40B4-BE49-F238E27FC236}">
                <a16:creationId xmlns:a16="http://schemas.microsoft.com/office/drawing/2014/main" id="{19529020-EF94-4E26-A642-9AD9A03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80" name="Rectangle 42">
            <a:extLst>
              <a:ext uri="{FF2B5EF4-FFF2-40B4-BE49-F238E27FC236}">
                <a16:creationId xmlns:a16="http://schemas.microsoft.com/office/drawing/2014/main" id="{521908E3-DE1D-4809-8818-F2F66D87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81" name="Rectangle 43">
            <a:extLst>
              <a:ext uri="{FF2B5EF4-FFF2-40B4-BE49-F238E27FC236}">
                <a16:creationId xmlns:a16="http://schemas.microsoft.com/office/drawing/2014/main" id="{D97F6E21-DC8B-4E0E-9456-74649809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82" name="Rectangle 44">
            <a:extLst>
              <a:ext uri="{FF2B5EF4-FFF2-40B4-BE49-F238E27FC236}">
                <a16:creationId xmlns:a16="http://schemas.microsoft.com/office/drawing/2014/main" id="{A6330434-E59B-4B00-BE4C-15B8F133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24048"/>
            <a:ext cx="2149948" cy="54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수정 보완 사항정리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83683" name="Rectangle 45">
            <a:extLst>
              <a:ext uri="{FF2B5EF4-FFF2-40B4-BE49-F238E27FC236}">
                <a16:creationId xmlns:a16="http://schemas.microsoft.com/office/drawing/2014/main" id="{0D19DEAF-4FC9-474E-968B-DFD45B5A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684" name="Rectangle 63">
            <a:extLst>
              <a:ext uri="{FF2B5EF4-FFF2-40B4-BE49-F238E27FC236}">
                <a16:creationId xmlns:a16="http://schemas.microsoft.com/office/drawing/2014/main" id="{C02D2554-F713-4C65-B933-90F59F5F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828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0089" name="Group 105">
            <a:extLst>
              <a:ext uri="{FF2B5EF4-FFF2-40B4-BE49-F238E27FC236}">
                <a16:creationId xmlns:a16="http://schemas.microsoft.com/office/drawing/2014/main" id="{4D2CA14A-CEB5-4668-9E32-C837F1C647B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844677"/>
          <a:ext cx="6840538" cy="4016375"/>
        </p:xfrm>
        <a:graphic>
          <a:graphicData uri="http://schemas.openxmlformats.org/drawingml/2006/table">
            <a:tbl>
              <a:tblPr/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발견 된 문제점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 계획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3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template04_2">
            <a:extLst>
              <a:ext uri="{FF2B5EF4-FFF2-40B4-BE49-F238E27FC236}">
                <a16:creationId xmlns:a16="http://schemas.microsoft.com/office/drawing/2014/main" id="{1D766C7D-9BC4-4056-B821-3F909348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4675" name="Group 3">
            <a:extLst>
              <a:ext uri="{FF2B5EF4-FFF2-40B4-BE49-F238E27FC236}">
                <a16:creationId xmlns:a16="http://schemas.microsoft.com/office/drawing/2014/main" id="{4F773E16-8A4C-434C-88F9-BF3A3622441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4700" name="Text Box 4">
              <a:extLst>
                <a:ext uri="{FF2B5EF4-FFF2-40B4-BE49-F238E27FC236}">
                  <a16:creationId xmlns:a16="http://schemas.microsoft.com/office/drawing/2014/main" id="{0151BB1A-449A-41B4-8826-612CE9BE8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4701" name="Line 5">
              <a:extLst>
                <a:ext uri="{FF2B5EF4-FFF2-40B4-BE49-F238E27FC236}">
                  <a16:creationId xmlns:a16="http://schemas.microsoft.com/office/drawing/2014/main" id="{32FD6830-EAAF-4A57-B264-B232D2AC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4676" name="Rectangle 6">
            <a:extLst>
              <a:ext uri="{FF2B5EF4-FFF2-40B4-BE49-F238E27FC236}">
                <a16:creationId xmlns:a16="http://schemas.microsoft.com/office/drawing/2014/main" id="{B1D2F332-2CB6-4DDA-8547-0E0EFB20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77" name="Rectangle 7">
            <a:extLst>
              <a:ext uri="{FF2B5EF4-FFF2-40B4-BE49-F238E27FC236}">
                <a16:creationId xmlns:a16="http://schemas.microsoft.com/office/drawing/2014/main" id="{AA333D57-51BE-42B8-908B-E893E2AA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78" name="Rectangle 8">
            <a:extLst>
              <a:ext uri="{FF2B5EF4-FFF2-40B4-BE49-F238E27FC236}">
                <a16:creationId xmlns:a16="http://schemas.microsoft.com/office/drawing/2014/main" id="{E760BF97-5895-4B39-ACFF-3DB845F5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79" name="Rectangle 9">
            <a:extLst>
              <a:ext uri="{FF2B5EF4-FFF2-40B4-BE49-F238E27FC236}">
                <a16:creationId xmlns:a16="http://schemas.microsoft.com/office/drawing/2014/main" id="{A8AB240A-3EE5-4FAF-A095-238229B3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80" name="Rectangle 10">
            <a:extLst>
              <a:ext uri="{FF2B5EF4-FFF2-40B4-BE49-F238E27FC236}">
                <a16:creationId xmlns:a16="http://schemas.microsoft.com/office/drawing/2014/main" id="{E62EE54E-4F44-4DC5-9805-8A3642BF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4681" name="Group 11">
            <a:extLst>
              <a:ext uri="{FF2B5EF4-FFF2-40B4-BE49-F238E27FC236}">
                <a16:creationId xmlns:a16="http://schemas.microsoft.com/office/drawing/2014/main" id="{0D5809B9-8161-47AD-98C5-5DA69A90BB0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4692" name="Group 12">
              <a:extLst>
                <a:ext uri="{FF2B5EF4-FFF2-40B4-BE49-F238E27FC236}">
                  <a16:creationId xmlns:a16="http://schemas.microsoft.com/office/drawing/2014/main" id="{8BC3C90A-FEDC-45EB-B8E6-D06E17ACA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4695" name="Oval 13">
                <a:extLst>
                  <a:ext uri="{FF2B5EF4-FFF2-40B4-BE49-F238E27FC236}">
                    <a16:creationId xmlns:a16="http://schemas.microsoft.com/office/drawing/2014/main" id="{872F39A7-875E-460E-A277-F347F6BE9D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4696" name="Oval 14">
                <a:extLst>
                  <a:ext uri="{FF2B5EF4-FFF2-40B4-BE49-F238E27FC236}">
                    <a16:creationId xmlns:a16="http://schemas.microsoft.com/office/drawing/2014/main" id="{EA5CA170-6193-4C32-8C94-9485AA6DAC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4697" name="Oval 15">
                <a:extLst>
                  <a:ext uri="{FF2B5EF4-FFF2-40B4-BE49-F238E27FC236}">
                    <a16:creationId xmlns:a16="http://schemas.microsoft.com/office/drawing/2014/main" id="{5C3AAC29-4BDE-4CC0-BAC1-AF42FE042E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4698" name="Oval 16">
                <a:extLst>
                  <a:ext uri="{FF2B5EF4-FFF2-40B4-BE49-F238E27FC236}">
                    <a16:creationId xmlns:a16="http://schemas.microsoft.com/office/drawing/2014/main" id="{5945B783-4A29-41C6-8FC7-480C45F0367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4699" name="Oval 17">
                <a:extLst>
                  <a:ext uri="{FF2B5EF4-FFF2-40B4-BE49-F238E27FC236}">
                    <a16:creationId xmlns:a16="http://schemas.microsoft.com/office/drawing/2014/main" id="{4E186958-7D6D-49A6-9095-C95A338546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4693" name="Line 18">
              <a:extLst>
                <a:ext uri="{FF2B5EF4-FFF2-40B4-BE49-F238E27FC236}">
                  <a16:creationId xmlns:a16="http://schemas.microsoft.com/office/drawing/2014/main" id="{B8B49AF9-5023-411D-B359-CAE046008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94" name="Text Box 19">
              <a:extLst>
                <a:ext uri="{FF2B5EF4-FFF2-40B4-BE49-F238E27FC236}">
                  <a16:creationId xmlns:a16="http://schemas.microsoft.com/office/drawing/2014/main" id="{68B35943-5A3C-4681-A5BC-2A5330609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4682" name="Rectangle 20">
            <a:extLst>
              <a:ext uri="{FF2B5EF4-FFF2-40B4-BE49-F238E27FC236}">
                <a16:creationId xmlns:a16="http://schemas.microsoft.com/office/drawing/2014/main" id="{0C683633-780F-434F-BFF2-4B6B608F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83" name="Text Box 21">
            <a:extLst>
              <a:ext uri="{FF2B5EF4-FFF2-40B4-BE49-F238E27FC236}">
                <a16:creationId xmlns:a16="http://schemas.microsoft.com/office/drawing/2014/main" id="{A686B349-A89F-4FA9-A15E-7A9B3ABF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4684" name="Rectangle 22">
            <a:extLst>
              <a:ext uri="{FF2B5EF4-FFF2-40B4-BE49-F238E27FC236}">
                <a16:creationId xmlns:a16="http://schemas.microsoft.com/office/drawing/2014/main" id="{C8535DC4-BACD-4F92-84F8-50D2902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85" name="Rectangle 23">
            <a:extLst>
              <a:ext uri="{FF2B5EF4-FFF2-40B4-BE49-F238E27FC236}">
                <a16:creationId xmlns:a16="http://schemas.microsoft.com/office/drawing/2014/main" id="{1C913EC7-A9EC-41E6-BD0B-6CB322A9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평가회의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</a:p>
        </p:txBody>
      </p:sp>
      <p:grpSp>
        <p:nvGrpSpPr>
          <p:cNvPr id="284686" name="Group 24">
            <a:extLst>
              <a:ext uri="{FF2B5EF4-FFF2-40B4-BE49-F238E27FC236}">
                <a16:creationId xmlns:a16="http://schemas.microsoft.com/office/drawing/2014/main" id="{468AE4BF-D7BD-49D4-9A3C-D172A2365F6F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412877"/>
            <a:ext cx="1368425" cy="981075"/>
            <a:chOff x="521" y="981"/>
            <a:chExt cx="862" cy="618"/>
          </a:xfrm>
        </p:grpSpPr>
        <p:pic>
          <p:nvPicPr>
            <p:cNvPr id="284690" name="Picture 25" descr="원반2_1">
              <a:extLst>
                <a:ext uri="{FF2B5EF4-FFF2-40B4-BE49-F238E27FC236}">
                  <a16:creationId xmlns:a16="http://schemas.microsoft.com/office/drawing/2014/main" id="{3B2DC06F-8734-4726-8EED-298874A6B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691" name="Text Box 26">
              <a:extLst>
                <a:ext uri="{FF2B5EF4-FFF2-40B4-BE49-F238E27FC236}">
                  <a16:creationId xmlns:a16="http://schemas.microsoft.com/office/drawing/2014/main" id="{113CC3E6-9930-468F-ADF5-08A403731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84687" name="Rectangle 27">
            <a:extLst>
              <a:ext uri="{FF2B5EF4-FFF2-40B4-BE49-F238E27FC236}">
                <a16:creationId xmlns:a16="http://schemas.microsoft.com/office/drawing/2014/main" id="{0680F64B-8F88-42B3-AB88-E8E1C31D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88" name="Rectangle 28">
            <a:extLst>
              <a:ext uri="{FF2B5EF4-FFF2-40B4-BE49-F238E27FC236}">
                <a16:creationId xmlns:a16="http://schemas.microsoft.com/office/drawing/2014/main" id="{B2AB2EE6-F8E9-4979-9341-090FFD97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58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689" name="Rectangle 30">
            <a:extLst>
              <a:ext uri="{FF2B5EF4-FFF2-40B4-BE49-F238E27FC236}">
                <a16:creationId xmlns:a16="http://schemas.microsoft.com/office/drawing/2014/main" id="{DD6B14F4-9CB6-4A64-8943-45C0645A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76477"/>
            <a:ext cx="7056438" cy="3825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평가주체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-HRD Staff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의사결정권자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형성평가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과정의 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현실성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수강생에의 기여도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연결성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난이도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실용성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현업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), Needs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에의 적합성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시간구성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전달방법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등의 적합성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-Material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각종 매체 및 교보재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 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 시 고려요소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Program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문제점에 따른 수정계획 수립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상의 문제점 발견 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Needs Survey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설계과정에서의 수정사항 정리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대안의 현실성 차진 및 수정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-Material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 발견시 수정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 및 일정계획 수립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 descr="template04_2">
            <a:extLst>
              <a:ext uri="{FF2B5EF4-FFF2-40B4-BE49-F238E27FC236}">
                <a16:creationId xmlns:a16="http://schemas.microsoft.com/office/drawing/2014/main" id="{8306EA4E-50E4-4CBA-8C95-0F070537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5699" name="Group 3">
            <a:extLst>
              <a:ext uri="{FF2B5EF4-FFF2-40B4-BE49-F238E27FC236}">
                <a16:creationId xmlns:a16="http://schemas.microsoft.com/office/drawing/2014/main" id="{2C10CBAE-438E-4371-B358-D88655D1D15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5720" name="Text Box 4">
              <a:extLst>
                <a:ext uri="{FF2B5EF4-FFF2-40B4-BE49-F238E27FC236}">
                  <a16:creationId xmlns:a16="http://schemas.microsoft.com/office/drawing/2014/main" id="{29679463-9724-44CB-8BF7-1CF2B1532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5721" name="Line 5">
              <a:extLst>
                <a:ext uri="{FF2B5EF4-FFF2-40B4-BE49-F238E27FC236}">
                  <a16:creationId xmlns:a16="http://schemas.microsoft.com/office/drawing/2014/main" id="{6152BC87-EBDF-4A6E-9211-CED1C5EC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5700" name="Rectangle 6">
            <a:extLst>
              <a:ext uri="{FF2B5EF4-FFF2-40B4-BE49-F238E27FC236}">
                <a16:creationId xmlns:a16="http://schemas.microsoft.com/office/drawing/2014/main" id="{F539B71B-4A2B-49B9-82C0-3053ADD9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1" name="Rectangle 7">
            <a:extLst>
              <a:ext uri="{FF2B5EF4-FFF2-40B4-BE49-F238E27FC236}">
                <a16:creationId xmlns:a16="http://schemas.microsoft.com/office/drawing/2014/main" id="{E66368D4-5761-4E26-8E64-8C6FF8BBC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2" name="Rectangle 8">
            <a:extLst>
              <a:ext uri="{FF2B5EF4-FFF2-40B4-BE49-F238E27FC236}">
                <a16:creationId xmlns:a16="http://schemas.microsoft.com/office/drawing/2014/main" id="{2D1E189B-149B-487F-AA69-FBD915CC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3" name="Rectangle 9">
            <a:extLst>
              <a:ext uri="{FF2B5EF4-FFF2-40B4-BE49-F238E27FC236}">
                <a16:creationId xmlns:a16="http://schemas.microsoft.com/office/drawing/2014/main" id="{635A09C7-B215-4852-917C-3E16DFBE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4" name="Rectangle 10">
            <a:extLst>
              <a:ext uri="{FF2B5EF4-FFF2-40B4-BE49-F238E27FC236}">
                <a16:creationId xmlns:a16="http://schemas.microsoft.com/office/drawing/2014/main" id="{EA46072D-8A50-47ED-B277-D9899262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5705" name="Group 11">
            <a:extLst>
              <a:ext uri="{FF2B5EF4-FFF2-40B4-BE49-F238E27FC236}">
                <a16:creationId xmlns:a16="http://schemas.microsoft.com/office/drawing/2014/main" id="{2DF80015-3143-43B4-A94C-C24E176FB24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5712" name="Group 12">
              <a:extLst>
                <a:ext uri="{FF2B5EF4-FFF2-40B4-BE49-F238E27FC236}">
                  <a16:creationId xmlns:a16="http://schemas.microsoft.com/office/drawing/2014/main" id="{E87B7020-BB46-4E72-9DF5-703DE14B3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5715" name="Oval 13">
                <a:extLst>
                  <a:ext uri="{FF2B5EF4-FFF2-40B4-BE49-F238E27FC236}">
                    <a16:creationId xmlns:a16="http://schemas.microsoft.com/office/drawing/2014/main" id="{3B0E391C-F487-4373-88E9-43D9AD8D7E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5716" name="Oval 14">
                <a:extLst>
                  <a:ext uri="{FF2B5EF4-FFF2-40B4-BE49-F238E27FC236}">
                    <a16:creationId xmlns:a16="http://schemas.microsoft.com/office/drawing/2014/main" id="{22537E55-A65F-4326-A4CD-8DDEC79FE1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5717" name="Oval 15">
                <a:extLst>
                  <a:ext uri="{FF2B5EF4-FFF2-40B4-BE49-F238E27FC236}">
                    <a16:creationId xmlns:a16="http://schemas.microsoft.com/office/drawing/2014/main" id="{0EBA5F39-18DE-4172-8CBF-80A2110ED7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5718" name="Oval 16">
                <a:extLst>
                  <a:ext uri="{FF2B5EF4-FFF2-40B4-BE49-F238E27FC236}">
                    <a16:creationId xmlns:a16="http://schemas.microsoft.com/office/drawing/2014/main" id="{457B6926-802C-4F40-AA95-F8FA234A368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5719" name="Oval 17">
                <a:extLst>
                  <a:ext uri="{FF2B5EF4-FFF2-40B4-BE49-F238E27FC236}">
                    <a16:creationId xmlns:a16="http://schemas.microsoft.com/office/drawing/2014/main" id="{1A219347-DCC2-4132-83ED-994A82E024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5713" name="Line 18">
              <a:extLst>
                <a:ext uri="{FF2B5EF4-FFF2-40B4-BE49-F238E27FC236}">
                  <a16:creationId xmlns:a16="http://schemas.microsoft.com/office/drawing/2014/main" id="{D60421EC-9447-446D-B1D6-8B6FF0EA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14" name="Text Box 19">
              <a:extLst>
                <a:ext uri="{FF2B5EF4-FFF2-40B4-BE49-F238E27FC236}">
                  <a16:creationId xmlns:a16="http://schemas.microsoft.com/office/drawing/2014/main" id="{74F321FD-EC77-49DB-A63C-0719AE5A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5706" name="Rectangle 20">
            <a:extLst>
              <a:ext uri="{FF2B5EF4-FFF2-40B4-BE49-F238E27FC236}">
                <a16:creationId xmlns:a16="http://schemas.microsoft.com/office/drawing/2014/main" id="{336E896C-AE2A-43F9-93E6-B8BBE306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7" name="Text Box 21">
            <a:extLst>
              <a:ext uri="{FF2B5EF4-FFF2-40B4-BE49-F238E27FC236}">
                <a16:creationId xmlns:a16="http://schemas.microsoft.com/office/drawing/2014/main" id="{F3204F98-66A7-4427-9A4C-5C39B827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5708" name="Rectangle 22">
            <a:extLst>
              <a:ext uri="{FF2B5EF4-FFF2-40B4-BE49-F238E27FC236}">
                <a16:creationId xmlns:a16="http://schemas.microsoft.com/office/drawing/2014/main" id="{04342CEC-1AD3-490A-9AC3-FF085963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09" name="Rectangle 27">
            <a:extLst>
              <a:ext uri="{FF2B5EF4-FFF2-40B4-BE49-F238E27FC236}">
                <a16:creationId xmlns:a16="http://schemas.microsoft.com/office/drawing/2014/main" id="{35F0D49F-EA86-4128-BA8D-BFC66F11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10" name="Rectangle 28">
            <a:extLst>
              <a:ext uri="{FF2B5EF4-FFF2-40B4-BE49-F238E27FC236}">
                <a16:creationId xmlns:a16="http://schemas.microsoft.com/office/drawing/2014/main" id="{46C94BB5-29E2-4F6E-ABD9-02D59CB7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58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711" name="Rectangle 30">
            <a:extLst>
              <a:ext uri="{FF2B5EF4-FFF2-40B4-BE49-F238E27FC236}">
                <a16:creationId xmlns:a16="http://schemas.microsoft.com/office/drawing/2014/main" id="{3A116A6F-6468-43FF-B0BF-AF92622D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60515"/>
            <a:ext cx="7416800" cy="3679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평가시 고려사항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제작된 강사용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Manual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은 교육을 진행하는데 있어 전혀 무리가 없을 정도로 모든 내용과 자세한 진행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방법에 대한 설명을 담고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과목별로 필요한 매체 및 교보재 등은 작성되었는가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 및 교보재는 일목요연하게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List-up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되어 필요시 검색 등이 용이한가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 교재는 교육장면에 적합할 정도로 간략하면서도 필요한 모든 내용을 담고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평가도구는 과정의 성격에 비추어 적절하게 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평가문형의 유형 등이 작성되어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-Pilot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및 전문가 의견 수렴 과정 등을 통하여 발생 할 수도 있는 교육과정 전반의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문제점에 대해 보완하였는가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평가계획은 객관적이고 타당하게 작성되어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선정된 강사는 전문성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Skill,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성실성 등의 측면에서 적절한  사람으로 선정되어 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진행할 강사와 충분한 사전협의 혹은 사전교육을 거쳐 과정 진행에 오차가 발생할 가능성은 없는가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출강할 사내강사에게 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등에 대한 정확한 협의가 이루어 졌는가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선정된 사내강사를 대상으로 진행과목에 대한 충분한 자료제공 및 사전교육이 되었는가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 descr="template04_2">
            <a:extLst>
              <a:ext uri="{FF2B5EF4-FFF2-40B4-BE49-F238E27FC236}">
                <a16:creationId xmlns:a16="http://schemas.microsoft.com/office/drawing/2014/main" id="{4D0C0162-127D-4552-8A75-E7DDC9EA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1427" name="Group 3">
            <a:extLst>
              <a:ext uri="{FF2B5EF4-FFF2-40B4-BE49-F238E27FC236}">
                <a16:creationId xmlns:a16="http://schemas.microsoft.com/office/drawing/2014/main" id="{9B5379C9-05CA-42B7-9F41-D6993756E9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1451" name="Text Box 4">
              <a:extLst>
                <a:ext uri="{FF2B5EF4-FFF2-40B4-BE49-F238E27FC236}">
                  <a16:creationId xmlns:a16="http://schemas.microsoft.com/office/drawing/2014/main" id="{E982B63D-4F46-4C4A-BE5E-AD367D5D9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1452" name="Line 5">
              <a:extLst>
                <a:ext uri="{FF2B5EF4-FFF2-40B4-BE49-F238E27FC236}">
                  <a16:creationId xmlns:a16="http://schemas.microsoft.com/office/drawing/2014/main" id="{78B9E9E0-7EA6-4373-8E38-AE264347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95AA3D5C-FF1B-41A1-938E-7C290C11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35C5DCC2-7F1C-4501-99D3-EEC9EC5E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0" name="Rectangle 8">
            <a:extLst>
              <a:ext uri="{FF2B5EF4-FFF2-40B4-BE49-F238E27FC236}">
                <a16:creationId xmlns:a16="http://schemas.microsoft.com/office/drawing/2014/main" id="{23A5A1C4-7624-482B-801A-AF6EDE76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1" name="Rectangle 9">
            <a:extLst>
              <a:ext uri="{FF2B5EF4-FFF2-40B4-BE49-F238E27FC236}">
                <a16:creationId xmlns:a16="http://schemas.microsoft.com/office/drawing/2014/main" id="{86A36F53-CFAB-4A1F-9852-5CBD44DC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2" name="Rectangle 10">
            <a:extLst>
              <a:ext uri="{FF2B5EF4-FFF2-40B4-BE49-F238E27FC236}">
                <a16:creationId xmlns:a16="http://schemas.microsoft.com/office/drawing/2014/main" id="{40BEF557-E8D6-4149-A31C-F90D93BE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1433" name="Group 11">
            <a:extLst>
              <a:ext uri="{FF2B5EF4-FFF2-40B4-BE49-F238E27FC236}">
                <a16:creationId xmlns:a16="http://schemas.microsoft.com/office/drawing/2014/main" id="{0EF0AA51-3AE6-4E56-BCBB-BC2CA0C58DA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1443" name="Group 12">
              <a:extLst>
                <a:ext uri="{FF2B5EF4-FFF2-40B4-BE49-F238E27FC236}">
                  <a16:creationId xmlns:a16="http://schemas.microsoft.com/office/drawing/2014/main" id="{DCD6A552-EA96-4CF9-AAA8-8220A5910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1446" name="Oval 13">
                <a:extLst>
                  <a:ext uri="{FF2B5EF4-FFF2-40B4-BE49-F238E27FC236}">
                    <a16:creationId xmlns:a16="http://schemas.microsoft.com/office/drawing/2014/main" id="{334B9B58-AA1A-408A-8C5B-88C1CCB225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447" name="Oval 14">
                <a:extLst>
                  <a:ext uri="{FF2B5EF4-FFF2-40B4-BE49-F238E27FC236}">
                    <a16:creationId xmlns:a16="http://schemas.microsoft.com/office/drawing/2014/main" id="{9298310B-3C29-4E57-9F81-78BF60980D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448" name="Oval 15">
                <a:extLst>
                  <a:ext uri="{FF2B5EF4-FFF2-40B4-BE49-F238E27FC236}">
                    <a16:creationId xmlns:a16="http://schemas.microsoft.com/office/drawing/2014/main" id="{235D1B5D-6336-453B-9626-864406570E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449" name="Oval 16">
                <a:extLst>
                  <a:ext uri="{FF2B5EF4-FFF2-40B4-BE49-F238E27FC236}">
                    <a16:creationId xmlns:a16="http://schemas.microsoft.com/office/drawing/2014/main" id="{479F70C7-56C1-443C-B68D-EAD4408A75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450" name="Oval 17">
                <a:extLst>
                  <a:ext uri="{FF2B5EF4-FFF2-40B4-BE49-F238E27FC236}">
                    <a16:creationId xmlns:a16="http://schemas.microsoft.com/office/drawing/2014/main" id="{9869AF9D-4740-410B-8E14-BCC8A6280C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1444" name="Line 18">
              <a:extLst>
                <a:ext uri="{FF2B5EF4-FFF2-40B4-BE49-F238E27FC236}">
                  <a16:creationId xmlns:a16="http://schemas.microsoft.com/office/drawing/2014/main" id="{AAE64B78-C949-4473-880E-B9F0FFF2C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1445" name="Text Box 19">
              <a:extLst>
                <a:ext uri="{FF2B5EF4-FFF2-40B4-BE49-F238E27FC236}">
                  <a16:creationId xmlns:a16="http://schemas.microsoft.com/office/drawing/2014/main" id="{BC4B7747-6B55-4B38-8D2A-7722F808C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1434" name="Rectangle 20">
            <a:extLst>
              <a:ext uri="{FF2B5EF4-FFF2-40B4-BE49-F238E27FC236}">
                <a16:creationId xmlns:a16="http://schemas.microsoft.com/office/drawing/2014/main" id="{997A255C-2304-4AFB-A055-5FEE4AE2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5" name="Text Box 21">
            <a:extLst>
              <a:ext uri="{FF2B5EF4-FFF2-40B4-BE49-F238E27FC236}">
                <a16:creationId xmlns:a16="http://schemas.microsoft.com/office/drawing/2014/main" id="{AEF4058D-9414-4325-807D-1DE57AFC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1436" name="Rectangle 22">
            <a:extLst>
              <a:ext uri="{FF2B5EF4-FFF2-40B4-BE49-F238E27FC236}">
                <a16:creationId xmlns:a16="http://schemas.microsoft.com/office/drawing/2014/main" id="{DE949C4E-D1CB-40F5-913A-030AB88B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7" name="Rectangle 23">
            <a:extLst>
              <a:ext uri="{FF2B5EF4-FFF2-40B4-BE49-F238E27FC236}">
                <a16:creationId xmlns:a16="http://schemas.microsoft.com/office/drawing/2014/main" id="{06DD9C27-A9A1-43FC-9A66-B68ACB75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438" name="Rectangle 24">
            <a:extLst>
              <a:ext uri="{FF2B5EF4-FFF2-40B4-BE49-F238E27FC236}">
                <a16:creationId xmlns:a16="http://schemas.microsoft.com/office/drawing/2014/main" id="{5F13CB46-BE12-4F25-8158-F9C9BBE9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1439" name="Group 25">
            <a:extLst>
              <a:ext uri="{FF2B5EF4-FFF2-40B4-BE49-F238E27FC236}">
                <a16:creationId xmlns:a16="http://schemas.microsoft.com/office/drawing/2014/main" id="{9158CFD4-7CEA-4837-80BC-6A435F1E9C9B}"/>
              </a:ext>
            </a:extLst>
          </p:cNvPr>
          <p:cNvGrpSpPr>
            <a:grpSpLocks/>
          </p:cNvGrpSpPr>
          <p:nvPr/>
        </p:nvGrpSpPr>
        <p:grpSpPr bwMode="auto">
          <a:xfrm>
            <a:off x="900115" y="908050"/>
            <a:ext cx="1304925" cy="935038"/>
            <a:chOff x="567" y="572"/>
            <a:chExt cx="822" cy="589"/>
          </a:xfrm>
        </p:grpSpPr>
        <p:pic>
          <p:nvPicPr>
            <p:cNvPr id="231441" name="Picture 26" descr="원반2_3">
              <a:extLst>
                <a:ext uri="{FF2B5EF4-FFF2-40B4-BE49-F238E27FC236}">
                  <a16:creationId xmlns:a16="http://schemas.microsoft.com/office/drawing/2014/main" id="{AEF4F1CF-2F6A-4138-B694-27509B4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442" name="Text Box 27">
              <a:extLst>
                <a:ext uri="{FF2B5EF4-FFF2-40B4-BE49-F238E27FC236}">
                  <a16:creationId xmlns:a16="http://schemas.microsoft.com/office/drawing/2014/main" id="{77064F20-B6BD-4737-AA2D-BF95424B0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31440" name="Rectangle 30">
            <a:extLst>
              <a:ext uri="{FF2B5EF4-FFF2-40B4-BE49-F238E27FC236}">
                <a16:creationId xmlns:a16="http://schemas.microsoft.com/office/drawing/2014/main" id="{BEF92013-3A4D-4060-901E-E5976A91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1502"/>
            <a:ext cx="6769100" cy="815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과정의 목적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목표 및 하위목표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목표체계도로 작성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목표에 따른 주요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template04_2">
            <a:extLst>
              <a:ext uri="{FF2B5EF4-FFF2-40B4-BE49-F238E27FC236}">
                <a16:creationId xmlns:a16="http://schemas.microsoft.com/office/drawing/2014/main" id="{1A261110-8ACF-41B0-AD8A-23CCA9F7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23" name="Group 3">
            <a:extLst>
              <a:ext uri="{FF2B5EF4-FFF2-40B4-BE49-F238E27FC236}">
                <a16:creationId xmlns:a16="http://schemas.microsoft.com/office/drawing/2014/main" id="{CB68FB2D-7CEE-4882-820B-E1F58F9220D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6748" name="Text Box 4">
              <a:extLst>
                <a:ext uri="{FF2B5EF4-FFF2-40B4-BE49-F238E27FC236}">
                  <a16:creationId xmlns:a16="http://schemas.microsoft.com/office/drawing/2014/main" id="{EF77527F-E17F-429B-ABBB-6A2C17517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6749" name="Line 5">
              <a:extLst>
                <a:ext uri="{FF2B5EF4-FFF2-40B4-BE49-F238E27FC236}">
                  <a16:creationId xmlns:a16="http://schemas.microsoft.com/office/drawing/2014/main" id="{3F374910-7954-41C1-B85F-8766ED115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724" name="Rectangle 6">
            <a:extLst>
              <a:ext uri="{FF2B5EF4-FFF2-40B4-BE49-F238E27FC236}">
                <a16:creationId xmlns:a16="http://schemas.microsoft.com/office/drawing/2014/main" id="{354D6940-28F9-4D42-819C-CC374C2F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25" name="Rectangle 7">
            <a:extLst>
              <a:ext uri="{FF2B5EF4-FFF2-40B4-BE49-F238E27FC236}">
                <a16:creationId xmlns:a16="http://schemas.microsoft.com/office/drawing/2014/main" id="{D0EEC128-82B6-4615-92E5-81C7730C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26" name="Rectangle 8">
            <a:extLst>
              <a:ext uri="{FF2B5EF4-FFF2-40B4-BE49-F238E27FC236}">
                <a16:creationId xmlns:a16="http://schemas.microsoft.com/office/drawing/2014/main" id="{04DC0577-9186-461A-957F-425A88EC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27" name="Rectangle 9">
            <a:extLst>
              <a:ext uri="{FF2B5EF4-FFF2-40B4-BE49-F238E27FC236}">
                <a16:creationId xmlns:a16="http://schemas.microsoft.com/office/drawing/2014/main" id="{3CDF31F3-E4DC-4373-BC19-C665A4BE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28" name="Rectangle 10">
            <a:extLst>
              <a:ext uri="{FF2B5EF4-FFF2-40B4-BE49-F238E27FC236}">
                <a16:creationId xmlns:a16="http://schemas.microsoft.com/office/drawing/2014/main" id="{9E2B474E-B358-48BD-998F-B9F65A2E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6729" name="Group 11">
            <a:extLst>
              <a:ext uri="{FF2B5EF4-FFF2-40B4-BE49-F238E27FC236}">
                <a16:creationId xmlns:a16="http://schemas.microsoft.com/office/drawing/2014/main" id="{989FCAEA-D52E-4411-9213-3D79645DB41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6740" name="Group 12">
              <a:extLst>
                <a:ext uri="{FF2B5EF4-FFF2-40B4-BE49-F238E27FC236}">
                  <a16:creationId xmlns:a16="http://schemas.microsoft.com/office/drawing/2014/main" id="{2E32C94E-AD31-4CAC-9CCB-DE1BE627A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6743" name="Oval 13">
                <a:extLst>
                  <a:ext uri="{FF2B5EF4-FFF2-40B4-BE49-F238E27FC236}">
                    <a16:creationId xmlns:a16="http://schemas.microsoft.com/office/drawing/2014/main" id="{2C56D2E5-6CCB-4B5D-89FA-FAFE179681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6744" name="Oval 14">
                <a:extLst>
                  <a:ext uri="{FF2B5EF4-FFF2-40B4-BE49-F238E27FC236}">
                    <a16:creationId xmlns:a16="http://schemas.microsoft.com/office/drawing/2014/main" id="{0BC69BBE-8A9E-4E5D-93D6-260F79B2DA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6745" name="Oval 15">
                <a:extLst>
                  <a:ext uri="{FF2B5EF4-FFF2-40B4-BE49-F238E27FC236}">
                    <a16:creationId xmlns:a16="http://schemas.microsoft.com/office/drawing/2014/main" id="{3BDF4B39-55AC-4AA2-A4AD-04CCDEA46E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6746" name="Oval 16">
                <a:extLst>
                  <a:ext uri="{FF2B5EF4-FFF2-40B4-BE49-F238E27FC236}">
                    <a16:creationId xmlns:a16="http://schemas.microsoft.com/office/drawing/2014/main" id="{B37B4D9E-C6AC-4BA9-8E7A-0056EF8EA4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6747" name="Oval 17">
                <a:extLst>
                  <a:ext uri="{FF2B5EF4-FFF2-40B4-BE49-F238E27FC236}">
                    <a16:creationId xmlns:a16="http://schemas.microsoft.com/office/drawing/2014/main" id="{DF9C1F79-78C5-4901-8B7C-C95FF2D9F1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6741" name="Line 18">
              <a:extLst>
                <a:ext uri="{FF2B5EF4-FFF2-40B4-BE49-F238E27FC236}">
                  <a16:creationId xmlns:a16="http://schemas.microsoft.com/office/drawing/2014/main" id="{11C51B8B-B6F8-4721-AB04-2F9A6B6B2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42" name="Text Box 19">
              <a:extLst>
                <a:ext uri="{FF2B5EF4-FFF2-40B4-BE49-F238E27FC236}">
                  <a16:creationId xmlns:a16="http://schemas.microsoft.com/office/drawing/2014/main" id="{16993373-D178-4872-A8BD-14A3C5AB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6730" name="Rectangle 20">
            <a:extLst>
              <a:ext uri="{FF2B5EF4-FFF2-40B4-BE49-F238E27FC236}">
                <a16:creationId xmlns:a16="http://schemas.microsoft.com/office/drawing/2014/main" id="{6ACE60C9-3BF0-48E6-91DF-EF5412EC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31" name="Text Box 21">
            <a:extLst>
              <a:ext uri="{FF2B5EF4-FFF2-40B4-BE49-F238E27FC236}">
                <a16:creationId xmlns:a16="http://schemas.microsoft.com/office/drawing/2014/main" id="{9FC36AFC-7E15-4C80-B20C-ED7C4C48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86732" name="Rectangle 22">
            <a:extLst>
              <a:ext uri="{FF2B5EF4-FFF2-40B4-BE49-F238E27FC236}">
                <a16:creationId xmlns:a16="http://schemas.microsoft.com/office/drawing/2014/main" id="{0482AFE4-8C78-4C81-9C61-1DFA3B4E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33" name="Rectangle 23">
            <a:extLst>
              <a:ext uri="{FF2B5EF4-FFF2-40B4-BE49-F238E27FC236}">
                <a16:creationId xmlns:a16="http://schemas.microsoft.com/office/drawing/2014/main" id="{B0A601F4-808A-40B0-9325-7BE34552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34" name="Rectangle 24">
            <a:extLst>
              <a:ext uri="{FF2B5EF4-FFF2-40B4-BE49-F238E27FC236}">
                <a16:creationId xmlns:a16="http://schemas.microsoft.com/office/drawing/2014/main" id="{B0E7F294-B5B0-49E6-B2E1-498C3FF2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6735" name="Group 25">
            <a:extLst>
              <a:ext uri="{FF2B5EF4-FFF2-40B4-BE49-F238E27FC236}">
                <a16:creationId xmlns:a16="http://schemas.microsoft.com/office/drawing/2014/main" id="{F5D16FCC-C006-4056-9EEB-569BE24AD602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86738" name="Picture 26" descr="원반2_3">
              <a:extLst>
                <a:ext uri="{FF2B5EF4-FFF2-40B4-BE49-F238E27FC236}">
                  <a16:creationId xmlns:a16="http://schemas.microsoft.com/office/drawing/2014/main" id="{453519AC-327F-49EA-A5B9-5F1E24C80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39" name="Text Box 27">
              <a:extLst>
                <a:ext uri="{FF2B5EF4-FFF2-40B4-BE49-F238E27FC236}">
                  <a16:creationId xmlns:a16="http://schemas.microsoft.com/office/drawing/2014/main" id="{41610795-0CA5-4156-A1D6-60BA91E24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86736" name="Rectangle 28">
            <a:extLst>
              <a:ext uri="{FF2B5EF4-FFF2-40B4-BE49-F238E27FC236}">
                <a16:creationId xmlns:a16="http://schemas.microsoft.com/office/drawing/2014/main" id="{D6346F61-983C-49C1-B243-AD61AFDA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37" name="Rectangle 30">
            <a:extLst>
              <a:ext uri="{FF2B5EF4-FFF2-40B4-BE49-F238E27FC236}">
                <a16:creationId xmlns:a16="http://schemas.microsoft.com/office/drawing/2014/main" id="{5728401B-1AA3-4114-AA81-2A56B654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71677"/>
            <a:ext cx="6697662" cy="868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강사관련 문제점 및 수정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보완 계획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최종 수정이 완료된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 시행 계획 및 고려사항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 descr="template04_2">
            <a:extLst>
              <a:ext uri="{FF2B5EF4-FFF2-40B4-BE49-F238E27FC236}">
                <a16:creationId xmlns:a16="http://schemas.microsoft.com/office/drawing/2014/main" id="{74106870-5446-41BD-90A7-EA36FCEE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451" name="Group 3">
            <a:extLst>
              <a:ext uri="{FF2B5EF4-FFF2-40B4-BE49-F238E27FC236}">
                <a16:creationId xmlns:a16="http://schemas.microsoft.com/office/drawing/2014/main" id="{34B499E8-B3C3-4571-9FC0-4C7D00B682B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2474" name="Text Box 4">
              <a:extLst>
                <a:ext uri="{FF2B5EF4-FFF2-40B4-BE49-F238E27FC236}">
                  <a16:creationId xmlns:a16="http://schemas.microsoft.com/office/drawing/2014/main" id="{F8B16959-ACCF-4E4A-88E0-6A73307C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2475" name="Line 5">
              <a:extLst>
                <a:ext uri="{FF2B5EF4-FFF2-40B4-BE49-F238E27FC236}">
                  <a16:creationId xmlns:a16="http://schemas.microsoft.com/office/drawing/2014/main" id="{12B5A340-1CCE-47AE-AE3A-03554B950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2452" name="Rectangle 6">
            <a:extLst>
              <a:ext uri="{FF2B5EF4-FFF2-40B4-BE49-F238E27FC236}">
                <a16:creationId xmlns:a16="http://schemas.microsoft.com/office/drawing/2014/main" id="{35072BE4-3323-4C07-8A88-FA288599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53" name="Rectangle 7">
            <a:extLst>
              <a:ext uri="{FF2B5EF4-FFF2-40B4-BE49-F238E27FC236}">
                <a16:creationId xmlns:a16="http://schemas.microsoft.com/office/drawing/2014/main" id="{431728A3-E995-40C3-93D9-9A4391F2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54" name="Rectangle 8">
            <a:extLst>
              <a:ext uri="{FF2B5EF4-FFF2-40B4-BE49-F238E27FC236}">
                <a16:creationId xmlns:a16="http://schemas.microsoft.com/office/drawing/2014/main" id="{3227F90A-705A-43B7-91B6-646165D5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55" name="Rectangle 9">
            <a:extLst>
              <a:ext uri="{FF2B5EF4-FFF2-40B4-BE49-F238E27FC236}">
                <a16:creationId xmlns:a16="http://schemas.microsoft.com/office/drawing/2014/main" id="{2820200A-B999-426D-9510-FB436830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56" name="Rectangle 10">
            <a:extLst>
              <a:ext uri="{FF2B5EF4-FFF2-40B4-BE49-F238E27FC236}">
                <a16:creationId xmlns:a16="http://schemas.microsoft.com/office/drawing/2014/main" id="{59B2A8DF-1E84-46AB-9755-2CA33B16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457" name="Group 11">
            <a:extLst>
              <a:ext uri="{FF2B5EF4-FFF2-40B4-BE49-F238E27FC236}">
                <a16:creationId xmlns:a16="http://schemas.microsoft.com/office/drawing/2014/main" id="{87AEC9FC-873D-4909-98CE-01765FD1AE0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2466" name="Group 12">
              <a:extLst>
                <a:ext uri="{FF2B5EF4-FFF2-40B4-BE49-F238E27FC236}">
                  <a16:creationId xmlns:a16="http://schemas.microsoft.com/office/drawing/2014/main" id="{F437039D-F020-4412-8375-BEF3E3842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2469" name="Oval 13">
                <a:extLst>
                  <a:ext uri="{FF2B5EF4-FFF2-40B4-BE49-F238E27FC236}">
                    <a16:creationId xmlns:a16="http://schemas.microsoft.com/office/drawing/2014/main" id="{7CB223A0-CC40-460E-86BB-69A2278E09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2470" name="Oval 14">
                <a:extLst>
                  <a:ext uri="{FF2B5EF4-FFF2-40B4-BE49-F238E27FC236}">
                    <a16:creationId xmlns:a16="http://schemas.microsoft.com/office/drawing/2014/main" id="{9DDD9FFE-0D50-49DB-85E9-FE27917053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2471" name="Oval 15">
                <a:extLst>
                  <a:ext uri="{FF2B5EF4-FFF2-40B4-BE49-F238E27FC236}">
                    <a16:creationId xmlns:a16="http://schemas.microsoft.com/office/drawing/2014/main" id="{5C628D6F-DF95-49A9-AB26-EDCF6D58EF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2472" name="Oval 16">
                <a:extLst>
                  <a:ext uri="{FF2B5EF4-FFF2-40B4-BE49-F238E27FC236}">
                    <a16:creationId xmlns:a16="http://schemas.microsoft.com/office/drawing/2014/main" id="{378F928A-5C26-4306-A696-A2A12C33EF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2473" name="Oval 17">
                <a:extLst>
                  <a:ext uri="{FF2B5EF4-FFF2-40B4-BE49-F238E27FC236}">
                    <a16:creationId xmlns:a16="http://schemas.microsoft.com/office/drawing/2014/main" id="{78CE24A8-D246-4FF5-8FC6-7557A6EE16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2467" name="Line 18">
              <a:extLst>
                <a:ext uri="{FF2B5EF4-FFF2-40B4-BE49-F238E27FC236}">
                  <a16:creationId xmlns:a16="http://schemas.microsoft.com/office/drawing/2014/main" id="{EC26846B-568B-4C16-B34D-4DC08C62D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468" name="Text Box 19">
              <a:extLst>
                <a:ext uri="{FF2B5EF4-FFF2-40B4-BE49-F238E27FC236}">
                  <a16:creationId xmlns:a16="http://schemas.microsoft.com/office/drawing/2014/main" id="{61C7A772-5DD9-4DA0-AF10-57C21D7CD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2458" name="Rectangle 20">
            <a:extLst>
              <a:ext uri="{FF2B5EF4-FFF2-40B4-BE49-F238E27FC236}">
                <a16:creationId xmlns:a16="http://schemas.microsoft.com/office/drawing/2014/main" id="{47478ADD-FBA3-4A0F-AAD9-8836EC73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59" name="Text Box 21">
            <a:extLst>
              <a:ext uri="{FF2B5EF4-FFF2-40B4-BE49-F238E27FC236}">
                <a16:creationId xmlns:a16="http://schemas.microsoft.com/office/drawing/2014/main" id="{0C9733C4-31C5-4F04-9FF1-60978660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2460" name="Rectangle 22">
            <a:extLst>
              <a:ext uri="{FF2B5EF4-FFF2-40B4-BE49-F238E27FC236}">
                <a16:creationId xmlns:a16="http://schemas.microsoft.com/office/drawing/2014/main" id="{640238D8-6BDE-4EA6-BB78-41C4C651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61" name="Rectangle 23">
            <a:extLst>
              <a:ext uri="{FF2B5EF4-FFF2-40B4-BE49-F238E27FC236}">
                <a16:creationId xmlns:a16="http://schemas.microsoft.com/office/drawing/2014/main" id="{7FC6298C-1D7C-4991-AFBD-336BACB0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62" name="Rectangle 24">
            <a:extLst>
              <a:ext uri="{FF2B5EF4-FFF2-40B4-BE49-F238E27FC236}">
                <a16:creationId xmlns:a16="http://schemas.microsoft.com/office/drawing/2014/main" id="{5A83B898-586F-4993-A97B-F043521A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463" name="Text Box 29">
            <a:extLst>
              <a:ext uri="{FF2B5EF4-FFF2-40B4-BE49-F238E27FC236}">
                <a16:creationId xmlns:a16="http://schemas.microsoft.com/office/drawing/2014/main" id="{9532D412-B331-4EFC-90FB-41388FA7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90" y="836613"/>
            <a:ext cx="2376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학습목표 설정 </a:t>
            </a:r>
            <a:r>
              <a:rPr lang="en-US" altLang="ko-KR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</a:t>
            </a:r>
          </a:p>
        </p:txBody>
      </p:sp>
      <p:sp>
        <p:nvSpPr>
          <p:cNvPr id="232464" name="Rectangle 30">
            <a:extLst>
              <a:ext uri="{FF2B5EF4-FFF2-40B4-BE49-F238E27FC236}">
                <a16:creationId xmlns:a16="http://schemas.microsoft.com/office/drawing/2014/main" id="{CA9FC643-2ADA-45C1-AA19-F4EE5F1A6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1241427"/>
            <a:ext cx="7129463" cy="18954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목표의 성격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목표의 기능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Format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평가계획 수립의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Tool, Guide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수강생의 학습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(Topic)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논리적인 순서를 부여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위계를 가진 하위 목표를 갖고 있으며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 관련성이 있어야 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본질적으로 상호 배타적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중복되지 않아야 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2465" name="Rectangle 31">
            <a:extLst>
              <a:ext uri="{FF2B5EF4-FFF2-40B4-BE49-F238E27FC236}">
                <a16:creationId xmlns:a16="http://schemas.microsoft.com/office/drawing/2014/main" id="{DBF55545-5DF3-4EBE-85AE-5BB74F8D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3424240"/>
            <a:ext cx="7129463" cy="2219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목표간의 관련성에 따른 분류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목표간의 관련성에 따른 분류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위계적인 구조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상호 논리적으로 밀접한 연관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독립적인 구조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상호 보완적인 구조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성격에 따른 분류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-Cognitive 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인지적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지적인 활동을 요하는 목표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-Psychomotor(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심체적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육체적인 활동을 수반하는 목표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-Affective(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정의적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느낌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가치적인 성격의 목표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template04_2">
            <a:extLst>
              <a:ext uri="{FF2B5EF4-FFF2-40B4-BE49-F238E27FC236}">
                <a16:creationId xmlns:a16="http://schemas.microsoft.com/office/drawing/2014/main" id="{1E13646E-14E4-410F-ADDD-91F66702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3475" name="Group 3">
            <a:extLst>
              <a:ext uri="{FF2B5EF4-FFF2-40B4-BE49-F238E27FC236}">
                <a16:creationId xmlns:a16="http://schemas.microsoft.com/office/drawing/2014/main" id="{1A514730-FAB9-4F27-9F3C-398C365734F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3496" name="Text Box 4">
              <a:extLst>
                <a:ext uri="{FF2B5EF4-FFF2-40B4-BE49-F238E27FC236}">
                  <a16:creationId xmlns:a16="http://schemas.microsoft.com/office/drawing/2014/main" id="{FD391042-14BB-4481-BC44-E22984849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3497" name="Line 5">
              <a:extLst>
                <a:ext uri="{FF2B5EF4-FFF2-40B4-BE49-F238E27FC236}">
                  <a16:creationId xmlns:a16="http://schemas.microsoft.com/office/drawing/2014/main" id="{181B9C2B-6EFA-4246-8E6E-59AAC3B77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27C6F6D4-A02D-4920-8273-A9414E00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3DCB9BFF-05F2-4F4C-A5AE-8BFFED6C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78" name="Rectangle 8">
            <a:extLst>
              <a:ext uri="{FF2B5EF4-FFF2-40B4-BE49-F238E27FC236}">
                <a16:creationId xmlns:a16="http://schemas.microsoft.com/office/drawing/2014/main" id="{39BAAA32-C84B-4FD6-B0F3-7D42A6D8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79" name="Rectangle 9">
            <a:extLst>
              <a:ext uri="{FF2B5EF4-FFF2-40B4-BE49-F238E27FC236}">
                <a16:creationId xmlns:a16="http://schemas.microsoft.com/office/drawing/2014/main" id="{37B0CFD7-8C3C-4C61-A7D8-A024F141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80" name="Rectangle 10">
            <a:extLst>
              <a:ext uri="{FF2B5EF4-FFF2-40B4-BE49-F238E27FC236}">
                <a16:creationId xmlns:a16="http://schemas.microsoft.com/office/drawing/2014/main" id="{1ED9B6AE-39CC-4DA5-8781-F08373C0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3481" name="Group 11">
            <a:extLst>
              <a:ext uri="{FF2B5EF4-FFF2-40B4-BE49-F238E27FC236}">
                <a16:creationId xmlns:a16="http://schemas.microsoft.com/office/drawing/2014/main" id="{1F516C4D-AFCF-402F-A80A-EF52841BBC2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3488" name="Group 12">
              <a:extLst>
                <a:ext uri="{FF2B5EF4-FFF2-40B4-BE49-F238E27FC236}">
                  <a16:creationId xmlns:a16="http://schemas.microsoft.com/office/drawing/2014/main" id="{C8036A21-2739-4817-9B5F-D0A0C4C5D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3491" name="Oval 13">
                <a:extLst>
                  <a:ext uri="{FF2B5EF4-FFF2-40B4-BE49-F238E27FC236}">
                    <a16:creationId xmlns:a16="http://schemas.microsoft.com/office/drawing/2014/main" id="{A6CA30F7-3FF0-4D47-90D6-82528A2B1A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492" name="Oval 14">
                <a:extLst>
                  <a:ext uri="{FF2B5EF4-FFF2-40B4-BE49-F238E27FC236}">
                    <a16:creationId xmlns:a16="http://schemas.microsoft.com/office/drawing/2014/main" id="{46254FD4-9002-426D-852F-F77F7E9165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493" name="Oval 15">
                <a:extLst>
                  <a:ext uri="{FF2B5EF4-FFF2-40B4-BE49-F238E27FC236}">
                    <a16:creationId xmlns:a16="http://schemas.microsoft.com/office/drawing/2014/main" id="{2DC95174-40C5-411D-BA0B-581E224889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494" name="Oval 16">
                <a:extLst>
                  <a:ext uri="{FF2B5EF4-FFF2-40B4-BE49-F238E27FC236}">
                    <a16:creationId xmlns:a16="http://schemas.microsoft.com/office/drawing/2014/main" id="{3BE0B9C9-B67F-4FCD-A37B-7967727B34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495" name="Oval 17">
                <a:extLst>
                  <a:ext uri="{FF2B5EF4-FFF2-40B4-BE49-F238E27FC236}">
                    <a16:creationId xmlns:a16="http://schemas.microsoft.com/office/drawing/2014/main" id="{9967E299-0A01-410E-B9AA-01767F5FC4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489" name="Line 18">
              <a:extLst>
                <a:ext uri="{FF2B5EF4-FFF2-40B4-BE49-F238E27FC236}">
                  <a16:creationId xmlns:a16="http://schemas.microsoft.com/office/drawing/2014/main" id="{E52AC9F1-87F3-4A54-9D82-9DCBE7EEC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3490" name="Text Box 19">
              <a:extLst>
                <a:ext uri="{FF2B5EF4-FFF2-40B4-BE49-F238E27FC236}">
                  <a16:creationId xmlns:a16="http://schemas.microsoft.com/office/drawing/2014/main" id="{D3C75A3A-B93F-4E9F-B980-6BFD11542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3482" name="Rectangle 20">
            <a:extLst>
              <a:ext uri="{FF2B5EF4-FFF2-40B4-BE49-F238E27FC236}">
                <a16:creationId xmlns:a16="http://schemas.microsoft.com/office/drawing/2014/main" id="{C3C16497-758E-42DF-81C9-61080FE3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83" name="Text Box 21">
            <a:extLst>
              <a:ext uri="{FF2B5EF4-FFF2-40B4-BE49-F238E27FC236}">
                <a16:creationId xmlns:a16="http://schemas.microsoft.com/office/drawing/2014/main" id="{D558D168-3255-4560-966C-1D0CFC05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3484" name="Rectangle 22">
            <a:extLst>
              <a:ext uri="{FF2B5EF4-FFF2-40B4-BE49-F238E27FC236}">
                <a16:creationId xmlns:a16="http://schemas.microsoft.com/office/drawing/2014/main" id="{3606A3B4-CB4C-4A30-B57B-3470884E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85" name="Rectangle 23">
            <a:extLst>
              <a:ext uri="{FF2B5EF4-FFF2-40B4-BE49-F238E27FC236}">
                <a16:creationId xmlns:a16="http://schemas.microsoft.com/office/drawing/2014/main" id="{3552C5D6-5415-4189-860E-FD06C05F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86" name="Rectangle 24">
            <a:extLst>
              <a:ext uri="{FF2B5EF4-FFF2-40B4-BE49-F238E27FC236}">
                <a16:creationId xmlns:a16="http://schemas.microsoft.com/office/drawing/2014/main" id="{6A0EFB1F-44B0-42D8-909F-802BDF85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487" name="Rectangle 28">
            <a:extLst>
              <a:ext uri="{FF2B5EF4-FFF2-40B4-BE49-F238E27FC236}">
                <a16:creationId xmlns:a16="http://schemas.microsoft.com/office/drawing/2014/main" id="{280B24D2-B1CF-44EB-8E48-BC41B34F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1336675"/>
            <a:ext cx="7991475" cy="30305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목표간의 중요성 및 목표 기술시 유의사항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교육을 통해 수강생에게 달성되어지기를 기대하는 능력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태도의 수준을 나타낸다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반응평가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학습도 평가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활용도평가 등 평가도구의 설계의 기준이 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학습내용의 성격에 따라 인지적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운동기능 영역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  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정의의 영역으로 구분되며 목표기술시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가지 영역을 활용한다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목표의 성격에 따른 행위동사의 예 참조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4.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목표를 기술 할 때에는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STEP 3.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작업한 내용을 최대한 활용한다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5.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가능한 측정가능하고 명확한 달성수준을 나타내는 행동적인 용어로 표현한다</a:t>
            </a: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  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명확한 목표는 교육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매체선정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 등의 기준이 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 7.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본질적으로 합리적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논리적이어야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목표의 기술은 논리적인 순서로 구성되어야 하고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내용을 대변하고 있어야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template04_2">
            <a:extLst>
              <a:ext uri="{FF2B5EF4-FFF2-40B4-BE49-F238E27FC236}">
                <a16:creationId xmlns:a16="http://schemas.microsoft.com/office/drawing/2014/main" id="{7352FAF5-6619-419B-961C-B1863BEE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4499" name="Group 3">
            <a:extLst>
              <a:ext uri="{FF2B5EF4-FFF2-40B4-BE49-F238E27FC236}">
                <a16:creationId xmlns:a16="http://schemas.microsoft.com/office/drawing/2014/main" id="{0A07DA21-B9A7-45AE-AAA6-AD33A793AD9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34518" name="Text Box 4">
              <a:extLst>
                <a:ext uri="{FF2B5EF4-FFF2-40B4-BE49-F238E27FC236}">
                  <a16:creationId xmlns:a16="http://schemas.microsoft.com/office/drawing/2014/main" id="{BCE733DC-97AE-45E4-A9A6-D8901DBB1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34519" name="Line 5">
              <a:extLst>
                <a:ext uri="{FF2B5EF4-FFF2-40B4-BE49-F238E27FC236}">
                  <a16:creationId xmlns:a16="http://schemas.microsoft.com/office/drawing/2014/main" id="{04A99C0C-2EBB-4181-AED9-A73EE0878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4500" name="Rectangle 6">
            <a:extLst>
              <a:ext uri="{FF2B5EF4-FFF2-40B4-BE49-F238E27FC236}">
                <a16:creationId xmlns:a16="http://schemas.microsoft.com/office/drawing/2014/main" id="{AF7EC8D1-75CD-47C8-B3E2-88801A67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1" name="Rectangle 8">
            <a:extLst>
              <a:ext uri="{FF2B5EF4-FFF2-40B4-BE49-F238E27FC236}">
                <a16:creationId xmlns:a16="http://schemas.microsoft.com/office/drawing/2014/main" id="{7CF5C22B-DD42-4292-880E-754308DA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2" name="Rectangle 10">
            <a:extLst>
              <a:ext uri="{FF2B5EF4-FFF2-40B4-BE49-F238E27FC236}">
                <a16:creationId xmlns:a16="http://schemas.microsoft.com/office/drawing/2014/main" id="{472B340B-186D-4FCC-BB20-C0DCDC48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4503" name="Group 11">
            <a:extLst>
              <a:ext uri="{FF2B5EF4-FFF2-40B4-BE49-F238E27FC236}">
                <a16:creationId xmlns:a16="http://schemas.microsoft.com/office/drawing/2014/main" id="{505D52CA-00FD-4EAB-8A8C-6DC2E0B1BAB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34510" name="Group 12">
              <a:extLst>
                <a:ext uri="{FF2B5EF4-FFF2-40B4-BE49-F238E27FC236}">
                  <a16:creationId xmlns:a16="http://schemas.microsoft.com/office/drawing/2014/main" id="{46CE8475-5A73-4EDD-AFE5-D342369C2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34513" name="Oval 13">
                <a:extLst>
                  <a:ext uri="{FF2B5EF4-FFF2-40B4-BE49-F238E27FC236}">
                    <a16:creationId xmlns:a16="http://schemas.microsoft.com/office/drawing/2014/main" id="{3A5DB89E-6352-464B-94B1-53FCB499F4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514" name="Oval 14">
                <a:extLst>
                  <a:ext uri="{FF2B5EF4-FFF2-40B4-BE49-F238E27FC236}">
                    <a16:creationId xmlns:a16="http://schemas.microsoft.com/office/drawing/2014/main" id="{22668A96-4421-470A-9789-913236E3A2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515" name="Oval 15">
                <a:extLst>
                  <a:ext uri="{FF2B5EF4-FFF2-40B4-BE49-F238E27FC236}">
                    <a16:creationId xmlns:a16="http://schemas.microsoft.com/office/drawing/2014/main" id="{E10D9C74-EAE9-41B6-95D3-533C8020B14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516" name="Oval 16">
                <a:extLst>
                  <a:ext uri="{FF2B5EF4-FFF2-40B4-BE49-F238E27FC236}">
                    <a16:creationId xmlns:a16="http://schemas.microsoft.com/office/drawing/2014/main" id="{AA6D0F82-0AB9-498D-B75E-C309DAC939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517" name="Oval 17">
                <a:extLst>
                  <a:ext uri="{FF2B5EF4-FFF2-40B4-BE49-F238E27FC236}">
                    <a16:creationId xmlns:a16="http://schemas.microsoft.com/office/drawing/2014/main" id="{EE5F179B-8703-4A10-9B88-4272461E9E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4511" name="Line 18">
              <a:extLst>
                <a:ext uri="{FF2B5EF4-FFF2-40B4-BE49-F238E27FC236}">
                  <a16:creationId xmlns:a16="http://schemas.microsoft.com/office/drawing/2014/main" id="{C3A5ED12-A5F6-4F80-89AC-360F8BA6C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12" name="Text Box 19">
              <a:extLst>
                <a:ext uri="{FF2B5EF4-FFF2-40B4-BE49-F238E27FC236}">
                  <a16:creationId xmlns:a16="http://schemas.microsoft.com/office/drawing/2014/main" id="{84093328-B87C-4FCB-8D22-4D2451FFC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34504" name="Rectangle 20">
            <a:extLst>
              <a:ext uri="{FF2B5EF4-FFF2-40B4-BE49-F238E27FC236}">
                <a16:creationId xmlns:a16="http://schemas.microsoft.com/office/drawing/2014/main" id="{397F38CD-238A-421B-B8FC-E12EA88B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5" name="Text Box 21">
            <a:extLst>
              <a:ext uri="{FF2B5EF4-FFF2-40B4-BE49-F238E27FC236}">
                <a16:creationId xmlns:a16="http://schemas.microsoft.com/office/drawing/2014/main" id="{5872D0AA-586C-4227-B0AE-FE486693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234506" name="Rectangle 22">
            <a:extLst>
              <a:ext uri="{FF2B5EF4-FFF2-40B4-BE49-F238E27FC236}">
                <a16:creationId xmlns:a16="http://schemas.microsoft.com/office/drawing/2014/main" id="{11412D90-4B26-4445-9007-44D6E45D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7" name="Rectangle 23">
            <a:extLst>
              <a:ext uri="{FF2B5EF4-FFF2-40B4-BE49-F238E27FC236}">
                <a16:creationId xmlns:a16="http://schemas.microsoft.com/office/drawing/2014/main" id="{1D364F03-30B7-480E-AF7E-252E9BE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8" name="Rectangle 24">
            <a:extLst>
              <a:ext uri="{FF2B5EF4-FFF2-40B4-BE49-F238E27FC236}">
                <a16:creationId xmlns:a16="http://schemas.microsoft.com/office/drawing/2014/main" id="{5C149704-6164-4C02-9124-C85F5644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509" name="Rectangle 27">
            <a:extLst>
              <a:ext uri="{FF2B5EF4-FFF2-40B4-BE49-F238E27FC236}">
                <a16:creationId xmlns:a16="http://schemas.microsoft.com/office/drawing/2014/main" id="{7B9E3736-B908-4BFC-B0E1-169F273A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08050"/>
            <a:ext cx="7632700" cy="273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서로 중복되지 않아야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목표는 다른 목표와  중복되지 않으면서도 목적이란 측면에서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는 상호 관련성이 있어야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목표는 현실을 반영하고 있어야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교육을 통해 달성하고자 하는 것이 비현실적인 것이거나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교육대상자의 현 수준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심리적인 측면 등을 고려하지 않으면 달성이 불가능한 비현실적인 것이 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목표기술의 요령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목적 기술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교육과정을 통해 기대하는 궁극적인 효과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목적 달성을 위해 전달하고자 하는 교육 내용의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Grouping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Grouping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된 교육내용의 대표어를 추출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교육과정에서 그 추출된 대표어의 도달수준을 목표로 기술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도출된 목표달성을 위해 요구되는 하위목표의 기술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목표간의 논리적 관련성 및 순서를 결정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반영</a:t>
            </a: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1750</Words>
  <Application>Microsoft Office PowerPoint</Application>
  <PresentationFormat>화면 슬라이드 쇼(4:3)</PresentationFormat>
  <Paragraphs>1150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굴림</vt:lpstr>
      <vt:lpstr>맑은 고딕</vt:lpstr>
      <vt:lpstr>Arial</vt:lpstr>
      <vt:lpstr>BankGothic Md BT</vt:lpstr>
      <vt:lpstr>Calibri</vt:lpstr>
      <vt:lpstr>Calibri Light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장경택 장경택</cp:lastModifiedBy>
  <cp:revision>1</cp:revision>
  <dcterms:created xsi:type="dcterms:W3CDTF">2019-03-03T13:28:08Z</dcterms:created>
  <dcterms:modified xsi:type="dcterms:W3CDTF">2019-03-03T13:28:25Z</dcterms:modified>
</cp:coreProperties>
</file>