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1109" r:id="rId2"/>
    <p:sldId id="1030" r:id="rId3"/>
    <p:sldId id="1032" r:id="rId4"/>
    <p:sldId id="1034" r:id="rId5"/>
    <p:sldId id="1036" r:id="rId6"/>
    <p:sldId id="1038" r:id="rId7"/>
    <p:sldId id="1040" r:id="rId8"/>
    <p:sldId id="1172" r:id="rId9"/>
    <p:sldId id="1042" r:id="rId10"/>
    <p:sldId id="1044" r:id="rId11"/>
    <p:sldId id="1046" r:id="rId12"/>
    <p:sldId id="1048" r:id="rId13"/>
    <p:sldId id="1050" r:id="rId14"/>
    <p:sldId id="1052" r:id="rId15"/>
    <p:sldId id="1054" r:id="rId16"/>
    <p:sldId id="1056" r:id="rId17"/>
    <p:sldId id="1111" r:id="rId18"/>
    <p:sldId id="1058" r:id="rId19"/>
    <p:sldId id="1060" r:id="rId20"/>
    <p:sldId id="1062" r:id="rId21"/>
    <p:sldId id="1064" r:id="rId22"/>
    <p:sldId id="1066" r:id="rId23"/>
    <p:sldId id="1068" r:id="rId24"/>
    <p:sldId id="1070" r:id="rId25"/>
    <p:sldId id="1113" r:id="rId26"/>
    <p:sldId id="1768" r:id="rId27"/>
    <p:sldId id="1214" r:id="rId28"/>
    <p:sldId id="1129" r:id="rId29"/>
    <p:sldId id="1778" r:id="rId30"/>
    <p:sldId id="387" r:id="rId31"/>
    <p:sldId id="332" r:id="rId32"/>
    <p:sldId id="1773" r:id="rId33"/>
    <p:sldId id="334" r:id="rId34"/>
    <p:sldId id="1774" r:id="rId35"/>
    <p:sldId id="1775" r:id="rId36"/>
    <p:sldId id="299" r:id="rId37"/>
    <p:sldId id="1776" r:id="rId38"/>
    <p:sldId id="399" r:id="rId39"/>
    <p:sldId id="401" r:id="rId40"/>
    <p:sldId id="1777" r:id="rId41"/>
    <p:sldId id="403" r:id="rId42"/>
    <p:sldId id="404" r:id="rId43"/>
    <p:sldId id="405" r:id="rId44"/>
    <p:sldId id="406" r:id="rId45"/>
    <p:sldId id="407" r:id="rId46"/>
    <p:sldId id="1221" r:id="rId47"/>
    <p:sldId id="1222" r:id="rId48"/>
    <p:sldId id="1224" r:id="rId49"/>
    <p:sldId id="1228" r:id="rId50"/>
    <p:sldId id="1232" r:id="rId51"/>
    <p:sldId id="1226" r:id="rId52"/>
    <p:sldId id="1233" r:id="rId53"/>
    <p:sldId id="1236" r:id="rId54"/>
    <p:sldId id="1238" r:id="rId55"/>
    <p:sldId id="1241" r:id="rId56"/>
    <p:sldId id="1235" r:id="rId57"/>
    <p:sldId id="1245" r:id="rId58"/>
    <p:sldId id="124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5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3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06A4C-EE91-4535-B229-E26680F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9" y="188914"/>
            <a:ext cx="6767512" cy="5175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E2053AA3-2034-4575-A5D1-DB3AB612FBC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39751" y="1125540"/>
            <a:ext cx="8280400" cy="53943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0193E-6551-436C-8098-44CBC727E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84664" y="6496050"/>
            <a:ext cx="719137" cy="266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0CD2-8155-4421-8F12-90C73668C6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67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4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CE1B-47E0-484B-98CD-A4510CE3A8E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249E-4521-4991-A54E-1B6B05CAD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template04_2">
            <a:extLst>
              <a:ext uri="{FF2B5EF4-FFF2-40B4-BE49-F238E27FC236}">
                <a16:creationId xmlns:a16="http://schemas.microsoft.com/office/drawing/2014/main" id="{21377C03-A7B4-4FF5-86AB-A6202CB71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747" name="Group 3">
            <a:extLst>
              <a:ext uri="{FF2B5EF4-FFF2-40B4-BE49-F238E27FC236}">
                <a16:creationId xmlns:a16="http://schemas.microsoft.com/office/drawing/2014/main" id="{19EDD9D7-BD86-427B-81DE-865BD13878B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7761" name="Text Box 4">
              <a:extLst>
                <a:ext uri="{FF2B5EF4-FFF2-40B4-BE49-F238E27FC236}">
                  <a16:creationId xmlns:a16="http://schemas.microsoft.com/office/drawing/2014/main" id="{3C9FDDCB-401F-4666-BFD4-AC1206B2E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7762" name="Line 5">
              <a:extLst>
                <a:ext uri="{FF2B5EF4-FFF2-40B4-BE49-F238E27FC236}">
                  <a16:creationId xmlns:a16="http://schemas.microsoft.com/office/drawing/2014/main" id="{B5878C32-47BB-4E04-9742-01A23E3A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7748" name="Rectangle 6">
            <a:extLst>
              <a:ext uri="{FF2B5EF4-FFF2-40B4-BE49-F238E27FC236}">
                <a16:creationId xmlns:a16="http://schemas.microsoft.com/office/drawing/2014/main" id="{15DA8867-AC52-4E83-8FDA-772E677A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49" name="Rectangle 7">
            <a:extLst>
              <a:ext uri="{FF2B5EF4-FFF2-40B4-BE49-F238E27FC236}">
                <a16:creationId xmlns:a16="http://schemas.microsoft.com/office/drawing/2014/main" id="{7CC67E8A-04D3-4231-9E42-16DD81EC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50" name="Rectangle 8">
            <a:extLst>
              <a:ext uri="{FF2B5EF4-FFF2-40B4-BE49-F238E27FC236}">
                <a16:creationId xmlns:a16="http://schemas.microsoft.com/office/drawing/2014/main" id="{FB2A8CBE-F7C3-4D8B-BDCC-618E0CF1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51" name="Rectangle 9">
            <a:extLst>
              <a:ext uri="{FF2B5EF4-FFF2-40B4-BE49-F238E27FC236}">
                <a16:creationId xmlns:a16="http://schemas.microsoft.com/office/drawing/2014/main" id="{FB1A648E-3633-4B53-9F76-9A906360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52" name="Rectangle 10">
            <a:extLst>
              <a:ext uri="{FF2B5EF4-FFF2-40B4-BE49-F238E27FC236}">
                <a16:creationId xmlns:a16="http://schemas.microsoft.com/office/drawing/2014/main" id="{480E97E3-EBA5-4A99-A108-5425E4DB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753" name="Rectangle 11">
            <a:extLst>
              <a:ext uri="{FF2B5EF4-FFF2-40B4-BE49-F238E27FC236}">
                <a16:creationId xmlns:a16="http://schemas.microsoft.com/office/drawing/2014/main" id="{A03A8D8F-036B-4E07-BC49-E5F96093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7754" name="Picture 25" descr="65133">
            <a:extLst>
              <a:ext uri="{FF2B5EF4-FFF2-40B4-BE49-F238E27FC236}">
                <a16:creationId xmlns:a16="http://schemas.microsoft.com/office/drawing/2014/main" id="{D130A269-262D-43FB-9B93-5B025686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076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9096" name="Group 24">
            <a:extLst>
              <a:ext uri="{FF2B5EF4-FFF2-40B4-BE49-F238E27FC236}">
                <a16:creationId xmlns:a16="http://schemas.microsoft.com/office/drawing/2014/main" id="{C4DF2670-C673-4741-82D5-5D6D8559D54D}"/>
              </a:ext>
            </a:extLst>
          </p:cNvPr>
          <p:cNvGraphicFramePr>
            <a:graphicFrameLocks noGrp="1"/>
          </p:cNvGraphicFramePr>
          <p:nvPr/>
        </p:nvGraphicFramePr>
        <p:xfrm>
          <a:off x="4716463" y="1989140"/>
          <a:ext cx="2690812" cy="528637"/>
        </p:xfrm>
        <a:graphic>
          <a:graphicData uri="http://schemas.openxmlformats.org/drawingml/2006/table">
            <a:tbl>
              <a:tblPr/>
              <a:tblGrid>
                <a:gridCol w="269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ⅳ.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(Implementation)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template04_2">
            <a:extLst>
              <a:ext uri="{FF2B5EF4-FFF2-40B4-BE49-F238E27FC236}">
                <a16:creationId xmlns:a16="http://schemas.microsoft.com/office/drawing/2014/main" id="{5CF96D56-AC9C-44E8-B557-5DC13A44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6963" name="Group 3">
            <a:extLst>
              <a:ext uri="{FF2B5EF4-FFF2-40B4-BE49-F238E27FC236}">
                <a16:creationId xmlns:a16="http://schemas.microsoft.com/office/drawing/2014/main" id="{9B4C8841-4018-44D9-84D4-6BEFC8606C6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7005" name="Text Box 4">
              <a:extLst>
                <a:ext uri="{FF2B5EF4-FFF2-40B4-BE49-F238E27FC236}">
                  <a16:creationId xmlns:a16="http://schemas.microsoft.com/office/drawing/2014/main" id="{85203B4B-4084-43A6-96FC-39928EC42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7006" name="Line 5">
              <a:extLst>
                <a:ext uri="{FF2B5EF4-FFF2-40B4-BE49-F238E27FC236}">
                  <a16:creationId xmlns:a16="http://schemas.microsoft.com/office/drawing/2014/main" id="{E1AE67CC-578E-4F2C-AA3F-ECC2259FA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6964" name="Rectangle 6">
            <a:extLst>
              <a:ext uri="{FF2B5EF4-FFF2-40B4-BE49-F238E27FC236}">
                <a16:creationId xmlns:a16="http://schemas.microsoft.com/office/drawing/2014/main" id="{97606C92-63B5-4047-B912-8CDDC5CB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65" name="Rectangle 7">
            <a:extLst>
              <a:ext uri="{FF2B5EF4-FFF2-40B4-BE49-F238E27FC236}">
                <a16:creationId xmlns:a16="http://schemas.microsoft.com/office/drawing/2014/main" id="{0835F05F-CC43-4785-BA59-4A76293D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66" name="Rectangle 8">
            <a:extLst>
              <a:ext uri="{FF2B5EF4-FFF2-40B4-BE49-F238E27FC236}">
                <a16:creationId xmlns:a16="http://schemas.microsoft.com/office/drawing/2014/main" id="{D8484C72-D4D3-4C11-B4E2-C13DC55A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67" name="Rectangle 9">
            <a:extLst>
              <a:ext uri="{FF2B5EF4-FFF2-40B4-BE49-F238E27FC236}">
                <a16:creationId xmlns:a16="http://schemas.microsoft.com/office/drawing/2014/main" id="{DF3E2034-DBB9-4BC6-885E-19572875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68" name="Rectangle 10">
            <a:extLst>
              <a:ext uri="{FF2B5EF4-FFF2-40B4-BE49-F238E27FC236}">
                <a16:creationId xmlns:a16="http://schemas.microsoft.com/office/drawing/2014/main" id="{10C8FB7E-719A-4161-82C5-AD52B65E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969" name="Group 11">
            <a:extLst>
              <a:ext uri="{FF2B5EF4-FFF2-40B4-BE49-F238E27FC236}">
                <a16:creationId xmlns:a16="http://schemas.microsoft.com/office/drawing/2014/main" id="{A4BCDB4D-E838-4180-9875-A92650D0897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6997" name="Group 12">
              <a:extLst>
                <a:ext uri="{FF2B5EF4-FFF2-40B4-BE49-F238E27FC236}">
                  <a16:creationId xmlns:a16="http://schemas.microsoft.com/office/drawing/2014/main" id="{7C641952-F983-4997-88AF-029BAE6A8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7000" name="Oval 13">
                <a:extLst>
                  <a:ext uri="{FF2B5EF4-FFF2-40B4-BE49-F238E27FC236}">
                    <a16:creationId xmlns:a16="http://schemas.microsoft.com/office/drawing/2014/main" id="{5BA03BDC-9044-4D03-9FEA-B3D7DE959B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001" name="Oval 14">
                <a:extLst>
                  <a:ext uri="{FF2B5EF4-FFF2-40B4-BE49-F238E27FC236}">
                    <a16:creationId xmlns:a16="http://schemas.microsoft.com/office/drawing/2014/main" id="{8CDF2DDF-9327-4E42-9AC5-643A98CCBE6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002" name="Oval 15">
                <a:extLst>
                  <a:ext uri="{FF2B5EF4-FFF2-40B4-BE49-F238E27FC236}">
                    <a16:creationId xmlns:a16="http://schemas.microsoft.com/office/drawing/2014/main" id="{374A2986-3760-4964-B496-C1B8850CB3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003" name="Oval 16">
                <a:extLst>
                  <a:ext uri="{FF2B5EF4-FFF2-40B4-BE49-F238E27FC236}">
                    <a16:creationId xmlns:a16="http://schemas.microsoft.com/office/drawing/2014/main" id="{BCB8B0D6-8853-465A-9AF0-F0F1910196D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004" name="Oval 17">
                <a:extLst>
                  <a:ext uri="{FF2B5EF4-FFF2-40B4-BE49-F238E27FC236}">
                    <a16:creationId xmlns:a16="http://schemas.microsoft.com/office/drawing/2014/main" id="{E0CA7D1B-100B-45EF-B70B-987742BCE2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6998" name="Line 18">
              <a:extLst>
                <a:ext uri="{FF2B5EF4-FFF2-40B4-BE49-F238E27FC236}">
                  <a16:creationId xmlns:a16="http://schemas.microsoft.com/office/drawing/2014/main" id="{DBEE907F-A422-4EDD-9D7B-3A59DEB23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6999" name="Text Box 19">
              <a:extLst>
                <a:ext uri="{FF2B5EF4-FFF2-40B4-BE49-F238E27FC236}">
                  <a16:creationId xmlns:a16="http://schemas.microsoft.com/office/drawing/2014/main" id="{E97586CA-32C7-4CC7-923A-6F5118CC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6970" name="Rectangle 20">
            <a:extLst>
              <a:ext uri="{FF2B5EF4-FFF2-40B4-BE49-F238E27FC236}">
                <a16:creationId xmlns:a16="http://schemas.microsoft.com/office/drawing/2014/main" id="{4CD0ADF2-A7E6-47DE-A659-2A1CE651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1" name="Text Box 21">
            <a:extLst>
              <a:ext uri="{FF2B5EF4-FFF2-40B4-BE49-F238E27FC236}">
                <a16:creationId xmlns:a16="http://schemas.microsoft.com/office/drawing/2014/main" id="{20F7BE73-717E-46E7-8323-F5F05289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6972" name="Rectangle 22">
            <a:extLst>
              <a:ext uri="{FF2B5EF4-FFF2-40B4-BE49-F238E27FC236}">
                <a16:creationId xmlns:a16="http://schemas.microsoft.com/office/drawing/2014/main" id="{A617E988-8C36-41C1-BAAE-812B45DF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3" name="Rectangle 23">
            <a:extLst>
              <a:ext uri="{FF2B5EF4-FFF2-40B4-BE49-F238E27FC236}">
                <a16:creationId xmlns:a16="http://schemas.microsoft.com/office/drawing/2014/main" id="{D55CA12E-8E3D-4219-96C1-99FA2FA3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4" name="Rectangle 24">
            <a:extLst>
              <a:ext uri="{FF2B5EF4-FFF2-40B4-BE49-F238E27FC236}">
                <a16:creationId xmlns:a16="http://schemas.microsoft.com/office/drawing/2014/main" id="{47D10171-C377-4CBD-ADD6-25331439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5" name="Rectangle 25">
            <a:extLst>
              <a:ext uri="{FF2B5EF4-FFF2-40B4-BE49-F238E27FC236}">
                <a16:creationId xmlns:a16="http://schemas.microsoft.com/office/drawing/2014/main" id="{C02B8C51-9933-4A22-ACB6-1157AFD62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6" name="Rectangle 26">
            <a:extLst>
              <a:ext uri="{FF2B5EF4-FFF2-40B4-BE49-F238E27FC236}">
                <a16:creationId xmlns:a16="http://schemas.microsoft.com/office/drawing/2014/main" id="{9C95CA66-6D5F-4D1B-ABCC-A479DB5C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981075"/>
            <a:ext cx="253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후 정리사항</a:t>
            </a:r>
          </a:p>
        </p:txBody>
      </p:sp>
      <p:sp>
        <p:nvSpPr>
          <p:cNvPr id="296977" name="Rectangle 27">
            <a:extLst>
              <a:ext uri="{FF2B5EF4-FFF2-40B4-BE49-F238E27FC236}">
                <a16:creationId xmlns:a16="http://schemas.microsoft.com/office/drawing/2014/main" id="{D4B223AD-84A3-4AE2-AD97-127B9086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5048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8" name="Rectangle 28">
            <a:extLst>
              <a:ext uri="{FF2B5EF4-FFF2-40B4-BE49-F238E27FC236}">
                <a16:creationId xmlns:a16="http://schemas.microsoft.com/office/drawing/2014/main" id="{79D84656-0B31-4ECF-A080-13D371A2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145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79" name="Rectangle 52">
            <a:extLst>
              <a:ext uri="{FF2B5EF4-FFF2-40B4-BE49-F238E27FC236}">
                <a16:creationId xmlns:a16="http://schemas.microsoft.com/office/drawing/2014/main" id="{729CFAED-4938-4869-8F2D-F20F60F6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25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2624" name="Group 112">
            <a:extLst>
              <a:ext uri="{FF2B5EF4-FFF2-40B4-BE49-F238E27FC236}">
                <a16:creationId xmlns:a16="http://schemas.microsoft.com/office/drawing/2014/main" id="{B13F859B-E6D9-4598-BCF1-900856E8450F}"/>
              </a:ext>
            </a:extLst>
          </p:cNvPr>
          <p:cNvGraphicFramePr>
            <a:graphicFrameLocks noGrp="1"/>
          </p:cNvGraphicFramePr>
          <p:nvPr/>
        </p:nvGraphicFramePr>
        <p:xfrm>
          <a:off x="755652" y="1557340"/>
          <a:ext cx="7743825" cy="2344737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  부  내  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시행결과정리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과정시행 결과 보고서 정리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과정에 대한 평가 내용 정리 및 수정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 사항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Check/Feedback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과정시행 결과 각 부서에 통보가 필요한 조치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업무연락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시행결과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 및 문제점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향후 계획 등 수강생 관련 사항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교육자료 정리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중 수강생 작성물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발표자료 등 체계적으로 정리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교보재 등 각종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Material 1Set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보관정리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강의실 정리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교육 기수 시행 준비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물품 정리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정돈 및 강의장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213" marB="4621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 descr="template04_2">
            <a:extLst>
              <a:ext uri="{FF2B5EF4-FFF2-40B4-BE49-F238E27FC236}">
                <a16:creationId xmlns:a16="http://schemas.microsoft.com/office/drawing/2014/main" id="{CE753E04-B246-47C8-8F58-384D8BA1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987" name="Group 3">
            <a:extLst>
              <a:ext uri="{FF2B5EF4-FFF2-40B4-BE49-F238E27FC236}">
                <a16:creationId xmlns:a16="http://schemas.microsoft.com/office/drawing/2014/main" id="{B613821F-9A41-4DFB-BFB6-0EBFD0B59A2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8064" name="Text Box 4">
              <a:extLst>
                <a:ext uri="{FF2B5EF4-FFF2-40B4-BE49-F238E27FC236}">
                  <a16:creationId xmlns:a16="http://schemas.microsoft.com/office/drawing/2014/main" id="{CB50F0BD-C326-4389-B5DB-E57999257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8065" name="Line 5">
              <a:extLst>
                <a:ext uri="{FF2B5EF4-FFF2-40B4-BE49-F238E27FC236}">
                  <a16:creationId xmlns:a16="http://schemas.microsoft.com/office/drawing/2014/main" id="{AA793492-1459-4DF3-AD22-E6282C414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988" name="Rectangle 6">
            <a:extLst>
              <a:ext uri="{FF2B5EF4-FFF2-40B4-BE49-F238E27FC236}">
                <a16:creationId xmlns:a16="http://schemas.microsoft.com/office/drawing/2014/main" id="{BBCD0604-C322-414C-88D0-4FFEC498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89" name="Rectangle 7">
            <a:extLst>
              <a:ext uri="{FF2B5EF4-FFF2-40B4-BE49-F238E27FC236}">
                <a16:creationId xmlns:a16="http://schemas.microsoft.com/office/drawing/2014/main" id="{B1B6A8C2-B7CA-4C0D-B832-8FE9AE72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0" name="Rectangle 8">
            <a:extLst>
              <a:ext uri="{FF2B5EF4-FFF2-40B4-BE49-F238E27FC236}">
                <a16:creationId xmlns:a16="http://schemas.microsoft.com/office/drawing/2014/main" id="{B0277465-9E48-4DBE-A015-6122F83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7991" name="Group 9">
            <a:extLst>
              <a:ext uri="{FF2B5EF4-FFF2-40B4-BE49-F238E27FC236}">
                <a16:creationId xmlns:a16="http://schemas.microsoft.com/office/drawing/2014/main" id="{ED97A731-0D54-43B1-8D86-EDCA03AFBDE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8056" name="Group 10">
              <a:extLst>
                <a:ext uri="{FF2B5EF4-FFF2-40B4-BE49-F238E27FC236}">
                  <a16:creationId xmlns:a16="http://schemas.microsoft.com/office/drawing/2014/main" id="{2C5F3CD7-87A3-4F81-A527-0D22DAEDD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8059" name="Oval 11">
                <a:extLst>
                  <a:ext uri="{FF2B5EF4-FFF2-40B4-BE49-F238E27FC236}">
                    <a16:creationId xmlns:a16="http://schemas.microsoft.com/office/drawing/2014/main" id="{47F3C688-B441-4622-9190-F7E7AE6ADB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060" name="Oval 12">
                <a:extLst>
                  <a:ext uri="{FF2B5EF4-FFF2-40B4-BE49-F238E27FC236}">
                    <a16:creationId xmlns:a16="http://schemas.microsoft.com/office/drawing/2014/main" id="{5CDE9DEB-9B0A-4070-9787-7CA92632CF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061" name="Oval 13">
                <a:extLst>
                  <a:ext uri="{FF2B5EF4-FFF2-40B4-BE49-F238E27FC236}">
                    <a16:creationId xmlns:a16="http://schemas.microsoft.com/office/drawing/2014/main" id="{CC5CC2CA-4A89-4BF1-A87F-CB7C427566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062" name="Oval 14">
                <a:extLst>
                  <a:ext uri="{FF2B5EF4-FFF2-40B4-BE49-F238E27FC236}">
                    <a16:creationId xmlns:a16="http://schemas.microsoft.com/office/drawing/2014/main" id="{8D8FDA41-6A00-4869-BB32-974E75C486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063" name="Oval 15">
                <a:extLst>
                  <a:ext uri="{FF2B5EF4-FFF2-40B4-BE49-F238E27FC236}">
                    <a16:creationId xmlns:a16="http://schemas.microsoft.com/office/drawing/2014/main" id="{C9D4DE52-29E8-4A41-BA0B-EC5FB506D15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8057" name="Line 16">
              <a:extLst>
                <a:ext uri="{FF2B5EF4-FFF2-40B4-BE49-F238E27FC236}">
                  <a16:creationId xmlns:a16="http://schemas.microsoft.com/office/drawing/2014/main" id="{2BECEFAD-A11A-4DB7-9E9E-810B8887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58" name="Text Box 17">
              <a:extLst>
                <a:ext uri="{FF2B5EF4-FFF2-40B4-BE49-F238E27FC236}">
                  <a16:creationId xmlns:a16="http://schemas.microsoft.com/office/drawing/2014/main" id="{406BE3DD-3A66-4028-AD76-1B50477C2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7992" name="Rectangle 18">
            <a:extLst>
              <a:ext uri="{FF2B5EF4-FFF2-40B4-BE49-F238E27FC236}">
                <a16:creationId xmlns:a16="http://schemas.microsoft.com/office/drawing/2014/main" id="{273E11AB-4C83-48DB-A60B-C0EE25DB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3" name="Text Box 19">
            <a:extLst>
              <a:ext uri="{FF2B5EF4-FFF2-40B4-BE49-F238E27FC236}">
                <a16:creationId xmlns:a16="http://schemas.microsoft.com/office/drawing/2014/main" id="{24E00F92-3DF8-4484-861E-ABAF26FD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7994" name="Rectangle 20">
            <a:extLst>
              <a:ext uri="{FF2B5EF4-FFF2-40B4-BE49-F238E27FC236}">
                <a16:creationId xmlns:a16="http://schemas.microsoft.com/office/drawing/2014/main" id="{132EA8D4-B305-4B10-9DB9-BC4DA168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5" name="Rectangle 21">
            <a:extLst>
              <a:ext uri="{FF2B5EF4-FFF2-40B4-BE49-F238E27FC236}">
                <a16:creationId xmlns:a16="http://schemas.microsoft.com/office/drawing/2014/main" id="{38B756C2-27E3-465A-8F7E-4FDDF6BC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6" name="Rectangle 22">
            <a:extLst>
              <a:ext uri="{FF2B5EF4-FFF2-40B4-BE49-F238E27FC236}">
                <a16:creationId xmlns:a16="http://schemas.microsoft.com/office/drawing/2014/main" id="{EDF75A4D-537C-4AB9-B507-F6121E36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7" name="Rectangle 23">
            <a:extLst>
              <a:ext uri="{FF2B5EF4-FFF2-40B4-BE49-F238E27FC236}">
                <a16:creationId xmlns:a16="http://schemas.microsoft.com/office/drawing/2014/main" id="{04807ED2-F269-47DD-94B5-DC2EDD2A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334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10-1. Material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발주</a:t>
            </a:r>
          </a:p>
        </p:txBody>
      </p:sp>
      <p:sp>
        <p:nvSpPr>
          <p:cNvPr id="297998" name="Rectangle 24">
            <a:extLst>
              <a:ext uri="{FF2B5EF4-FFF2-40B4-BE49-F238E27FC236}">
                <a16:creationId xmlns:a16="http://schemas.microsoft.com/office/drawing/2014/main" id="{8AEBB0BF-B95A-48BE-A3E3-24984B22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9" name="Rectangle 26">
            <a:extLst>
              <a:ext uri="{FF2B5EF4-FFF2-40B4-BE49-F238E27FC236}">
                <a16:creationId xmlns:a16="http://schemas.microsoft.com/office/drawing/2014/main" id="{7B0A06B8-5917-4017-AEDC-E2A219FD0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0" name="Rectangle 27">
            <a:extLst>
              <a:ext uri="{FF2B5EF4-FFF2-40B4-BE49-F238E27FC236}">
                <a16:creationId xmlns:a16="http://schemas.microsoft.com/office/drawing/2014/main" id="{BB9A366F-0B8D-4B41-9D8A-411BCBD9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1" name="Rectangle 28">
            <a:extLst>
              <a:ext uri="{FF2B5EF4-FFF2-40B4-BE49-F238E27FC236}">
                <a16:creationId xmlns:a16="http://schemas.microsoft.com/office/drawing/2014/main" id="{434D20B7-1EFD-4AD8-B77D-204D7598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2" name="Rectangle 29">
            <a:extLst>
              <a:ext uri="{FF2B5EF4-FFF2-40B4-BE49-F238E27FC236}">
                <a16:creationId xmlns:a16="http://schemas.microsoft.com/office/drawing/2014/main" id="{32723C5B-587F-4E48-BD80-C574F2D48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3" name="Rectangle 30">
            <a:extLst>
              <a:ext uri="{FF2B5EF4-FFF2-40B4-BE49-F238E27FC236}">
                <a16:creationId xmlns:a16="http://schemas.microsoft.com/office/drawing/2014/main" id="{0842BE16-D2D1-4A7F-8C38-F81D9335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4" name="Rectangle 31">
            <a:extLst>
              <a:ext uri="{FF2B5EF4-FFF2-40B4-BE49-F238E27FC236}">
                <a16:creationId xmlns:a16="http://schemas.microsoft.com/office/drawing/2014/main" id="{14B1D939-814F-4D03-965B-20EF0CE9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5" name="Rectangle 32">
            <a:extLst>
              <a:ext uri="{FF2B5EF4-FFF2-40B4-BE49-F238E27FC236}">
                <a16:creationId xmlns:a16="http://schemas.microsoft.com/office/drawing/2014/main" id="{BA6D7E01-2A99-4E72-9E1C-F90D737F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6" name="Rectangle 33">
            <a:extLst>
              <a:ext uri="{FF2B5EF4-FFF2-40B4-BE49-F238E27FC236}">
                <a16:creationId xmlns:a16="http://schemas.microsoft.com/office/drawing/2014/main" id="{F1CDE048-083D-4BAE-8727-11217879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7" name="Rectangle 35">
            <a:extLst>
              <a:ext uri="{FF2B5EF4-FFF2-40B4-BE49-F238E27FC236}">
                <a16:creationId xmlns:a16="http://schemas.microsoft.com/office/drawing/2014/main" id="{A2798E7B-F81A-4983-B74E-DCDD4BF8A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8" name="Rectangle 36">
            <a:extLst>
              <a:ext uri="{FF2B5EF4-FFF2-40B4-BE49-F238E27FC236}">
                <a16:creationId xmlns:a16="http://schemas.microsoft.com/office/drawing/2014/main" id="{F2393BF0-A252-47F1-91D5-C6A4F0F7F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9" name="Rectangle 37">
            <a:extLst>
              <a:ext uri="{FF2B5EF4-FFF2-40B4-BE49-F238E27FC236}">
                <a16:creationId xmlns:a16="http://schemas.microsoft.com/office/drawing/2014/main" id="{4F21071F-5A49-4152-B41E-03F2624E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0" name="Rectangle 38">
            <a:extLst>
              <a:ext uri="{FF2B5EF4-FFF2-40B4-BE49-F238E27FC236}">
                <a16:creationId xmlns:a16="http://schemas.microsoft.com/office/drawing/2014/main" id="{58F9115E-9C48-462E-BA97-3D6197A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1" name="Rectangle 40">
            <a:extLst>
              <a:ext uri="{FF2B5EF4-FFF2-40B4-BE49-F238E27FC236}">
                <a16:creationId xmlns:a16="http://schemas.microsoft.com/office/drawing/2014/main" id="{457686F6-80DE-4D93-AD10-B2C86A98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2" name="Rectangle 41">
            <a:extLst>
              <a:ext uri="{FF2B5EF4-FFF2-40B4-BE49-F238E27FC236}">
                <a16:creationId xmlns:a16="http://schemas.microsoft.com/office/drawing/2014/main" id="{15FAEF8A-B175-4500-A8CC-A8636F37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3" name="Rectangle 42">
            <a:extLst>
              <a:ext uri="{FF2B5EF4-FFF2-40B4-BE49-F238E27FC236}">
                <a16:creationId xmlns:a16="http://schemas.microsoft.com/office/drawing/2014/main" id="{C18ADDFF-E6CF-487F-8F1A-1325FCB7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4" name="Rectangle 43">
            <a:extLst>
              <a:ext uri="{FF2B5EF4-FFF2-40B4-BE49-F238E27FC236}">
                <a16:creationId xmlns:a16="http://schemas.microsoft.com/office/drawing/2014/main" id="{3523215A-4111-4F78-9038-5A90A83D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5" name="Rectangle 45">
            <a:extLst>
              <a:ext uri="{FF2B5EF4-FFF2-40B4-BE49-F238E27FC236}">
                <a16:creationId xmlns:a16="http://schemas.microsoft.com/office/drawing/2014/main" id="{D09DE2AB-64F0-4010-9B66-6FEBFC7D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273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6" name="Rectangle 63">
            <a:extLst>
              <a:ext uri="{FF2B5EF4-FFF2-40B4-BE49-F238E27FC236}">
                <a16:creationId xmlns:a16="http://schemas.microsoft.com/office/drawing/2014/main" id="{4C0B8644-C173-4C31-8DC1-97879D3D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51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4746" name="Group 186">
            <a:extLst>
              <a:ext uri="{FF2B5EF4-FFF2-40B4-BE49-F238E27FC236}">
                <a16:creationId xmlns:a16="http://schemas.microsoft.com/office/drawing/2014/main" id="{A7637268-9234-4947-93FB-7015A5FC84BE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268413"/>
          <a:ext cx="7956550" cy="1801812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제작의뢰사항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의뢰처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완료예정일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4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8034" name="Rectangle 118">
            <a:extLst>
              <a:ext uri="{FF2B5EF4-FFF2-40B4-BE49-F238E27FC236}">
                <a16:creationId xmlns:a16="http://schemas.microsoft.com/office/drawing/2014/main" id="{03038061-D570-4BD8-8025-D32B5C2A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2" y="3357563"/>
            <a:ext cx="3940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10-2.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각종행정처리 </a:t>
            </a: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(Check-List)</a:t>
            </a:r>
          </a:p>
        </p:txBody>
      </p:sp>
      <p:sp>
        <p:nvSpPr>
          <p:cNvPr id="298035" name="Rectangle 119">
            <a:extLst>
              <a:ext uri="{FF2B5EF4-FFF2-40B4-BE49-F238E27FC236}">
                <a16:creationId xmlns:a16="http://schemas.microsoft.com/office/drawing/2014/main" id="{873842E5-B892-451B-A63A-58A7B8F0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288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4747" name="Group 187">
            <a:extLst>
              <a:ext uri="{FF2B5EF4-FFF2-40B4-BE49-F238E27FC236}">
                <a16:creationId xmlns:a16="http://schemas.microsoft.com/office/drawing/2014/main" id="{877AFD66-2980-4820-84B4-21962B1B7EE7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860802"/>
          <a:ext cx="7920038" cy="2162175"/>
        </p:xfrm>
        <a:graphic>
          <a:graphicData uri="http://schemas.openxmlformats.org/drawingml/2006/table">
            <a:tbl>
              <a:tblPr/>
              <a:tblGrid>
                <a:gridCol w="189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행정처리 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관련부서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완료예정일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8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template04_2">
            <a:extLst>
              <a:ext uri="{FF2B5EF4-FFF2-40B4-BE49-F238E27FC236}">
                <a16:creationId xmlns:a16="http://schemas.microsoft.com/office/drawing/2014/main" id="{6969E2C7-5676-4437-8D2E-6639AF86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9011" name="Group 3">
            <a:extLst>
              <a:ext uri="{FF2B5EF4-FFF2-40B4-BE49-F238E27FC236}">
                <a16:creationId xmlns:a16="http://schemas.microsoft.com/office/drawing/2014/main" id="{32884FE5-B429-49A1-8BAF-1F1C265C8E2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9087" name="Text Box 4">
              <a:extLst>
                <a:ext uri="{FF2B5EF4-FFF2-40B4-BE49-F238E27FC236}">
                  <a16:creationId xmlns:a16="http://schemas.microsoft.com/office/drawing/2014/main" id="{559BD6C6-8A88-4969-9D95-7F5A30CA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9088" name="Line 5">
              <a:extLst>
                <a:ext uri="{FF2B5EF4-FFF2-40B4-BE49-F238E27FC236}">
                  <a16:creationId xmlns:a16="http://schemas.microsoft.com/office/drawing/2014/main" id="{323DEC92-4B4E-4BB2-8392-4BB247E7F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9012" name="Rectangle 6">
            <a:extLst>
              <a:ext uri="{FF2B5EF4-FFF2-40B4-BE49-F238E27FC236}">
                <a16:creationId xmlns:a16="http://schemas.microsoft.com/office/drawing/2014/main" id="{D7DE3CB7-5DAF-435B-AE7E-4C5136F9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13" name="Rectangle 7">
            <a:extLst>
              <a:ext uri="{FF2B5EF4-FFF2-40B4-BE49-F238E27FC236}">
                <a16:creationId xmlns:a16="http://schemas.microsoft.com/office/drawing/2014/main" id="{56C40B9B-1458-49C8-A61B-A98419AD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14" name="Rectangle 8">
            <a:extLst>
              <a:ext uri="{FF2B5EF4-FFF2-40B4-BE49-F238E27FC236}">
                <a16:creationId xmlns:a16="http://schemas.microsoft.com/office/drawing/2014/main" id="{68FC9AF2-ED6C-405E-8575-9237C292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9015" name="Group 9">
            <a:extLst>
              <a:ext uri="{FF2B5EF4-FFF2-40B4-BE49-F238E27FC236}">
                <a16:creationId xmlns:a16="http://schemas.microsoft.com/office/drawing/2014/main" id="{DBE708B1-768C-4D2E-9238-E491E42668A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9079" name="Group 10">
              <a:extLst>
                <a:ext uri="{FF2B5EF4-FFF2-40B4-BE49-F238E27FC236}">
                  <a16:creationId xmlns:a16="http://schemas.microsoft.com/office/drawing/2014/main" id="{34749219-4D4C-4293-B18D-81A218B1C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9082" name="Oval 11">
                <a:extLst>
                  <a:ext uri="{FF2B5EF4-FFF2-40B4-BE49-F238E27FC236}">
                    <a16:creationId xmlns:a16="http://schemas.microsoft.com/office/drawing/2014/main" id="{27EAA37D-F63A-4E89-9547-FEC41A39F7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9083" name="Oval 12">
                <a:extLst>
                  <a:ext uri="{FF2B5EF4-FFF2-40B4-BE49-F238E27FC236}">
                    <a16:creationId xmlns:a16="http://schemas.microsoft.com/office/drawing/2014/main" id="{34853640-7CF8-4939-9A10-76F6488C15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9084" name="Oval 13">
                <a:extLst>
                  <a:ext uri="{FF2B5EF4-FFF2-40B4-BE49-F238E27FC236}">
                    <a16:creationId xmlns:a16="http://schemas.microsoft.com/office/drawing/2014/main" id="{FFF4BEC5-A1C5-4E64-AD98-9153299812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9085" name="Oval 14">
                <a:extLst>
                  <a:ext uri="{FF2B5EF4-FFF2-40B4-BE49-F238E27FC236}">
                    <a16:creationId xmlns:a16="http://schemas.microsoft.com/office/drawing/2014/main" id="{01AC66D5-12B9-4C6F-A01E-48325CD870F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9086" name="Oval 15">
                <a:extLst>
                  <a:ext uri="{FF2B5EF4-FFF2-40B4-BE49-F238E27FC236}">
                    <a16:creationId xmlns:a16="http://schemas.microsoft.com/office/drawing/2014/main" id="{C994D277-049F-414B-B7EF-DB43EE6D3C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9080" name="Line 16">
              <a:extLst>
                <a:ext uri="{FF2B5EF4-FFF2-40B4-BE49-F238E27FC236}">
                  <a16:creationId xmlns:a16="http://schemas.microsoft.com/office/drawing/2014/main" id="{D54724E1-F378-4221-B151-15687236C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81" name="Text Box 17">
              <a:extLst>
                <a:ext uri="{FF2B5EF4-FFF2-40B4-BE49-F238E27FC236}">
                  <a16:creationId xmlns:a16="http://schemas.microsoft.com/office/drawing/2014/main" id="{D2167249-4814-4B4A-819D-751E7F888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9016" name="Rectangle 18">
            <a:extLst>
              <a:ext uri="{FF2B5EF4-FFF2-40B4-BE49-F238E27FC236}">
                <a16:creationId xmlns:a16="http://schemas.microsoft.com/office/drawing/2014/main" id="{ACCE826B-6CFC-40A3-A062-540BFF0E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17" name="Text Box 19">
            <a:extLst>
              <a:ext uri="{FF2B5EF4-FFF2-40B4-BE49-F238E27FC236}">
                <a16:creationId xmlns:a16="http://schemas.microsoft.com/office/drawing/2014/main" id="{CCD3F6F6-DBEC-4AD1-9EE3-A2C0C28AF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9018" name="Rectangle 20">
            <a:extLst>
              <a:ext uri="{FF2B5EF4-FFF2-40B4-BE49-F238E27FC236}">
                <a16:creationId xmlns:a16="http://schemas.microsoft.com/office/drawing/2014/main" id="{EE23D45A-EC97-4993-97F4-7FFA24D4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19" name="Rectangle 21">
            <a:extLst>
              <a:ext uri="{FF2B5EF4-FFF2-40B4-BE49-F238E27FC236}">
                <a16:creationId xmlns:a16="http://schemas.microsoft.com/office/drawing/2014/main" id="{1DB12E56-7BBD-4788-978B-A78D7370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0" name="Rectangle 22">
            <a:extLst>
              <a:ext uri="{FF2B5EF4-FFF2-40B4-BE49-F238E27FC236}">
                <a16:creationId xmlns:a16="http://schemas.microsoft.com/office/drawing/2014/main" id="{AB96071C-AA59-44E9-A7C8-1AB3178C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1" name="Rectangle 23">
            <a:extLst>
              <a:ext uri="{FF2B5EF4-FFF2-40B4-BE49-F238E27FC236}">
                <a16:creationId xmlns:a16="http://schemas.microsoft.com/office/drawing/2014/main" id="{376C6CEE-FF8E-4D4A-9CFD-E701AE66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2525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10-3.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운영준비</a:t>
            </a:r>
          </a:p>
        </p:txBody>
      </p:sp>
      <p:sp>
        <p:nvSpPr>
          <p:cNvPr id="299022" name="Rectangle 24">
            <a:extLst>
              <a:ext uri="{FF2B5EF4-FFF2-40B4-BE49-F238E27FC236}">
                <a16:creationId xmlns:a16="http://schemas.microsoft.com/office/drawing/2014/main" id="{5EDFC47E-9F71-4689-A66B-6E0E178E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3" name="Rectangle 25">
            <a:extLst>
              <a:ext uri="{FF2B5EF4-FFF2-40B4-BE49-F238E27FC236}">
                <a16:creationId xmlns:a16="http://schemas.microsoft.com/office/drawing/2014/main" id="{60CEDF27-6A88-4554-98BC-826F4E36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4" name="Rectangle 26">
            <a:extLst>
              <a:ext uri="{FF2B5EF4-FFF2-40B4-BE49-F238E27FC236}">
                <a16:creationId xmlns:a16="http://schemas.microsoft.com/office/drawing/2014/main" id="{A69CB723-1184-4232-B90D-47794E10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5" name="Rectangle 27">
            <a:extLst>
              <a:ext uri="{FF2B5EF4-FFF2-40B4-BE49-F238E27FC236}">
                <a16:creationId xmlns:a16="http://schemas.microsoft.com/office/drawing/2014/main" id="{A9C94AD4-601F-482A-884E-0C79CE547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6" name="Rectangle 28">
            <a:extLst>
              <a:ext uri="{FF2B5EF4-FFF2-40B4-BE49-F238E27FC236}">
                <a16:creationId xmlns:a16="http://schemas.microsoft.com/office/drawing/2014/main" id="{A7D77E51-9CB8-47FF-9ED2-7DC675F4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7" name="Rectangle 29">
            <a:extLst>
              <a:ext uri="{FF2B5EF4-FFF2-40B4-BE49-F238E27FC236}">
                <a16:creationId xmlns:a16="http://schemas.microsoft.com/office/drawing/2014/main" id="{657B31EB-37C9-42BD-ACAA-09093378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8" name="Rectangle 30">
            <a:extLst>
              <a:ext uri="{FF2B5EF4-FFF2-40B4-BE49-F238E27FC236}">
                <a16:creationId xmlns:a16="http://schemas.microsoft.com/office/drawing/2014/main" id="{2E501A53-F8A2-4965-923E-245F2BD5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29" name="Rectangle 31">
            <a:extLst>
              <a:ext uri="{FF2B5EF4-FFF2-40B4-BE49-F238E27FC236}">
                <a16:creationId xmlns:a16="http://schemas.microsoft.com/office/drawing/2014/main" id="{6A63BE68-A73E-4D8F-9E2B-B57F035E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0" name="Rectangle 32">
            <a:extLst>
              <a:ext uri="{FF2B5EF4-FFF2-40B4-BE49-F238E27FC236}">
                <a16:creationId xmlns:a16="http://schemas.microsoft.com/office/drawing/2014/main" id="{225F519A-BE9E-4874-9A2B-AACAB021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1" name="Rectangle 33">
            <a:extLst>
              <a:ext uri="{FF2B5EF4-FFF2-40B4-BE49-F238E27FC236}">
                <a16:creationId xmlns:a16="http://schemas.microsoft.com/office/drawing/2014/main" id="{A146B46D-5FD3-428E-8498-8701B9A0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2" name="Rectangle 34">
            <a:extLst>
              <a:ext uri="{FF2B5EF4-FFF2-40B4-BE49-F238E27FC236}">
                <a16:creationId xmlns:a16="http://schemas.microsoft.com/office/drawing/2014/main" id="{AD18DF16-0723-454A-9CCD-34937BE8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3" name="Rectangle 35">
            <a:extLst>
              <a:ext uri="{FF2B5EF4-FFF2-40B4-BE49-F238E27FC236}">
                <a16:creationId xmlns:a16="http://schemas.microsoft.com/office/drawing/2014/main" id="{D7825F7F-2A53-4722-A7AE-C419FA93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4" name="Rectangle 36">
            <a:extLst>
              <a:ext uri="{FF2B5EF4-FFF2-40B4-BE49-F238E27FC236}">
                <a16:creationId xmlns:a16="http://schemas.microsoft.com/office/drawing/2014/main" id="{45C16EF2-2CB8-4D50-BA20-C6CB31E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5" name="Rectangle 37">
            <a:extLst>
              <a:ext uri="{FF2B5EF4-FFF2-40B4-BE49-F238E27FC236}">
                <a16:creationId xmlns:a16="http://schemas.microsoft.com/office/drawing/2014/main" id="{E55E3E31-D97A-44FD-8D2B-3C2E6B64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6" name="Rectangle 38">
            <a:extLst>
              <a:ext uri="{FF2B5EF4-FFF2-40B4-BE49-F238E27FC236}">
                <a16:creationId xmlns:a16="http://schemas.microsoft.com/office/drawing/2014/main" id="{74D5EAF9-28DA-4766-A191-3B95C209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7" name="Rectangle 39">
            <a:extLst>
              <a:ext uri="{FF2B5EF4-FFF2-40B4-BE49-F238E27FC236}">
                <a16:creationId xmlns:a16="http://schemas.microsoft.com/office/drawing/2014/main" id="{8F2853B5-A736-4FC3-A2CF-9A2F52E9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8" name="Rectangle 40">
            <a:extLst>
              <a:ext uri="{FF2B5EF4-FFF2-40B4-BE49-F238E27FC236}">
                <a16:creationId xmlns:a16="http://schemas.microsoft.com/office/drawing/2014/main" id="{648C8FA4-53D8-4C18-AABC-BAB1C804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39" name="Rectangle 41">
            <a:extLst>
              <a:ext uri="{FF2B5EF4-FFF2-40B4-BE49-F238E27FC236}">
                <a16:creationId xmlns:a16="http://schemas.microsoft.com/office/drawing/2014/main" id="{9CFB96AA-B223-4FBF-8978-EDC839D2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273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40" name="Rectangle 42">
            <a:extLst>
              <a:ext uri="{FF2B5EF4-FFF2-40B4-BE49-F238E27FC236}">
                <a16:creationId xmlns:a16="http://schemas.microsoft.com/office/drawing/2014/main" id="{30B125E4-F999-4834-BEE7-2D95D23F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51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41" name="Rectangle 61">
            <a:extLst>
              <a:ext uri="{FF2B5EF4-FFF2-40B4-BE49-F238E27FC236}">
                <a16:creationId xmlns:a16="http://schemas.microsoft.com/office/drawing/2014/main" id="{CB2B2DFA-30B2-4286-8B17-EF4A48E0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288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042" name="Rectangle 82">
            <a:extLst>
              <a:ext uri="{FF2B5EF4-FFF2-40B4-BE49-F238E27FC236}">
                <a16:creationId xmlns:a16="http://schemas.microsoft.com/office/drawing/2014/main" id="{45BCDBC3-1750-4B06-B279-ED412550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" y="1341440"/>
            <a:ext cx="2155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운영준비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Check-List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양식</a:t>
            </a:r>
          </a:p>
        </p:txBody>
      </p:sp>
      <p:graphicFrame>
        <p:nvGraphicFramePr>
          <p:cNvPr id="836805" name="Group 197">
            <a:extLst>
              <a:ext uri="{FF2B5EF4-FFF2-40B4-BE49-F238E27FC236}">
                <a16:creationId xmlns:a16="http://schemas.microsoft.com/office/drawing/2014/main" id="{BD7FD805-587D-469D-AEAB-1F997F56E8B9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1700213"/>
          <a:ext cx="7345363" cy="1801812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 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준비사항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4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060" name="Rectangle 139">
            <a:extLst>
              <a:ext uri="{FF2B5EF4-FFF2-40B4-BE49-F238E27FC236}">
                <a16:creationId xmlns:a16="http://schemas.microsoft.com/office/drawing/2014/main" id="{22337113-7055-4424-B196-677F049BE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151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일일 운영계획서</a:t>
            </a:r>
          </a:p>
        </p:txBody>
      </p:sp>
      <p:sp>
        <p:nvSpPr>
          <p:cNvPr id="299061" name="Rectangle 140">
            <a:extLst>
              <a:ext uri="{FF2B5EF4-FFF2-40B4-BE49-F238E27FC236}">
                <a16:creationId xmlns:a16="http://schemas.microsoft.com/office/drawing/2014/main" id="{8E44D8AB-A897-4A03-8552-168AE02F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7" y="3860802"/>
            <a:ext cx="103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차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800"/>
              <a:t> </a:t>
            </a:r>
          </a:p>
        </p:txBody>
      </p:sp>
      <p:graphicFrame>
        <p:nvGraphicFramePr>
          <p:cNvPr id="836806" name="Group 198">
            <a:extLst>
              <a:ext uri="{FF2B5EF4-FFF2-40B4-BE49-F238E27FC236}">
                <a16:creationId xmlns:a16="http://schemas.microsoft.com/office/drawing/2014/main" id="{B952DDBD-CE84-40D5-975B-CBEC76676EB2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4292602"/>
          <a:ext cx="7345363" cy="2049463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  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Picture 2" descr="template04_2">
            <a:extLst>
              <a:ext uri="{FF2B5EF4-FFF2-40B4-BE49-F238E27FC236}">
                <a16:creationId xmlns:a16="http://schemas.microsoft.com/office/drawing/2014/main" id="{14164CCB-D3CC-4D53-BAA6-413AC503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0035" name="Group 3">
            <a:extLst>
              <a:ext uri="{FF2B5EF4-FFF2-40B4-BE49-F238E27FC236}">
                <a16:creationId xmlns:a16="http://schemas.microsoft.com/office/drawing/2014/main" id="{67B90F49-83F1-4B3F-9686-D42AE3F2A45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0099" name="Text Box 4">
              <a:extLst>
                <a:ext uri="{FF2B5EF4-FFF2-40B4-BE49-F238E27FC236}">
                  <a16:creationId xmlns:a16="http://schemas.microsoft.com/office/drawing/2014/main" id="{90F7D8F4-3D54-4586-98F9-A2FE02B56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0100" name="Line 5">
              <a:extLst>
                <a:ext uri="{FF2B5EF4-FFF2-40B4-BE49-F238E27FC236}">
                  <a16:creationId xmlns:a16="http://schemas.microsoft.com/office/drawing/2014/main" id="{38DF16C0-EF71-4AC4-BB9A-AFB4CE71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0036" name="Rectangle 6">
            <a:extLst>
              <a:ext uri="{FF2B5EF4-FFF2-40B4-BE49-F238E27FC236}">
                <a16:creationId xmlns:a16="http://schemas.microsoft.com/office/drawing/2014/main" id="{A3B64A97-734D-4736-9D3F-3102CABC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37" name="Rectangle 7">
            <a:extLst>
              <a:ext uri="{FF2B5EF4-FFF2-40B4-BE49-F238E27FC236}">
                <a16:creationId xmlns:a16="http://schemas.microsoft.com/office/drawing/2014/main" id="{7CE69F65-F79F-478F-B286-75EEA5A9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38" name="Rectangle 8">
            <a:extLst>
              <a:ext uri="{FF2B5EF4-FFF2-40B4-BE49-F238E27FC236}">
                <a16:creationId xmlns:a16="http://schemas.microsoft.com/office/drawing/2014/main" id="{C0E48A27-493E-4977-BBEC-99672EA0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0039" name="Group 9">
            <a:extLst>
              <a:ext uri="{FF2B5EF4-FFF2-40B4-BE49-F238E27FC236}">
                <a16:creationId xmlns:a16="http://schemas.microsoft.com/office/drawing/2014/main" id="{CF3C8049-C2DE-4F6E-B4EC-EBC3AA5D5FB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0091" name="Group 10">
              <a:extLst>
                <a:ext uri="{FF2B5EF4-FFF2-40B4-BE49-F238E27FC236}">
                  <a16:creationId xmlns:a16="http://schemas.microsoft.com/office/drawing/2014/main" id="{33628037-A0D0-4336-84AA-64582C9B1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0094" name="Oval 11">
                <a:extLst>
                  <a:ext uri="{FF2B5EF4-FFF2-40B4-BE49-F238E27FC236}">
                    <a16:creationId xmlns:a16="http://schemas.microsoft.com/office/drawing/2014/main" id="{0BCCD103-580B-4C40-972B-2B729D9661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095" name="Oval 12">
                <a:extLst>
                  <a:ext uri="{FF2B5EF4-FFF2-40B4-BE49-F238E27FC236}">
                    <a16:creationId xmlns:a16="http://schemas.microsoft.com/office/drawing/2014/main" id="{4EFF4068-AADC-4A0E-873A-0C6B3A549BB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096" name="Oval 13">
                <a:extLst>
                  <a:ext uri="{FF2B5EF4-FFF2-40B4-BE49-F238E27FC236}">
                    <a16:creationId xmlns:a16="http://schemas.microsoft.com/office/drawing/2014/main" id="{8D2794D1-9BE8-4D2C-A963-76BD08F26C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097" name="Oval 14">
                <a:extLst>
                  <a:ext uri="{FF2B5EF4-FFF2-40B4-BE49-F238E27FC236}">
                    <a16:creationId xmlns:a16="http://schemas.microsoft.com/office/drawing/2014/main" id="{561E9612-4C99-4817-8478-CB39D617D0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098" name="Oval 15">
                <a:extLst>
                  <a:ext uri="{FF2B5EF4-FFF2-40B4-BE49-F238E27FC236}">
                    <a16:creationId xmlns:a16="http://schemas.microsoft.com/office/drawing/2014/main" id="{714ED4E3-E832-43F2-B938-789E09D35A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0092" name="Line 16">
              <a:extLst>
                <a:ext uri="{FF2B5EF4-FFF2-40B4-BE49-F238E27FC236}">
                  <a16:creationId xmlns:a16="http://schemas.microsoft.com/office/drawing/2014/main" id="{11B79834-8587-4E57-834A-1CF89446E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0093" name="Text Box 17">
              <a:extLst>
                <a:ext uri="{FF2B5EF4-FFF2-40B4-BE49-F238E27FC236}">
                  <a16:creationId xmlns:a16="http://schemas.microsoft.com/office/drawing/2014/main" id="{6EA4ED56-14FB-492F-A384-E9F667E4C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0040" name="Rectangle 18">
            <a:extLst>
              <a:ext uri="{FF2B5EF4-FFF2-40B4-BE49-F238E27FC236}">
                <a16:creationId xmlns:a16="http://schemas.microsoft.com/office/drawing/2014/main" id="{032F08EC-120F-43E2-A825-D1F1BFC4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1" name="Text Box 19">
            <a:extLst>
              <a:ext uri="{FF2B5EF4-FFF2-40B4-BE49-F238E27FC236}">
                <a16:creationId xmlns:a16="http://schemas.microsoft.com/office/drawing/2014/main" id="{8A38700F-C994-410A-B889-068C12EAC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00042" name="Rectangle 20">
            <a:extLst>
              <a:ext uri="{FF2B5EF4-FFF2-40B4-BE49-F238E27FC236}">
                <a16:creationId xmlns:a16="http://schemas.microsoft.com/office/drawing/2014/main" id="{85A1B73F-31BB-4CBB-B55C-1D43202F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3" name="Rectangle 21">
            <a:extLst>
              <a:ext uri="{FF2B5EF4-FFF2-40B4-BE49-F238E27FC236}">
                <a16:creationId xmlns:a16="http://schemas.microsoft.com/office/drawing/2014/main" id="{45BB3280-C2D7-48A5-9FF0-D9C87D4A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4" name="Rectangle 22">
            <a:extLst>
              <a:ext uri="{FF2B5EF4-FFF2-40B4-BE49-F238E27FC236}">
                <a16:creationId xmlns:a16="http://schemas.microsoft.com/office/drawing/2014/main" id="{28BFBACE-EC28-4924-B28B-0A586870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5" name="Rectangle 24">
            <a:extLst>
              <a:ext uri="{FF2B5EF4-FFF2-40B4-BE49-F238E27FC236}">
                <a16:creationId xmlns:a16="http://schemas.microsoft.com/office/drawing/2014/main" id="{5F8DFDC3-E1E5-47D3-B87B-B0CC1734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6" name="Rectangle 25">
            <a:extLst>
              <a:ext uri="{FF2B5EF4-FFF2-40B4-BE49-F238E27FC236}">
                <a16:creationId xmlns:a16="http://schemas.microsoft.com/office/drawing/2014/main" id="{D5669354-1AE8-4527-A51B-53579BAA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7" name="Rectangle 26">
            <a:extLst>
              <a:ext uri="{FF2B5EF4-FFF2-40B4-BE49-F238E27FC236}">
                <a16:creationId xmlns:a16="http://schemas.microsoft.com/office/drawing/2014/main" id="{48DF2568-94E2-45B8-B491-49DF03C3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8" name="Rectangle 27">
            <a:extLst>
              <a:ext uri="{FF2B5EF4-FFF2-40B4-BE49-F238E27FC236}">
                <a16:creationId xmlns:a16="http://schemas.microsoft.com/office/drawing/2014/main" id="{6F8C330A-A177-4498-B804-37B0FE78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49" name="Rectangle 28">
            <a:extLst>
              <a:ext uri="{FF2B5EF4-FFF2-40B4-BE49-F238E27FC236}">
                <a16:creationId xmlns:a16="http://schemas.microsoft.com/office/drawing/2014/main" id="{D171E96C-7D1F-4B33-96A5-4B271F160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0" name="Rectangle 29">
            <a:extLst>
              <a:ext uri="{FF2B5EF4-FFF2-40B4-BE49-F238E27FC236}">
                <a16:creationId xmlns:a16="http://schemas.microsoft.com/office/drawing/2014/main" id="{591BBF94-4821-4D7A-851F-F7689FD0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1" name="Rectangle 30">
            <a:extLst>
              <a:ext uri="{FF2B5EF4-FFF2-40B4-BE49-F238E27FC236}">
                <a16:creationId xmlns:a16="http://schemas.microsoft.com/office/drawing/2014/main" id="{68D31399-9E2C-49BF-98A7-7E820086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2" name="Rectangle 31">
            <a:extLst>
              <a:ext uri="{FF2B5EF4-FFF2-40B4-BE49-F238E27FC236}">
                <a16:creationId xmlns:a16="http://schemas.microsoft.com/office/drawing/2014/main" id="{C6D0F4F9-69BF-4B42-97D2-988430E7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3" name="Rectangle 32">
            <a:extLst>
              <a:ext uri="{FF2B5EF4-FFF2-40B4-BE49-F238E27FC236}">
                <a16:creationId xmlns:a16="http://schemas.microsoft.com/office/drawing/2014/main" id="{B58DE15B-DF61-4600-97AC-77B03BEE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4" name="Rectangle 33">
            <a:extLst>
              <a:ext uri="{FF2B5EF4-FFF2-40B4-BE49-F238E27FC236}">
                <a16:creationId xmlns:a16="http://schemas.microsoft.com/office/drawing/2014/main" id="{063BE2DA-B66B-49BF-92CD-0B5F13C7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5" name="Rectangle 34">
            <a:extLst>
              <a:ext uri="{FF2B5EF4-FFF2-40B4-BE49-F238E27FC236}">
                <a16:creationId xmlns:a16="http://schemas.microsoft.com/office/drawing/2014/main" id="{6D0437F4-0318-4BA5-972E-E0352A6F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6" name="Rectangle 35">
            <a:extLst>
              <a:ext uri="{FF2B5EF4-FFF2-40B4-BE49-F238E27FC236}">
                <a16:creationId xmlns:a16="http://schemas.microsoft.com/office/drawing/2014/main" id="{9D75CAA2-BC9F-4138-BE5D-79CAA6E9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7" name="Rectangle 36">
            <a:extLst>
              <a:ext uri="{FF2B5EF4-FFF2-40B4-BE49-F238E27FC236}">
                <a16:creationId xmlns:a16="http://schemas.microsoft.com/office/drawing/2014/main" id="{CB96EAA2-CEED-4AFB-B782-9C70AE3E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8" name="Rectangle 37">
            <a:extLst>
              <a:ext uri="{FF2B5EF4-FFF2-40B4-BE49-F238E27FC236}">
                <a16:creationId xmlns:a16="http://schemas.microsoft.com/office/drawing/2014/main" id="{70F558AB-259C-41AD-A9CB-0856147E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59" name="Rectangle 38">
            <a:extLst>
              <a:ext uri="{FF2B5EF4-FFF2-40B4-BE49-F238E27FC236}">
                <a16:creationId xmlns:a16="http://schemas.microsoft.com/office/drawing/2014/main" id="{77745306-E7EB-4CFC-AA6C-C96D545A1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60" name="Rectangle 39">
            <a:extLst>
              <a:ext uri="{FF2B5EF4-FFF2-40B4-BE49-F238E27FC236}">
                <a16:creationId xmlns:a16="http://schemas.microsoft.com/office/drawing/2014/main" id="{56368C65-732B-448D-90AC-E9EEB104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61" name="Rectangle 40">
            <a:extLst>
              <a:ext uri="{FF2B5EF4-FFF2-40B4-BE49-F238E27FC236}">
                <a16:creationId xmlns:a16="http://schemas.microsoft.com/office/drawing/2014/main" id="{F6DA5ACC-14C1-4EF1-97BC-D75673A2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62" name="Rectangle 41">
            <a:extLst>
              <a:ext uri="{FF2B5EF4-FFF2-40B4-BE49-F238E27FC236}">
                <a16:creationId xmlns:a16="http://schemas.microsoft.com/office/drawing/2014/main" id="{BED79520-BE8C-48AD-94E1-96FE6252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273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63" name="Rectangle 42">
            <a:extLst>
              <a:ext uri="{FF2B5EF4-FFF2-40B4-BE49-F238E27FC236}">
                <a16:creationId xmlns:a16="http://schemas.microsoft.com/office/drawing/2014/main" id="{858398C0-ADA9-4D6A-88EE-2E0E4752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51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64" name="Rectangle 43">
            <a:extLst>
              <a:ext uri="{FF2B5EF4-FFF2-40B4-BE49-F238E27FC236}">
                <a16:creationId xmlns:a16="http://schemas.microsoft.com/office/drawing/2014/main" id="{BAC706F5-E746-433E-8105-46B20ABF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288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065" name="Rectangle 44">
            <a:extLst>
              <a:ext uri="{FF2B5EF4-FFF2-40B4-BE49-F238E27FC236}">
                <a16:creationId xmlns:a16="http://schemas.microsoft.com/office/drawing/2014/main" id="{5E9900A3-D2A8-42A6-8832-244103AB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2" y="1125540"/>
            <a:ext cx="2282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강의장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토의장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좌석 배치도</a:t>
            </a:r>
          </a:p>
        </p:txBody>
      </p:sp>
      <p:sp>
        <p:nvSpPr>
          <p:cNvPr id="300066" name="Rectangle 83">
            <a:extLst>
              <a:ext uri="{FF2B5EF4-FFF2-40B4-BE49-F238E27FC236}">
                <a16:creationId xmlns:a16="http://schemas.microsoft.com/office/drawing/2014/main" id="{B577DBB4-1DE4-4505-ADB4-B6FE65CE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1196977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________________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r>
              <a:rPr lang="ko-KR" altLang="en-US" sz="1800"/>
              <a:t> </a:t>
            </a:r>
          </a:p>
        </p:txBody>
      </p:sp>
      <p:sp>
        <p:nvSpPr>
          <p:cNvPr id="300067" name="Rectangle 84">
            <a:extLst>
              <a:ext uri="{FF2B5EF4-FFF2-40B4-BE49-F238E27FC236}">
                <a16:creationId xmlns:a16="http://schemas.microsoft.com/office/drawing/2014/main" id="{5AC2C87A-5E05-4FC9-934B-F3ECF35F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76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8845" name="Group 189">
            <a:extLst>
              <a:ext uri="{FF2B5EF4-FFF2-40B4-BE49-F238E27FC236}">
                <a16:creationId xmlns:a16="http://schemas.microsoft.com/office/drawing/2014/main" id="{683E7951-2745-470A-B1CB-0D7E49CB88D2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628777"/>
          <a:ext cx="7272338" cy="4346575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사용일시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장소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교육인원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147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 </a:t>
                      </a:r>
                      <a:r>
                        <a:rPr kumimoji="1" lang="ko-KR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좌석배치도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template04_2">
            <a:extLst>
              <a:ext uri="{FF2B5EF4-FFF2-40B4-BE49-F238E27FC236}">
                <a16:creationId xmlns:a16="http://schemas.microsoft.com/office/drawing/2014/main" id="{619A9AB7-0174-4D17-8374-9E477F2D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1059" name="Group 3">
            <a:extLst>
              <a:ext uri="{FF2B5EF4-FFF2-40B4-BE49-F238E27FC236}">
                <a16:creationId xmlns:a16="http://schemas.microsoft.com/office/drawing/2014/main" id="{8EBB77C0-D7BE-452C-9F67-535FA1966EB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1085" name="Text Box 4">
              <a:extLst>
                <a:ext uri="{FF2B5EF4-FFF2-40B4-BE49-F238E27FC236}">
                  <a16:creationId xmlns:a16="http://schemas.microsoft.com/office/drawing/2014/main" id="{2A50D982-7B90-4126-8143-85B2547B3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1086" name="Line 5">
              <a:extLst>
                <a:ext uri="{FF2B5EF4-FFF2-40B4-BE49-F238E27FC236}">
                  <a16:creationId xmlns:a16="http://schemas.microsoft.com/office/drawing/2014/main" id="{ED604C5E-F265-43C0-8145-1D7DFF79A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1060" name="Rectangle 6">
            <a:extLst>
              <a:ext uri="{FF2B5EF4-FFF2-40B4-BE49-F238E27FC236}">
                <a16:creationId xmlns:a16="http://schemas.microsoft.com/office/drawing/2014/main" id="{9B183CDF-6A8E-4498-89CD-971AD79C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61" name="Rectangle 7">
            <a:extLst>
              <a:ext uri="{FF2B5EF4-FFF2-40B4-BE49-F238E27FC236}">
                <a16:creationId xmlns:a16="http://schemas.microsoft.com/office/drawing/2014/main" id="{77827A33-0FAB-4FA1-A661-B9D15D2A1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62" name="Rectangle 8">
            <a:extLst>
              <a:ext uri="{FF2B5EF4-FFF2-40B4-BE49-F238E27FC236}">
                <a16:creationId xmlns:a16="http://schemas.microsoft.com/office/drawing/2014/main" id="{1337438E-EC60-4BFF-8BFD-AE297CD9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63" name="Rectangle 9">
            <a:extLst>
              <a:ext uri="{FF2B5EF4-FFF2-40B4-BE49-F238E27FC236}">
                <a16:creationId xmlns:a16="http://schemas.microsoft.com/office/drawing/2014/main" id="{CFFA5D21-EE75-45D4-8C62-6E7267B2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64" name="Rectangle 10">
            <a:extLst>
              <a:ext uri="{FF2B5EF4-FFF2-40B4-BE49-F238E27FC236}">
                <a16:creationId xmlns:a16="http://schemas.microsoft.com/office/drawing/2014/main" id="{6FA27CC2-5483-42E4-A779-1040F387E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1065" name="Group 11">
            <a:extLst>
              <a:ext uri="{FF2B5EF4-FFF2-40B4-BE49-F238E27FC236}">
                <a16:creationId xmlns:a16="http://schemas.microsoft.com/office/drawing/2014/main" id="{537E96CC-FB68-4B7D-81C5-F9FEE3807D6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1077" name="Group 12">
              <a:extLst>
                <a:ext uri="{FF2B5EF4-FFF2-40B4-BE49-F238E27FC236}">
                  <a16:creationId xmlns:a16="http://schemas.microsoft.com/office/drawing/2014/main" id="{B7D9E397-08C0-4A50-8880-1AD0C3F78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1080" name="Oval 13">
                <a:extLst>
                  <a:ext uri="{FF2B5EF4-FFF2-40B4-BE49-F238E27FC236}">
                    <a16:creationId xmlns:a16="http://schemas.microsoft.com/office/drawing/2014/main" id="{CD9CC824-F8E8-4F3B-B4C3-E40BDE429A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1081" name="Oval 14">
                <a:extLst>
                  <a:ext uri="{FF2B5EF4-FFF2-40B4-BE49-F238E27FC236}">
                    <a16:creationId xmlns:a16="http://schemas.microsoft.com/office/drawing/2014/main" id="{CDF4AED5-2665-4485-95BC-6AF10AC59C9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1082" name="Oval 15">
                <a:extLst>
                  <a:ext uri="{FF2B5EF4-FFF2-40B4-BE49-F238E27FC236}">
                    <a16:creationId xmlns:a16="http://schemas.microsoft.com/office/drawing/2014/main" id="{45B822BB-8EC0-4DDC-A9BF-6874DF6FC1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1083" name="Oval 16">
                <a:extLst>
                  <a:ext uri="{FF2B5EF4-FFF2-40B4-BE49-F238E27FC236}">
                    <a16:creationId xmlns:a16="http://schemas.microsoft.com/office/drawing/2014/main" id="{AA5D937A-2EA5-4A39-BF97-27A32594C1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1084" name="Oval 17">
                <a:extLst>
                  <a:ext uri="{FF2B5EF4-FFF2-40B4-BE49-F238E27FC236}">
                    <a16:creationId xmlns:a16="http://schemas.microsoft.com/office/drawing/2014/main" id="{A141E81D-E1BA-40EF-9A42-4FE2ED3631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1078" name="Line 18">
              <a:extLst>
                <a:ext uri="{FF2B5EF4-FFF2-40B4-BE49-F238E27FC236}">
                  <a16:creationId xmlns:a16="http://schemas.microsoft.com/office/drawing/2014/main" id="{5123893E-423C-4369-A899-3A8B7BED1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1079" name="Text Box 19">
              <a:extLst>
                <a:ext uri="{FF2B5EF4-FFF2-40B4-BE49-F238E27FC236}">
                  <a16:creationId xmlns:a16="http://schemas.microsoft.com/office/drawing/2014/main" id="{2E956B18-FD36-4AB2-9D71-CE88926B4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1066" name="Rectangle 20">
            <a:extLst>
              <a:ext uri="{FF2B5EF4-FFF2-40B4-BE49-F238E27FC236}">
                <a16:creationId xmlns:a16="http://schemas.microsoft.com/office/drawing/2014/main" id="{9C169A95-CAD0-4D53-A338-01DC425C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67" name="Text Box 21">
            <a:extLst>
              <a:ext uri="{FF2B5EF4-FFF2-40B4-BE49-F238E27FC236}">
                <a16:creationId xmlns:a16="http://schemas.microsoft.com/office/drawing/2014/main" id="{8255FAE5-C5C1-44C6-90BE-26C38C94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01068" name="Rectangle 22">
            <a:extLst>
              <a:ext uri="{FF2B5EF4-FFF2-40B4-BE49-F238E27FC236}">
                <a16:creationId xmlns:a16="http://schemas.microsoft.com/office/drawing/2014/main" id="{ED4DF130-F29C-47D7-A1D1-20F76B7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69" name="Rectangle 23">
            <a:extLst>
              <a:ext uri="{FF2B5EF4-FFF2-40B4-BE49-F238E27FC236}">
                <a16:creationId xmlns:a16="http://schemas.microsoft.com/office/drawing/2014/main" id="{8109F5DF-F4CA-4537-9148-705285DD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11.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과정실행</a:t>
            </a:r>
          </a:p>
        </p:txBody>
      </p:sp>
      <p:grpSp>
        <p:nvGrpSpPr>
          <p:cNvPr id="301070" name="Group 24">
            <a:extLst>
              <a:ext uri="{FF2B5EF4-FFF2-40B4-BE49-F238E27FC236}">
                <a16:creationId xmlns:a16="http://schemas.microsoft.com/office/drawing/2014/main" id="{5995C896-6B8F-44DF-94CB-FDD49E5895DA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301075" name="Picture 25" descr="원반2_1">
              <a:extLst>
                <a:ext uri="{FF2B5EF4-FFF2-40B4-BE49-F238E27FC236}">
                  <a16:creationId xmlns:a16="http://schemas.microsoft.com/office/drawing/2014/main" id="{B78BD9B4-0D47-49C4-AEEE-112906422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076" name="Text Box 26">
              <a:extLst>
                <a:ext uri="{FF2B5EF4-FFF2-40B4-BE49-F238E27FC236}">
                  <a16:creationId xmlns:a16="http://schemas.microsoft.com/office/drawing/2014/main" id="{11B173BD-9A6F-456D-89D2-F82D2908A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301071" name="Rectangle 27">
            <a:extLst>
              <a:ext uri="{FF2B5EF4-FFF2-40B4-BE49-F238E27FC236}">
                <a16:creationId xmlns:a16="http://schemas.microsoft.com/office/drawing/2014/main" id="{99278F76-20C2-4EC1-9ECA-393AD70BA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72" name="Rectangle 28">
            <a:extLst>
              <a:ext uri="{FF2B5EF4-FFF2-40B4-BE49-F238E27FC236}">
                <a16:creationId xmlns:a16="http://schemas.microsoft.com/office/drawing/2014/main" id="{95A0487B-65B7-4860-A0AB-5BC4487D1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073" name="Text Box 29">
            <a:extLst>
              <a:ext uri="{FF2B5EF4-FFF2-40B4-BE49-F238E27FC236}">
                <a16:creationId xmlns:a16="http://schemas.microsoft.com/office/drawing/2014/main" id="{F70C4C10-DB71-4441-89FB-C21C8E1C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25654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평가</a:t>
            </a:r>
          </a:p>
        </p:txBody>
      </p:sp>
      <p:sp>
        <p:nvSpPr>
          <p:cNvPr id="301074" name="Rectangle 31">
            <a:extLst>
              <a:ext uri="{FF2B5EF4-FFF2-40B4-BE49-F238E27FC236}">
                <a16:creationId xmlns:a16="http://schemas.microsoft.com/office/drawing/2014/main" id="{9A4A1710-B74D-474D-B024-32C66D5DC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68638"/>
            <a:ext cx="7416800" cy="273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중 개선사항을 발견하여 다음 기수의 교육과정 혹은 남은 일정에 그 결과를 반영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교육의 내용 결정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진행방법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등에 대한 의견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운영 및 시설 지원상의 문제점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시간운영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대한 만족도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도움이 되는 정도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현업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적용성 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HRD Staff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느낌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평가의 방법 및 시기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특정과목 종료시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일 단위 종료시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설문지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면담 등의 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수강생과의 대화를 통한 교육과정 반응 평가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template04_2">
            <a:extLst>
              <a:ext uri="{FF2B5EF4-FFF2-40B4-BE49-F238E27FC236}">
                <a16:creationId xmlns:a16="http://schemas.microsoft.com/office/drawing/2014/main" id="{832D5E68-3280-4E4B-BB7D-5D8B0DB8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2083" name="Group 3">
            <a:extLst>
              <a:ext uri="{FF2B5EF4-FFF2-40B4-BE49-F238E27FC236}">
                <a16:creationId xmlns:a16="http://schemas.microsoft.com/office/drawing/2014/main" id="{1967E1ED-E723-4AA4-94E8-EE1B977B922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2108" name="Text Box 4">
              <a:extLst>
                <a:ext uri="{FF2B5EF4-FFF2-40B4-BE49-F238E27FC236}">
                  <a16:creationId xmlns:a16="http://schemas.microsoft.com/office/drawing/2014/main" id="{58C40F90-ADA5-46ED-9BE3-8D98D5C5C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2109" name="Line 5">
              <a:extLst>
                <a:ext uri="{FF2B5EF4-FFF2-40B4-BE49-F238E27FC236}">
                  <a16:creationId xmlns:a16="http://schemas.microsoft.com/office/drawing/2014/main" id="{A9FEC948-23B6-4D40-AB0D-E05B0A5B0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2084" name="Rectangle 6">
            <a:extLst>
              <a:ext uri="{FF2B5EF4-FFF2-40B4-BE49-F238E27FC236}">
                <a16:creationId xmlns:a16="http://schemas.microsoft.com/office/drawing/2014/main" id="{9B8187DB-665F-4FD0-8C9A-1306C48E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85" name="Rectangle 7">
            <a:extLst>
              <a:ext uri="{FF2B5EF4-FFF2-40B4-BE49-F238E27FC236}">
                <a16:creationId xmlns:a16="http://schemas.microsoft.com/office/drawing/2014/main" id="{AB3130DA-A3D5-483D-B5E9-E9C01AE8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86" name="Rectangle 8">
            <a:extLst>
              <a:ext uri="{FF2B5EF4-FFF2-40B4-BE49-F238E27FC236}">
                <a16:creationId xmlns:a16="http://schemas.microsoft.com/office/drawing/2014/main" id="{116D7FF3-9D6F-4321-8A5A-903B546E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87" name="Rectangle 9">
            <a:extLst>
              <a:ext uri="{FF2B5EF4-FFF2-40B4-BE49-F238E27FC236}">
                <a16:creationId xmlns:a16="http://schemas.microsoft.com/office/drawing/2014/main" id="{EEBC8952-2305-46ED-B187-FCF86CB8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88" name="Rectangle 10">
            <a:extLst>
              <a:ext uri="{FF2B5EF4-FFF2-40B4-BE49-F238E27FC236}">
                <a16:creationId xmlns:a16="http://schemas.microsoft.com/office/drawing/2014/main" id="{3C2E2EE3-C2A9-4D50-B79D-63D7829E5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2089" name="Group 11">
            <a:extLst>
              <a:ext uri="{FF2B5EF4-FFF2-40B4-BE49-F238E27FC236}">
                <a16:creationId xmlns:a16="http://schemas.microsoft.com/office/drawing/2014/main" id="{EA975549-B341-4737-BE30-17EFBA5C984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2100" name="Group 12">
              <a:extLst>
                <a:ext uri="{FF2B5EF4-FFF2-40B4-BE49-F238E27FC236}">
                  <a16:creationId xmlns:a16="http://schemas.microsoft.com/office/drawing/2014/main" id="{9C9EE01C-AE39-4E1A-96BF-E994EA05F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2103" name="Oval 13">
                <a:extLst>
                  <a:ext uri="{FF2B5EF4-FFF2-40B4-BE49-F238E27FC236}">
                    <a16:creationId xmlns:a16="http://schemas.microsoft.com/office/drawing/2014/main" id="{0E322B43-6FBB-4FB8-9209-7D0B5522A46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2104" name="Oval 14">
                <a:extLst>
                  <a:ext uri="{FF2B5EF4-FFF2-40B4-BE49-F238E27FC236}">
                    <a16:creationId xmlns:a16="http://schemas.microsoft.com/office/drawing/2014/main" id="{189E8893-E325-4D98-B955-A52C47F374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2105" name="Oval 15">
                <a:extLst>
                  <a:ext uri="{FF2B5EF4-FFF2-40B4-BE49-F238E27FC236}">
                    <a16:creationId xmlns:a16="http://schemas.microsoft.com/office/drawing/2014/main" id="{E3ED6F31-59A0-4F67-939E-7E70C4B5EC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2106" name="Oval 16">
                <a:extLst>
                  <a:ext uri="{FF2B5EF4-FFF2-40B4-BE49-F238E27FC236}">
                    <a16:creationId xmlns:a16="http://schemas.microsoft.com/office/drawing/2014/main" id="{7E9ED7EE-A81D-4143-9704-3A2D3CB854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2107" name="Oval 17">
                <a:extLst>
                  <a:ext uri="{FF2B5EF4-FFF2-40B4-BE49-F238E27FC236}">
                    <a16:creationId xmlns:a16="http://schemas.microsoft.com/office/drawing/2014/main" id="{D16D12E4-2679-4D46-87C2-8A4933ACF1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2101" name="Line 18">
              <a:extLst>
                <a:ext uri="{FF2B5EF4-FFF2-40B4-BE49-F238E27FC236}">
                  <a16:creationId xmlns:a16="http://schemas.microsoft.com/office/drawing/2014/main" id="{8F9C9AEE-E974-4FBD-B6E7-4D47A485F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2102" name="Text Box 19">
              <a:extLst>
                <a:ext uri="{FF2B5EF4-FFF2-40B4-BE49-F238E27FC236}">
                  <a16:creationId xmlns:a16="http://schemas.microsoft.com/office/drawing/2014/main" id="{AF12429F-B7CE-4185-A588-3A55E1B9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2090" name="Rectangle 20">
            <a:extLst>
              <a:ext uri="{FF2B5EF4-FFF2-40B4-BE49-F238E27FC236}">
                <a16:creationId xmlns:a16="http://schemas.microsoft.com/office/drawing/2014/main" id="{5E9D7B70-1D13-45CB-972B-DD2B263D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91" name="Text Box 21">
            <a:extLst>
              <a:ext uri="{FF2B5EF4-FFF2-40B4-BE49-F238E27FC236}">
                <a16:creationId xmlns:a16="http://schemas.microsoft.com/office/drawing/2014/main" id="{CA11D61B-7E23-41EC-BB62-E2E87A81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02092" name="Rectangle 22">
            <a:extLst>
              <a:ext uri="{FF2B5EF4-FFF2-40B4-BE49-F238E27FC236}">
                <a16:creationId xmlns:a16="http://schemas.microsoft.com/office/drawing/2014/main" id="{47397339-CF43-4CC8-B984-8269D6F9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93" name="Rectangle 23">
            <a:extLst>
              <a:ext uri="{FF2B5EF4-FFF2-40B4-BE49-F238E27FC236}">
                <a16:creationId xmlns:a16="http://schemas.microsoft.com/office/drawing/2014/main" id="{4A087C01-8E49-4F26-8240-53F767D6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94" name="Rectangle 24">
            <a:extLst>
              <a:ext uri="{FF2B5EF4-FFF2-40B4-BE49-F238E27FC236}">
                <a16:creationId xmlns:a16="http://schemas.microsoft.com/office/drawing/2014/main" id="{9A63898F-5BC2-4F6D-A5FA-1B46DC6D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2095" name="Group 25">
            <a:extLst>
              <a:ext uri="{FF2B5EF4-FFF2-40B4-BE49-F238E27FC236}">
                <a16:creationId xmlns:a16="http://schemas.microsoft.com/office/drawing/2014/main" id="{3A616A70-C85B-4A13-873A-5E171F6F8421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302098" name="Picture 26" descr="원반2_3">
              <a:extLst>
                <a:ext uri="{FF2B5EF4-FFF2-40B4-BE49-F238E27FC236}">
                  <a16:creationId xmlns:a16="http://schemas.microsoft.com/office/drawing/2014/main" id="{3EACC5B4-05BF-430B-976A-20356BC8A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2099" name="Text Box 27">
              <a:extLst>
                <a:ext uri="{FF2B5EF4-FFF2-40B4-BE49-F238E27FC236}">
                  <a16:creationId xmlns:a16="http://schemas.microsoft.com/office/drawing/2014/main" id="{CF4DBDF7-4423-4044-A31E-6E84C6E56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302096" name="Rectangle 28">
            <a:extLst>
              <a:ext uri="{FF2B5EF4-FFF2-40B4-BE49-F238E27FC236}">
                <a16:creationId xmlns:a16="http://schemas.microsoft.com/office/drawing/2014/main" id="{366E6032-AFA4-4E0C-A9B3-34782A2A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097" name="Rectangle 30">
            <a:extLst>
              <a:ext uri="{FF2B5EF4-FFF2-40B4-BE49-F238E27FC236}">
                <a16:creationId xmlns:a16="http://schemas.microsoft.com/office/drawing/2014/main" id="{A3F39533-9F13-4361-B2D7-C4B3ABC5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2" y="1838325"/>
            <a:ext cx="6913563" cy="1123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운영상의 문제점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강사의 진행 방법 등의 문제점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시간운영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교재 및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교육시설 및 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Facilities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등의 문제점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template04_2">
            <a:extLst>
              <a:ext uri="{FF2B5EF4-FFF2-40B4-BE49-F238E27FC236}">
                <a16:creationId xmlns:a16="http://schemas.microsoft.com/office/drawing/2014/main" id="{5661EB1C-F58E-4ABD-ADB7-88934349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3107" name="Group 3">
            <a:extLst>
              <a:ext uri="{FF2B5EF4-FFF2-40B4-BE49-F238E27FC236}">
                <a16:creationId xmlns:a16="http://schemas.microsoft.com/office/drawing/2014/main" id="{CD8C41BE-90DF-4D03-A0F9-1554512E73A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3164" name="Text Box 4">
              <a:extLst>
                <a:ext uri="{FF2B5EF4-FFF2-40B4-BE49-F238E27FC236}">
                  <a16:creationId xmlns:a16="http://schemas.microsoft.com/office/drawing/2014/main" id="{61AE1F2D-60C6-4DA0-8FC0-FA7AC6850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3165" name="Line 5">
              <a:extLst>
                <a:ext uri="{FF2B5EF4-FFF2-40B4-BE49-F238E27FC236}">
                  <a16:creationId xmlns:a16="http://schemas.microsoft.com/office/drawing/2014/main" id="{0321AE95-3CC8-49CA-8C3B-4923578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3108" name="Rectangle 6">
            <a:extLst>
              <a:ext uri="{FF2B5EF4-FFF2-40B4-BE49-F238E27FC236}">
                <a16:creationId xmlns:a16="http://schemas.microsoft.com/office/drawing/2014/main" id="{088CD6CB-CEDE-4CD7-BEF2-A37D6773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09" name="Rectangle 7">
            <a:extLst>
              <a:ext uri="{FF2B5EF4-FFF2-40B4-BE49-F238E27FC236}">
                <a16:creationId xmlns:a16="http://schemas.microsoft.com/office/drawing/2014/main" id="{3FAEE41E-8A28-473F-A35E-AC61B1EE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10" name="Rectangle 8">
            <a:extLst>
              <a:ext uri="{FF2B5EF4-FFF2-40B4-BE49-F238E27FC236}">
                <a16:creationId xmlns:a16="http://schemas.microsoft.com/office/drawing/2014/main" id="{4E0A5B4B-22ED-496F-B769-639F347B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3111" name="Group 9">
            <a:extLst>
              <a:ext uri="{FF2B5EF4-FFF2-40B4-BE49-F238E27FC236}">
                <a16:creationId xmlns:a16="http://schemas.microsoft.com/office/drawing/2014/main" id="{C0276845-44BC-4F29-A4C3-DD447AF981B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3156" name="Group 10">
              <a:extLst>
                <a:ext uri="{FF2B5EF4-FFF2-40B4-BE49-F238E27FC236}">
                  <a16:creationId xmlns:a16="http://schemas.microsoft.com/office/drawing/2014/main" id="{B31BE675-ED63-4AEF-A3D7-D9AE33236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3159" name="Oval 11">
                <a:extLst>
                  <a:ext uri="{FF2B5EF4-FFF2-40B4-BE49-F238E27FC236}">
                    <a16:creationId xmlns:a16="http://schemas.microsoft.com/office/drawing/2014/main" id="{608F4E4D-222B-4E7A-8689-32A301174D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3160" name="Oval 12">
                <a:extLst>
                  <a:ext uri="{FF2B5EF4-FFF2-40B4-BE49-F238E27FC236}">
                    <a16:creationId xmlns:a16="http://schemas.microsoft.com/office/drawing/2014/main" id="{F0291D02-D2C2-479F-B411-9B9B56A1B8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3161" name="Oval 13">
                <a:extLst>
                  <a:ext uri="{FF2B5EF4-FFF2-40B4-BE49-F238E27FC236}">
                    <a16:creationId xmlns:a16="http://schemas.microsoft.com/office/drawing/2014/main" id="{008D245C-EED7-4578-9236-29B3E826C2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3162" name="Oval 14">
                <a:extLst>
                  <a:ext uri="{FF2B5EF4-FFF2-40B4-BE49-F238E27FC236}">
                    <a16:creationId xmlns:a16="http://schemas.microsoft.com/office/drawing/2014/main" id="{3A6EC078-6737-4F60-A7F7-98958034099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3163" name="Oval 15">
                <a:extLst>
                  <a:ext uri="{FF2B5EF4-FFF2-40B4-BE49-F238E27FC236}">
                    <a16:creationId xmlns:a16="http://schemas.microsoft.com/office/drawing/2014/main" id="{9138B555-10AC-4EC0-B6BD-6E44EBD8338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3157" name="Line 16">
              <a:extLst>
                <a:ext uri="{FF2B5EF4-FFF2-40B4-BE49-F238E27FC236}">
                  <a16:creationId xmlns:a16="http://schemas.microsoft.com/office/drawing/2014/main" id="{91CB6604-94A1-4D71-9C3B-49FA4B490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3158" name="Text Box 17">
              <a:extLst>
                <a:ext uri="{FF2B5EF4-FFF2-40B4-BE49-F238E27FC236}">
                  <a16:creationId xmlns:a16="http://schemas.microsoft.com/office/drawing/2014/main" id="{DCED0C57-BAE4-4BB4-8427-36FAFF847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3112" name="Rectangle 18">
            <a:extLst>
              <a:ext uri="{FF2B5EF4-FFF2-40B4-BE49-F238E27FC236}">
                <a16:creationId xmlns:a16="http://schemas.microsoft.com/office/drawing/2014/main" id="{EC1F5DE8-DC71-47E3-B8F2-2364F523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13" name="Text Box 19">
            <a:extLst>
              <a:ext uri="{FF2B5EF4-FFF2-40B4-BE49-F238E27FC236}">
                <a16:creationId xmlns:a16="http://schemas.microsoft.com/office/drawing/2014/main" id="{77A66B66-6063-42DE-9BB2-6A04AB6A4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03114" name="Rectangle 20">
            <a:extLst>
              <a:ext uri="{FF2B5EF4-FFF2-40B4-BE49-F238E27FC236}">
                <a16:creationId xmlns:a16="http://schemas.microsoft.com/office/drawing/2014/main" id="{A0EEA05D-7AF1-4DBC-A506-13079E6B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15" name="Rectangle 21">
            <a:extLst>
              <a:ext uri="{FF2B5EF4-FFF2-40B4-BE49-F238E27FC236}">
                <a16:creationId xmlns:a16="http://schemas.microsoft.com/office/drawing/2014/main" id="{68C704F8-464F-488B-9398-F208D43E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16" name="Rectangle 22">
            <a:extLst>
              <a:ext uri="{FF2B5EF4-FFF2-40B4-BE49-F238E27FC236}">
                <a16:creationId xmlns:a16="http://schemas.microsoft.com/office/drawing/2014/main" id="{970D7FA4-C8A1-4B27-8B1C-856A89827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17" name="Rectangle 23">
            <a:extLst>
              <a:ext uri="{FF2B5EF4-FFF2-40B4-BE49-F238E27FC236}">
                <a16:creationId xmlns:a16="http://schemas.microsoft.com/office/drawing/2014/main" id="{8641577B-1C6B-4963-B770-87BD69AE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908050"/>
            <a:ext cx="265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11.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평가</a:t>
            </a:r>
          </a:p>
        </p:txBody>
      </p:sp>
      <p:sp>
        <p:nvSpPr>
          <p:cNvPr id="303118" name="Rectangle 24">
            <a:extLst>
              <a:ext uri="{FF2B5EF4-FFF2-40B4-BE49-F238E27FC236}">
                <a16:creationId xmlns:a16="http://schemas.microsoft.com/office/drawing/2014/main" id="{C23EE1C3-5D68-4748-AF40-8BA40292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1413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19" name="Rectangle 25">
            <a:extLst>
              <a:ext uri="{FF2B5EF4-FFF2-40B4-BE49-F238E27FC236}">
                <a16:creationId xmlns:a16="http://schemas.microsoft.com/office/drawing/2014/main" id="{7A673020-24BC-4F8A-9EC7-02D741D9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3669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0" name="Rectangle 26">
            <a:extLst>
              <a:ext uri="{FF2B5EF4-FFF2-40B4-BE49-F238E27FC236}">
                <a16:creationId xmlns:a16="http://schemas.microsoft.com/office/drawing/2014/main" id="{23058F41-DAF9-4F97-AF8C-D3B0CF84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1" name="Rectangle 27">
            <a:extLst>
              <a:ext uri="{FF2B5EF4-FFF2-40B4-BE49-F238E27FC236}">
                <a16:creationId xmlns:a16="http://schemas.microsoft.com/office/drawing/2014/main" id="{1F9951E4-6AF4-496A-B62D-B950F8F4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1734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2" name="Rectangle 28">
            <a:extLst>
              <a:ext uri="{FF2B5EF4-FFF2-40B4-BE49-F238E27FC236}">
                <a16:creationId xmlns:a16="http://schemas.microsoft.com/office/drawing/2014/main" id="{9591DBC4-48C0-4D8A-BF9C-C9C8E913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1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3" name="Rectangle 29">
            <a:extLst>
              <a:ext uri="{FF2B5EF4-FFF2-40B4-BE49-F238E27FC236}">
                <a16:creationId xmlns:a16="http://schemas.microsoft.com/office/drawing/2014/main" id="{4D1754EB-2794-4A5A-963A-01843E25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446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4" name="Rectangle 30">
            <a:extLst>
              <a:ext uri="{FF2B5EF4-FFF2-40B4-BE49-F238E27FC236}">
                <a16:creationId xmlns:a16="http://schemas.microsoft.com/office/drawing/2014/main" id="{1B234312-AADC-4EA4-926C-D3089982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5" name="Rectangle 31">
            <a:extLst>
              <a:ext uri="{FF2B5EF4-FFF2-40B4-BE49-F238E27FC236}">
                <a16:creationId xmlns:a16="http://schemas.microsoft.com/office/drawing/2014/main" id="{32CA09C7-F3D7-4707-834E-9FCC01B68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5227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6" name="Rectangle 32">
            <a:extLst>
              <a:ext uri="{FF2B5EF4-FFF2-40B4-BE49-F238E27FC236}">
                <a16:creationId xmlns:a16="http://schemas.microsoft.com/office/drawing/2014/main" id="{F39D5DE0-ABCF-4686-B34F-C4ED05238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7" name="Rectangle 33">
            <a:extLst>
              <a:ext uri="{FF2B5EF4-FFF2-40B4-BE49-F238E27FC236}">
                <a16:creationId xmlns:a16="http://schemas.microsoft.com/office/drawing/2014/main" id="{BEC99DCA-4900-40DC-ACC3-86F24A864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970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8" name="Rectangle 34">
            <a:extLst>
              <a:ext uri="{FF2B5EF4-FFF2-40B4-BE49-F238E27FC236}">
                <a16:creationId xmlns:a16="http://schemas.microsoft.com/office/drawing/2014/main" id="{E3E6FE24-B303-4252-AC2B-811CFD7F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859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29" name="Rectangle 35">
            <a:extLst>
              <a:ext uri="{FF2B5EF4-FFF2-40B4-BE49-F238E27FC236}">
                <a16:creationId xmlns:a16="http://schemas.microsoft.com/office/drawing/2014/main" id="{97C4CE94-A062-4EB3-8F84-126FE9A8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034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0" name="Rectangle 36">
            <a:extLst>
              <a:ext uri="{FF2B5EF4-FFF2-40B4-BE49-F238E27FC236}">
                <a16:creationId xmlns:a16="http://schemas.microsoft.com/office/drawing/2014/main" id="{14E80EB2-294E-40A1-B8E5-4C4A6B80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1" name="Rectangle 37">
            <a:extLst>
              <a:ext uri="{FF2B5EF4-FFF2-40B4-BE49-F238E27FC236}">
                <a16:creationId xmlns:a16="http://schemas.microsoft.com/office/drawing/2014/main" id="{420C2044-6005-4592-9F74-1912DC8F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986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2" name="Rectangle 38">
            <a:extLst>
              <a:ext uri="{FF2B5EF4-FFF2-40B4-BE49-F238E27FC236}">
                <a16:creationId xmlns:a16="http://schemas.microsoft.com/office/drawing/2014/main" id="{62E27213-46C4-4812-8691-C5279DC8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32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3" name="Rectangle 39">
            <a:extLst>
              <a:ext uri="{FF2B5EF4-FFF2-40B4-BE49-F238E27FC236}">
                <a16:creationId xmlns:a16="http://schemas.microsoft.com/office/drawing/2014/main" id="{7129E2DB-FE31-4609-B124-A826FBFF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240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4" name="Rectangle 40">
            <a:extLst>
              <a:ext uri="{FF2B5EF4-FFF2-40B4-BE49-F238E27FC236}">
                <a16:creationId xmlns:a16="http://schemas.microsoft.com/office/drawing/2014/main" id="{94D3B747-218E-44A2-A6EC-E9E70F525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50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5" name="Rectangle 41">
            <a:extLst>
              <a:ext uri="{FF2B5EF4-FFF2-40B4-BE49-F238E27FC236}">
                <a16:creationId xmlns:a16="http://schemas.microsoft.com/office/drawing/2014/main" id="{AE4BBDB4-5D9C-40A2-87DD-FE60303F1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273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6" name="Rectangle 42">
            <a:extLst>
              <a:ext uri="{FF2B5EF4-FFF2-40B4-BE49-F238E27FC236}">
                <a16:creationId xmlns:a16="http://schemas.microsoft.com/office/drawing/2014/main" id="{A10BDF9D-2EFD-4BB2-9190-FA4E820C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51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7" name="Rectangle 61">
            <a:extLst>
              <a:ext uri="{FF2B5EF4-FFF2-40B4-BE49-F238E27FC236}">
                <a16:creationId xmlns:a16="http://schemas.microsoft.com/office/drawing/2014/main" id="{BD871989-A6A0-4A9F-B7A0-9AAE922D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288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138" name="Rectangle 82">
            <a:extLst>
              <a:ext uri="{FF2B5EF4-FFF2-40B4-BE49-F238E27FC236}">
                <a16:creationId xmlns:a16="http://schemas.microsoft.com/office/drawing/2014/main" id="{C9E5311B-855B-450E-8C12-C9591C56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63360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4936" name="Group 136">
            <a:extLst>
              <a:ext uri="{FF2B5EF4-FFF2-40B4-BE49-F238E27FC236}">
                <a16:creationId xmlns:a16="http://schemas.microsoft.com/office/drawing/2014/main" id="{645FB131-38A2-49B8-ACFA-44D309E1CD4B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12877"/>
          <a:ext cx="7704138" cy="3833813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평가내용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평가방법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중 평가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조치사항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 descr="template04_2">
            <a:extLst>
              <a:ext uri="{FF2B5EF4-FFF2-40B4-BE49-F238E27FC236}">
                <a16:creationId xmlns:a16="http://schemas.microsoft.com/office/drawing/2014/main" id="{61349274-E5CF-4494-A47E-DA907F48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4131" name="Group 3">
            <a:extLst>
              <a:ext uri="{FF2B5EF4-FFF2-40B4-BE49-F238E27FC236}">
                <a16:creationId xmlns:a16="http://schemas.microsoft.com/office/drawing/2014/main" id="{7A0576A4-B651-499A-89FC-3E817A9F80B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4145" name="Text Box 4">
              <a:extLst>
                <a:ext uri="{FF2B5EF4-FFF2-40B4-BE49-F238E27FC236}">
                  <a16:creationId xmlns:a16="http://schemas.microsoft.com/office/drawing/2014/main" id="{865D8FB1-4C11-410D-8F4B-E2DE843D9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4146" name="Line 5">
              <a:extLst>
                <a:ext uri="{FF2B5EF4-FFF2-40B4-BE49-F238E27FC236}">
                  <a16:creationId xmlns:a16="http://schemas.microsoft.com/office/drawing/2014/main" id="{82E70FD6-1E6A-496F-9297-C05CADD3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4132" name="Rectangle 6">
            <a:extLst>
              <a:ext uri="{FF2B5EF4-FFF2-40B4-BE49-F238E27FC236}">
                <a16:creationId xmlns:a16="http://schemas.microsoft.com/office/drawing/2014/main" id="{7AB983A0-AC37-4EA3-9150-56CA80DE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133" name="Rectangle 7">
            <a:extLst>
              <a:ext uri="{FF2B5EF4-FFF2-40B4-BE49-F238E27FC236}">
                <a16:creationId xmlns:a16="http://schemas.microsoft.com/office/drawing/2014/main" id="{4720A55A-348B-4ACF-A453-F6E3D407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134" name="Rectangle 8">
            <a:extLst>
              <a:ext uri="{FF2B5EF4-FFF2-40B4-BE49-F238E27FC236}">
                <a16:creationId xmlns:a16="http://schemas.microsoft.com/office/drawing/2014/main" id="{7644A059-2F22-4319-AA68-147E3A0E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135" name="Rectangle 9">
            <a:extLst>
              <a:ext uri="{FF2B5EF4-FFF2-40B4-BE49-F238E27FC236}">
                <a16:creationId xmlns:a16="http://schemas.microsoft.com/office/drawing/2014/main" id="{2F352FBA-92ED-4356-AE0A-8226FE20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136" name="Rectangle 10">
            <a:extLst>
              <a:ext uri="{FF2B5EF4-FFF2-40B4-BE49-F238E27FC236}">
                <a16:creationId xmlns:a16="http://schemas.microsoft.com/office/drawing/2014/main" id="{A232DBA4-74B7-4901-AD62-F6ADB0E9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137" name="Rectangle 11">
            <a:extLst>
              <a:ext uri="{FF2B5EF4-FFF2-40B4-BE49-F238E27FC236}">
                <a16:creationId xmlns:a16="http://schemas.microsoft.com/office/drawing/2014/main" id="{F7E4161B-0D40-4B6D-8229-8F50B6BD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4138" name="Picture 29" descr="65011">
            <a:extLst>
              <a:ext uri="{FF2B5EF4-FFF2-40B4-BE49-F238E27FC236}">
                <a16:creationId xmlns:a16="http://schemas.microsoft.com/office/drawing/2014/main" id="{83ED76A7-E804-4019-B9F7-D0D24970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076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01148" name="Group 28">
            <a:extLst>
              <a:ext uri="{FF2B5EF4-FFF2-40B4-BE49-F238E27FC236}">
                <a16:creationId xmlns:a16="http://schemas.microsoft.com/office/drawing/2014/main" id="{11D0F850-8BA5-4C81-A89B-0324FD3AE946}"/>
              </a:ext>
            </a:extLst>
          </p:cNvPr>
          <p:cNvGraphicFramePr>
            <a:graphicFrameLocks noGrp="1"/>
          </p:cNvGraphicFramePr>
          <p:nvPr/>
        </p:nvGraphicFramePr>
        <p:xfrm>
          <a:off x="4716463" y="1989140"/>
          <a:ext cx="2690812" cy="528637"/>
        </p:xfrm>
        <a:graphic>
          <a:graphicData uri="http://schemas.openxmlformats.org/drawingml/2006/table">
            <a:tbl>
              <a:tblPr/>
              <a:tblGrid>
                <a:gridCol w="269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ⅴ.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(Evaluation)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template04_2">
            <a:extLst>
              <a:ext uri="{FF2B5EF4-FFF2-40B4-BE49-F238E27FC236}">
                <a16:creationId xmlns:a16="http://schemas.microsoft.com/office/drawing/2014/main" id="{A2CC4CEE-0BBC-4AE6-BE9A-0DE65D67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155" name="Group 3">
            <a:extLst>
              <a:ext uri="{FF2B5EF4-FFF2-40B4-BE49-F238E27FC236}">
                <a16:creationId xmlns:a16="http://schemas.microsoft.com/office/drawing/2014/main" id="{0938EFF5-9CC4-45BA-8B6E-DF39265750E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5174" name="Text Box 4">
              <a:extLst>
                <a:ext uri="{FF2B5EF4-FFF2-40B4-BE49-F238E27FC236}">
                  <a16:creationId xmlns:a16="http://schemas.microsoft.com/office/drawing/2014/main" id="{5327EFC5-4B8A-4A51-9F53-00FC0E961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5175" name="Line 5">
              <a:extLst>
                <a:ext uri="{FF2B5EF4-FFF2-40B4-BE49-F238E27FC236}">
                  <a16:creationId xmlns:a16="http://schemas.microsoft.com/office/drawing/2014/main" id="{039977B3-6109-458B-B71F-FBC01DD41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5156" name="Rectangle 6">
            <a:extLst>
              <a:ext uri="{FF2B5EF4-FFF2-40B4-BE49-F238E27FC236}">
                <a16:creationId xmlns:a16="http://schemas.microsoft.com/office/drawing/2014/main" id="{1EDEB7D7-821B-4329-B528-C4151EDB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5157" name="Rectangle 7">
            <a:extLst>
              <a:ext uri="{FF2B5EF4-FFF2-40B4-BE49-F238E27FC236}">
                <a16:creationId xmlns:a16="http://schemas.microsoft.com/office/drawing/2014/main" id="{5868F3FA-CD99-4ADC-8778-8D06E6741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5158" name="Rectangle 9">
            <a:extLst>
              <a:ext uri="{FF2B5EF4-FFF2-40B4-BE49-F238E27FC236}">
                <a16:creationId xmlns:a16="http://schemas.microsoft.com/office/drawing/2014/main" id="{DA0E6820-331C-4B5C-8446-8A1C1B17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5159" name="Group 10">
            <a:extLst>
              <a:ext uri="{FF2B5EF4-FFF2-40B4-BE49-F238E27FC236}">
                <a16:creationId xmlns:a16="http://schemas.microsoft.com/office/drawing/2014/main" id="{1FA7D654-2F04-4421-AB44-09C7747DA1C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5166" name="Group 11">
              <a:extLst>
                <a:ext uri="{FF2B5EF4-FFF2-40B4-BE49-F238E27FC236}">
                  <a16:creationId xmlns:a16="http://schemas.microsoft.com/office/drawing/2014/main" id="{390C8117-96FF-4273-B76C-92DC4B64E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5169" name="Oval 12">
                <a:extLst>
                  <a:ext uri="{FF2B5EF4-FFF2-40B4-BE49-F238E27FC236}">
                    <a16:creationId xmlns:a16="http://schemas.microsoft.com/office/drawing/2014/main" id="{B3CC7F5E-4A38-4B97-9BCA-26550A1F52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5170" name="Oval 13">
                <a:extLst>
                  <a:ext uri="{FF2B5EF4-FFF2-40B4-BE49-F238E27FC236}">
                    <a16:creationId xmlns:a16="http://schemas.microsoft.com/office/drawing/2014/main" id="{B1D4A286-3578-41F8-81A3-2C826C33BC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5171" name="Oval 14">
                <a:extLst>
                  <a:ext uri="{FF2B5EF4-FFF2-40B4-BE49-F238E27FC236}">
                    <a16:creationId xmlns:a16="http://schemas.microsoft.com/office/drawing/2014/main" id="{308D617D-8F7E-4A2A-A10F-0298FDD6BC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5172" name="Oval 15">
                <a:extLst>
                  <a:ext uri="{FF2B5EF4-FFF2-40B4-BE49-F238E27FC236}">
                    <a16:creationId xmlns:a16="http://schemas.microsoft.com/office/drawing/2014/main" id="{D9F412AE-8271-4E77-8B7A-71F9B87850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5173" name="Oval 16">
                <a:extLst>
                  <a:ext uri="{FF2B5EF4-FFF2-40B4-BE49-F238E27FC236}">
                    <a16:creationId xmlns:a16="http://schemas.microsoft.com/office/drawing/2014/main" id="{CAFFFD1E-77A2-48A4-AFCB-2286DFC4956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5167" name="Line 17">
              <a:extLst>
                <a:ext uri="{FF2B5EF4-FFF2-40B4-BE49-F238E27FC236}">
                  <a16:creationId xmlns:a16="http://schemas.microsoft.com/office/drawing/2014/main" id="{FFBA1635-B8E6-4AB1-9973-EE106564E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5168" name="Text Box 18">
              <a:extLst>
                <a:ext uri="{FF2B5EF4-FFF2-40B4-BE49-F238E27FC236}">
                  <a16:creationId xmlns:a16="http://schemas.microsoft.com/office/drawing/2014/main" id="{DE32F3E1-ECC8-4A0C-91A5-E995D18C3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5160" name="Rectangle 19">
            <a:extLst>
              <a:ext uri="{FF2B5EF4-FFF2-40B4-BE49-F238E27FC236}">
                <a16:creationId xmlns:a16="http://schemas.microsoft.com/office/drawing/2014/main" id="{3E716BC9-D86D-4714-823D-B87574DC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5161" name="Text Box 20">
            <a:extLst>
              <a:ext uri="{FF2B5EF4-FFF2-40B4-BE49-F238E27FC236}">
                <a16:creationId xmlns:a16="http://schemas.microsoft.com/office/drawing/2014/main" id="{CEC39DD1-E0AE-4849-B203-F97F2621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05162" name="Text Box 21">
            <a:extLst>
              <a:ext uri="{FF2B5EF4-FFF2-40B4-BE49-F238E27FC236}">
                <a16:creationId xmlns:a16="http://schemas.microsoft.com/office/drawing/2014/main" id="{227B5DD4-A116-4E55-B988-CB48FD4C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1196977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</a:p>
        </p:txBody>
      </p:sp>
      <p:sp>
        <p:nvSpPr>
          <p:cNvPr id="305163" name="Text Box 22">
            <a:extLst>
              <a:ext uri="{FF2B5EF4-FFF2-40B4-BE49-F238E27FC236}">
                <a16:creationId xmlns:a16="http://schemas.microsoft.com/office/drawing/2014/main" id="{E8B5F6B0-9896-41E0-AE32-98A3AD93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3357565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305164" name="Rectangle 27">
            <a:extLst>
              <a:ext uri="{FF2B5EF4-FFF2-40B4-BE49-F238E27FC236}">
                <a16:creationId xmlns:a16="http://schemas.microsoft.com/office/drawing/2014/main" id="{A6938C52-3C39-4193-A188-69520CAB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1879372"/>
            <a:ext cx="7559675" cy="6910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교육의 목적 달성 정도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조직에 대한 기여도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조직 내 가치 등을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평가하는 과정</a:t>
            </a:r>
          </a:p>
        </p:txBody>
      </p:sp>
      <p:sp>
        <p:nvSpPr>
          <p:cNvPr id="305165" name="Rectangle 28">
            <a:extLst>
              <a:ext uri="{FF2B5EF4-FFF2-40B4-BE49-F238E27FC236}">
                <a16:creationId xmlns:a16="http://schemas.microsoft.com/office/drawing/2014/main" id="{6E75CF7D-4C2B-4FA5-9117-97B805B4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32704"/>
            <a:ext cx="7583487" cy="10357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교육과정을 통한 목표달성의 정도를 평가하여 이를 향후 동일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   혹은 유사한 교육과정 시행시 결과를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교육과정의 성과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존재가치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계속 시행여부를 판단하기 위한 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 descr="template04_2">
            <a:extLst>
              <a:ext uri="{FF2B5EF4-FFF2-40B4-BE49-F238E27FC236}">
                <a16:creationId xmlns:a16="http://schemas.microsoft.com/office/drawing/2014/main" id="{555B0530-F80D-415A-93B5-48445DBA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6179" name="Group 3">
            <a:extLst>
              <a:ext uri="{FF2B5EF4-FFF2-40B4-BE49-F238E27FC236}">
                <a16:creationId xmlns:a16="http://schemas.microsoft.com/office/drawing/2014/main" id="{0CC572CE-102E-4C5F-9EFD-BE80294C3FC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6222" name="Text Box 4">
              <a:extLst>
                <a:ext uri="{FF2B5EF4-FFF2-40B4-BE49-F238E27FC236}">
                  <a16:creationId xmlns:a16="http://schemas.microsoft.com/office/drawing/2014/main" id="{B27EBB76-A088-41E9-A885-371C8306E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6223" name="Line 5">
              <a:extLst>
                <a:ext uri="{FF2B5EF4-FFF2-40B4-BE49-F238E27FC236}">
                  <a16:creationId xmlns:a16="http://schemas.microsoft.com/office/drawing/2014/main" id="{47FA8B38-FBC7-45B9-B449-243857188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6180" name="Rectangle 6">
            <a:extLst>
              <a:ext uri="{FF2B5EF4-FFF2-40B4-BE49-F238E27FC236}">
                <a16:creationId xmlns:a16="http://schemas.microsoft.com/office/drawing/2014/main" id="{8F57EF7A-E602-4187-92C4-47D86CBBF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81" name="Rectangle 7">
            <a:extLst>
              <a:ext uri="{FF2B5EF4-FFF2-40B4-BE49-F238E27FC236}">
                <a16:creationId xmlns:a16="http://schemas.microsoft.com/office/drawing/2014/main" id="{B5691608-A763-41D9-9F49-528A76DD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82" name="Rectangle 8">
            <a:extLst>
              <a:ext uri="{FF2B5EF4-FFF2-40B4-BE49-F238E27FC236}">
                <a16:creationId xmlns:a16="http://schemas.microsoft.com/office/drawing/2014/main" id="{6574C8F0-16B3-4935-BEAE-D850EB20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83" name="Rectangle 9">
            <a:extLst>
              <a:ext uri="{FF2B5EF4-FFF2-40B4-BE49-F238E27FC236}">
                <a16:creationId xmlns:a16="http://schemas.microsoft.com/office/drawing/2014/main" id="{A240523E-5BF1-470C-BA70-9F3DEA9E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84" name="Rectangle 10">
            <a:extLst>
              <a:ext uri="{FF2B5EF4-FFF2-40B4-BE49-F238E27FC236}">
                <a16:creationId xmlns:a16="http://schemas.microsoft.com/office/drawing/2014/main" id="{D85F26AF-6D2B-4F42-93C4-8DD41C42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6185" name="Group 11">
            <a:extLst>
              <a:ext uri="{FF2B5EF4-FFF2-40B4-BE49-F238E27FC236}">
                <a16:creationId xmlns:a16="http://schemas.microsoft.com/office/drawing/2014/main" id="{A103DECB-87D1-4BD0-B317-20FC868B07D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6214" name="Group 12">
              <a:extLst>
                <a:ext uri="{FF2B5EF4-FFF2-40B4-BE49-F238E27FC236}">
                  <a16:creationId xmlns:a16="http://schemas.microsoft.com/office/drawing/2014/main" id="{5CAD6DD1-0BF1-4D68-9428-B536FE427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6217" name="Oval 13">
                <a:extLst>
                  <a:ext uri="{FF2B5EF4-FFF2-40B4-BE49-F238E27FC236}">
                    <a16:creationId xmlns:a16="http://schemas.microsoft.com/office/drawing/2014/main" id="{7C46E511-A73C-41AD-BD88-6804A7E9DF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6218" name="Oval 14">
                <a:extLst>
                  <a:ext uri="{FF2B5EF4-FFF2-40B4-BE49-F238E27FC236}">
                    <a16:creationId xmlns:a16="http://schemas.microsoft.com/office/drawing/2014/main" id="{891A04D2-1995-4E2B-BEBB-DE4A673F07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6219" name="Oval 15">
                <a:extLst>
                  <a:ext uri="{FF2B5EF4-FFF2-40B4-BE49-F238E27FC236}">
                    <a16:creationId xmlns:a16="http://schemas.microsoft.com/office/drawing/2014/main" id="{4F9669BF-3A89-4440-92B6-A4C6728063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6220" name="Oval 16">
                <a:extLst>
                  <a:ext uri="{FF2B5EF4-FFF2-40B4-BE49-F238E27FC236}">
                    <a16:creationId xmlns:a16="http://schemas.microsoft.com/office/drawing/2014/main" id="{3F5673C0-C1D9-4ADC-AE48-0FD6833590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6221" name="Oval 17">
                <a:extLst>
                  <a:ext uri="{FF2B5EF4-FFF2-40B4-BE49-F238E27FC236}">
                    <a16:creationId xmlns:a16="http://schemas.microsoft.com/office/drawing/2014/main" id="{CA78D23F-DE01-4CAA-9FF3-CD571A80A0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6215" name="Line 18">
              <a:extLst>
                <a:ext uri="{FF2B5EF4-FFF2-40B4-BE49-F238E27FC236}">
                  <a16:creationId xmlns:a16="http://schemas.microsoft.com/office/drawing/2014/main" id="{6C25FC45-D6CE-4DA7-B9E1-314594D6A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16" name="Text Box 19">
              <a:extLst>
                <a:ext uri="{FF2B5EF4-FFF2-40B4-BE49-F238E27FC236}">
                  <a16:creationId xmlns:a16="http://schemas.microsoft.com/office/drawing/2014/main" id="{795536FD-2794-45F9-88A4-483B95A88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6186" name="Rectangle 20">
            <a:extLst>
              <a:ext uri="{FF2B5EF4-FFF2-40B4-BE49-F238E27FC236}">
                <a16:creationId xmlns:a16="http://schemas.microsoft.com/office/drawing/2014/main" id="{736A0563-52FA-4BB1-918B-D207A3AD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87" name="Text Box 21">
            <a:extLst>
              <a:ext uri="{FF2B5EF4-FFF2-40B4-BE49-F238E27FC236}">
                <a16:creationId xmlns:a16="http://schemas.microsoft.com/office/drawing/2014/main" id="{C3D8866E-4D6E-4C45-B620-9A91D273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06188" name="Text Box 22">
            <a:extLst>
              <a:ext uri="{FF2B5EF4-FFF2-40B4-BE49-F238E27FC236}">
                <a16:creationId xmlns:a16="http://schemas.microsoft.com/office/drawing/2014/main" id="{3DA20864-BDF0-4550-8EAF-7BC966D2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908052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sp>
        <p:nvSpPr>
          <p:cNvPr id="306189" name="Rectangle 23">
            <a:extLst>
              <a:ext uri="{FF2B5EF4-FFF2-40B4-BE49-F238E27FC236}">
                <a16:creationId xmlns:a16="http://schemas.microsoft.com/office/drawing/2014/main" id="{E10999AC-9929-4AD4-890D-0A37987D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90" name="Rectangle 24">
            <a:extLst>
              <a:ext uri="{FF2B5EF4-FFF2-40B4-BE49-F238E27FC236}">
                <a16:creationId xmlns:a16="http://schemas.microsoft.com/office/drawing/2014/main" id="{C1A7EE34-D60B-4B5A-8714-1771DB31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91" name="Rectangle 25">
            <a:extLst>
              <a:ext uri="{FF2B5EF4-FFF2-40B4-BE49-F238E27FC236}">
                <a16:creationId xmlns:a16="http://schemas.microsoft.com/office/drawing/2014/main" id="{AEB59B74-2011-4233-9520-89DCE7E3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92" name="Rectangle 26">
            <a:extLst>
              <a:ext uri="{FF2B5EF4-FFF2-40B4-BE49-F238E27FC236}">
                <a16:creationId xmlns:a16="http://schemas.microsoft.com/office/drawing/2014/main" id="{4A88B77F-52B4-40B3-8F77-66FD4AB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003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193" name="Rectangle 41">
            <a:extLst>
              <a:ext uri="{FF2B5EF4-FFF2-40B4-BE49-F238E27FC236}">
                <a16:creationId xmlns:a16="http://schemas.microsoft.com/office/drawing/2014/main" id="{C344462D-59E9-4A2A-B58B-BBF6F988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178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9005" name="Group 109">
            <a:extLst>
              <a:ext uri="{FF2B5EF4-FFF2-40B4-BE49-F238E27FC236}">
                <a16:creationId xmlns:a16="http://schemas.microsoft.com/office/drawing/2014/main" id="{F7C4CCC8-D8D5-4994-B41F-19FDC7605739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1557340"/>
          <a:ext cx="7559675" cy="3328987"/>
        </p:xfrm>
        <a:graphic>
          <a:graphicData uri="http://schemas.openxmlformats.org/drawingml/2006/table">
            <a:tbl>
              <a:tblPr/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12.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총괄평가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반응평가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6" marB="46796" anchor="ctr" anchorCtr="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종료시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HRD Staff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내용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 등에 대한 만족도 평가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설문지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학습도 평가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6" marB="46796" anchor="ctr" anchorCtr="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교육과정을 통해 전달한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K.S.A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습득 정도를 평가 하는 것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시기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시험지법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중 실습평가 등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투자효과 분석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6" marB="46796" anchor="ctr" anchorCtr="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교육과정의 현업 생산성 향상 기여 정도 평가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시기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종료 일정 시점 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교육과정의 존속 여부 결정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template04_2">
            <a:extLst>
              <a:ext uri="{FF2B5EF4-FFF2-40B4-BE49-F238E27FC236}">
                <a16:creationId xmlns:a16="http://schemas.microsoft.com/office/drawing/2014/main" id="{02B810CD-61A1-4540-8875-3E2C85D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8771" name="Group 3">
            <a:extLst>
              <a:ext uri="{FF2B5EF4-FFF2-40B4-BE49-F238E27FC236}">
                <a16:creationId xmlns:a16="http://schemas.microsoft.com/office/drawing/2014/main" id="{B8A2D25F-860A-4DFC-B044-2E0B7F8FD26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8791" name="Text Box 4">
              <a:extLst>
                <a:ext uri="{FF2B5EF4-FFF2-40B4-BE49-F238E27FC236}">
                  <a16:creationId xmlns:a16="http://schemas.microsoft.com/office/drawing/2014/main" id="{393E270A-BCE9-47CC-B573-46A45C600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8792" name="Line 5">
              <a:extLst>
                <a:ext uri="{FF2B5EF4-FFF2-40B4-BE49-F238E27FC236}">
                  <a16:creationId xmlns:a16="http://schemas.microsoft.com/office/drawing/2014/main" id="{E1F05FB3-F7C1-4D99-A941-9A5B619D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8772" name="Rectangle 6">
            <a:extLst>
              <a:ext uri="{FF2B5EF4-FFF2-40B4-BE49-F238E27FC236}">
                <a16:creationId xmlns:a16="http://schemas.microsoft.com/office/drawing/2014/main" id="{F1C1712F-94A5-4309-BFE5-B9778F55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773" name="Rectangle 7">
            <a:extLst>
              <a:ext uri="{FF2B5EF4-FFF2-40B4-BE49-F238E27FC236}">
                <a16:creationId xmlns:a16="http://schemas.microsoft.com/office/drawing/2014/main" id="{6042DB81-5BE4-4AC9-A521-97BEE710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774" name="Rectangle 8">
            <a:extLst>
              <a:ext uri="{FF2B5EF4-FFF2-40B4-BE49-F238E27FC236}">
                <a16:creationId xmlns:a16="http://schemas.microsoft.com/office/drawing/2014/main" id="{2FA89BFE-9A73-4518-A23F-DBF06365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775" name="Rectangle 9">
            <a:extLst>
              <a:ext uri="{FF2B5EF4-FFF2-40B4-BE49-F238E27FC236}">
                <a16:creationId xmlns:a16="http://schemas.microsoft.com/office/drawing/2014/main" id="{A9597DBC-D1DF-4E21-AA17-0C71A069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8776" name="Group 10">
            <a:extLst>
              <a:ext uri="{FF2B5EF4-FFF2-40B4-BE49-F238E27FC236}">
                <a16:creationId xmlns:a16="http://schemas.microsoft.com/office/drawing/2014/main" id="{D586D82F-32D3-4730-8B56-F46BBC7A8B3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8783" name="Group 11">
              <a:extLst>
                <a:ext uri="{FF2B5EF4-FFF2-40B4-BE49-F238E27FC236}">
                  <a16:creationId xmlns:a16="http://schemas.microsoft.com/office/drawing/2014/main" id="{30586A9A-C33F-4932-9AB8-A1DDAD00D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8786" name="Oval 12">
                <a:extLst>
                  <a:ext uri="{FF2B5EF4-FFF2-40B4-BE49-F238E27FC236}">
                    <a16:creationId xmlns:a16="http://schemas.microsoft.com/office/drawing/2014/main" id="{6AACC2F4-A5F1-4241-BD0D-5A9DD87AB8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8787" name="Oval 13">
                <a:extLst>
                  <a:ext uri="{FF2B5EF4-FFF2-40B4-BE49-F238E27FC236}">
                    <a16:creationId xmlns:a16="http://schemas.microsoft.com/office/drawing/2014/main" id="{FC8F920C-11D7-4E0B-A3B8-8325CE6348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8788" name="Oval 14">
                <a:extLst>
                  <a:ext uri="{FF2B5EF4-FFF2-40B4-BE49-F238E27FC236}">
                    <a16:creationId xmlns:a16="http://schemas.microsoft.com/office/drawing/2014/main" id="{425C9D79-448A-4F46-97C8-026BD3F3E09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8789" name="Oval 15">
                <a:extLst>
                  <a:ext uri="{FF2B5EF4-FFF2-40B4-BE49-F238E27FC236}">
                    <a16:creationId xmlns:a16="http://schemas.microsoft.com/office/drawing/2014/main" id="{F984D6E0-C60B-464A-9ED7-3EBB923B099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8790" name="Oval 16">
                <a:extLst>
                  <a:ext uri="{FF2B5EF4-FFF2-40B4-BE49-F238E27FC236}">
                    <a16:creationId xmlns:a16="http://schemas.microsoft.com/office/drawing/2014/main" id="{28AEDC7A-DB0A-40EB-B462-A14DA5106E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8784" name="Line 17">
              <a:extLst>
                <a:ext uri="{FF2B5EF4-FFF2-40B4-BE49-F238E27FC236}">
                  <a16:creationId xmlns:a16="http://schemas.microsoft.com/office/drawing/2014/main" id="{837FDA92-BF5D-44C1-ABC3-75F670FB8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5" name="Text Box 18">
              <a:extLst>
                <a:ext uri="{FF2B5EF4-FFF2-40B4-BE49-F238E27FC236}">
                  <a16:creationId xmlns:a16="http://schemas.microsoft.com/office/drawing/2014/main" id="{2D4DE61C-AA91-4B3A-A422-E818CB274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8777" name="Rectangle 19">
            <a:extLst>
              <a:ext uri="{FF2B5EF4-FFF2-40B4-BE49-F238E27FC236}">
                <a16:creationId xmlns:a16="http://schemas.microsoft.com/office/drawing/2014/main" id="{2257DFC6-DBF7-49AC-AF15-314C8201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778" name="Text Box 20">
            <a:extLst>
              <a:ext uri="{FF2B5EF4-FFF2-40B4-BE49-F238E27FC236}">
                <a16:creationId xmlns:a16="http://schemas.microsoft.com/office/drawing/2014/main" id="{394E0119-47E1-4C32-99F2-9E319F882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88779" name="Text Box 21">
            <a:extLst>
              <a:ext uri="{FF2B5EF4-FFF2-40B4-BE49-F238E27FC236}">
                <a16:creationId xmlns:a16="http://schemas.microsoft.com/office/drawing/2014/main" id="{BEC406C0-5E6D-4A73-9A1D-1C1D331C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1125540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</a:p>
        </p:txBody>
      </p:sp>
      <p:sp>
        <p:nvSpPr>
          <p:cNvPr id="288780" name="Text Box 22">
            <a:extLst>
              <a:ext uri="{FF2B5EF4-FFF2-40B4-BE49-F238E27FC236}">
                <a16:creationId xmlns:a16="http://schemas.microsoft.com/office/drawing/2014/main" id="{DAAC02DD-6FE6-4B76-A875-BB7BE03DF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2" y="3357565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288781" name="Rectangle 27">
            <a:extLst>
              <a:ext uri="{FF2B5EF4-FFF2-40B4-BE49-F238E27FC236}">
                <a16:creationId xmlns:a16="http://schemas.microsoft.com/office/drawing/2014/main" id="{D1847CC0-6417-442F-8CFB-A8CB4501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84106"/>
            <a:ext cx="7488238" cy="7402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실제의 교육대상자를 상대로 조직에서 기대한 성과를 달성하는데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요구되는 지식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태도 등을 습득하도록 하는 과정</a:t>
            </a:r>
          </a:p>
        </p:txBody>
      </p:sp>
      <p:sp>
        <p:nvSpPr>
          <p:cNvPr id="288782" name="Rectangle 28">
            <a:extLst>
              <a:ext uri="{FF2B5EF4-FFF2-40B4-BE49-F238E27FC236}">
                <a16:creationId xmlns:a16="http://schemas.microsoft.com/office/drawing/2014/main" id="{5789FDC9-9EE0-40EB-9F9A-0CF817DFF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09742"/>
            <a:ext cx="7416800" cy="10832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교육과정을 통해 수강생에게 기대되는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K, S, A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의 향상을 도모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◆ 교육과정을 운영하는 중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매 기수마다 혹은 특정과목에 대한 문제점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을 평가하여 이를 수정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․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보완하기 위함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template04_2">
            <a:extLst>
              <a:ext uri="{FF2B5EF4-FFF2-40B4-BE49-F238E27FC236}">
                <a16:creationId xmlns:a16="http://schemas.microsoft.com/office/drawing/2014/main" id="{6B416996-7B5C-401C-BCD8-B7F7D45B5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03" name="Group 3">
            <a:extLst>
              <a:ext uri="{FF2B5EF4-FFF2-40B4-BE49-F238E27FC236}">
                <a16:creationId xmlns:a16="http://schemas.microsoft.com/office/drawing/2014/main" id="{0AB9D539-4FC9-481A-A326-2B79908CED0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7229" name="Text Box 4">
              <a:extLst>
                <a:ext uri="{FF2B5EF4-FFF2-40B4-BE49-F238E27FC236}">
                  <a16:creationId xmlns:a16="http://schemas.microsoft.com/office/drawing/2014/main" id="{173F2714-51B7-4C5B-B364-E749CE17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7230" name="Line 5">
              <a:extLst>
                <a:ext uri="{FF2B5EF4-FFF2-40B4-BE49-F238E27FC236}">
                  <a16:creationId xmlns:a16="http://schemas.microsoft.com/office/drawing/2014/main" id="{E284D26C-F2D0-4E00-8C23-42B2D8B4B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204" name="Rectangle 6">
            <a:extLst>
              <a:ext uri="{FF2B5EF4-FFF2-40B4-BE49-F238E27FC236}">
                <a16:creationId xmlns:a16="http://schemas.microsoft.com/office/drawing/2014/main" id="{60B46A29-685B-4D3D-88F8-ABA2BC59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05" name="Rectangle 7">
            <a:extLst>
              <a:ext uri="{FF2B5EF4-FFF2-40B4-BE49-F238E27FC236}">
                <a16:creationId xmlns:a16="http://schemas.microsoft.com/office/drawing/2014/main" id="{CAA842BB-F486-483D-BBD2-AC3ABBE8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06" name="Rectangle 8">
            <a:extLst>
              <a:ext uri="{FF2B5EF4-FFF2-40B4-BE49-F238E27FC236}">
                <a16:creationId xmlns:a16="http://schemas.microsoft.com/office/drawing/2014/main" id="{7F6F9987-747F-44EF-86FE-9DCD02E0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07" name="Rectangle 9">
            <a:extLst>
              <a:ext uri="{FF2B5EF4-FFF2-40B4-BE49-F238E27FC236}">
                <a16:creationId xmlns:a16="http://schemas.microsoft.com/office/drawing/2014/main" id="{08134DFB-98E1-45BD-9570-726708A2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08" name="Rectangle 10">
            <a:extLst>
              <a:ext uri="{FF2B5EF4-FFF2-40B4-BE49-F238E27FC236}">
                <a16:creationId xmlns:a16="http://schemas.microsoft.com/office/drawing/2014/main" id="{DA3D2954-9B1D-4D9C-AEE9-F9CE4C5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7209" name="Group 11">
            <a:extLst>
              <a:ext uri="{FF2B5EF4-FFF2-40B4-BE49-F238E27FC236}">
                <a16:creationId xmlns:a16="http://schemas.microsoft.com/office/drawing/2014/main" id="{199C8755-006D-4416-9CE6-1562E4D6D09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7221" name="Group 12">
              <a:extLst>
                <a:ext uri="{FF2B5EF4-FFF2-40B4-BE49-F238E27FC236}">
                  <a16:creationId xmlns:a16="http://schemas.microsoft.com/office/drawing/2014/main" id="{F9D8EE3D-B51A-4CDF-B7E9-95ED175AD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7224" name="Oval 13">
                <a:extLst>
                  <a:ext uri="{FF2B5EF4-FFF2-40B4-BE49-F238E27FC236}">
                    <a16:creationId xmlns:a16="http://schemas.microsoft.com/office/drawing/2014/main" id="{870E5F67-12CF-464E-83FC-EFE2D6898F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7225" name="Oval 14">
                <a:extLst>
                  <a:ext uri="{FF2B5EF4-FFF2-40B4-BE49-F238E27FC236}">
                    <a16:creationId xmlns:a16="http://schemas.microsoft.com/office/drawing/2014/main" id="{9B99B902-AE78-41D0-9035-87FDB65686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7226" name="Oval 15">
                <a:extLst>
                  <a:ext uri="{FF2B5EF4-FFF2-40B4-BE49-F238E27FC236}">
                    <a16:creationId xmlns:a16="http://schemas.microsoft.com/office/drawing/2014/main" id="{6447EB14-7F1E-4A9C-A16B-77325C7A1E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7227" name="Oval 16">
                <a:extLst>
                  <a:ext uri="{FF2B5EF4-FFF2-40B4-BE49-F238E27FC236}">
                    <a16:creationId xmlns:a16="http://schemas.microsoft.com/office/drawing/2014/main" id="{63933554-3488-41AB-9FA7-39D18BD3AD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7228" name="Oval 17">
                <a:extLst>
                  <a:ext uri="{FF2B5EF4-FFF2-40B4-BE49-F238E27FC236}">
                    <a16:creationId xmlns:a16="http://schemas.microsoft.com/office/drawing/2014/main" id="{F66FD04B-77F3-4B04-9A3A-EFC020C681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7222" name="Line 18">
              <a:extLst>
                <a:ext uri="{FF2B5EF4-FFF2-40B4-BE49-F238E27FC236}">
                  <a16:creationId xmlns:a16="http://schemas.microsoft.com/office/drawing/2014/main" id="{12379C97-28DA-4A04-A24F-51ED893E5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23" name="Text Box 19">
              <a:extLst>
                <a:ext uri="{FF2B5EF4-FFF2-40B4-BE49-F238E27FC236}">
                  <a16:creationId xmlns:a16="http://schemas.microsoft.com/office/drawing/2014/main" id="{F6B4A670-BADB-4A8A-89A0-CBEBAFE0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7210" name="Rectangle 20">
            <a:extLst>
              <a:ext uri="{FF2B5EF4-FFF2-40B4-BE49-F238E27FC236}">
                <a16:creationId xmlns:a16="http://schemas.microsoft.com/office/drawing/2014/main" id="{EF464789-7A34-4150-9CD2-E3FAE35A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11" name="Text Box 21">
            <a:extLst>
              <a:ext uri="{FF2B5EF4-FFF2-40B4-BE49-F238E27FC236}">
                <a16:creationId xmlns:a16="http://schemas.microsoft.com/office/drawing/2014/main" id="{31AFA797-6B13-45DD-86A0-4AAE8BD6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07212" name="Rectangle 22">
            <a:extLst>
              <a:ext uri="{FF2B5EF4-FFF2-40B4-BE49-F238E27FC236}">
                <a16:creationId xmlns:a16="http://schemas.microsoft.com/office/drawing/2014/main" id="{D18874C9-4701-4959-B881-9FA4C32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13" name="Rectangle 23">
            <a:extLst>
              <a:ext uri="{FF2B5EF4-FFF2-40B4-BE49-F238E27FC236}">
                <a16:creationId xmlns:a16="http://schemas.microsoft.com/office/drawing/2014/main" id="{F6D3627A-9115-4CF1-AE43-A97A34BF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12.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총괄평가</a:t>
            </a:r>
          </a:p>
        </p:txBody>
      </p:sp>
      <p:grpSp>
        <p:nvGrpSpPr>
          <p:cNvPr id="307214" name="Group 24">
            <a:extLst>
              <a:ext uri="{FF2B5EF4-FFF2-40B4-BE49-F238E27FC236}">
                <a16:creationId xmlns:a16="http://schemas.microsoft.com/office/drawing/2014/main" id="{36D3C3B3-8BFD-41CD-945E-AD678449BEFF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307219" name="Picture 25" descr="원반2_1">
              <a:extLst>
                <a:ext uri="{FF2B5EF4-FFF2-40B4-BE49-F238E27FC236}">
                  <a16:creationId xmlns:a16="http://schemas.microsoft.com/office/drawing/2014/main" id="{4976AA6E-C59A-4126-9C1D-B09BC1F27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20" name="Text Box 26">
              <a:extLst>
                <a:ext uri="{FF2B5EF4-FFF2-40B4-BE49-F238E27FC236}">
                  <a16:creationId xmlns:a16="http://schemas.microsoft.com/office/drawing/2014/main" id="{0F27E256-BBD2-4AF2-BEC8-36877D044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307215" name="Rectangle 27">
            <a:extLst>
              <a:ext uri="{FF2B5EF4-FFF2-40B4-BE49-F238E27FC236}">
                <a16:creationId xmlns:a16="http://schemas.microsoft.com/office/drawing/2014/main" id="{BAA50FCF-EC6F-48BF-8AE0-82EB1E2B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16" name="Rectangle 28">
            <a:extLst>
              <a:ext uri="{FF2B5EF4-FFF2-40B4-BE49-F238E27FC236}">
                <a16:creationId xmlns:a16="http://schemas.microsoft.com/office/drawing/2014/main" id="{D76DE7B2-A64A-4884-8800-78587F5A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17" name="Text Box 29">
            <a:extLst>
              <a:ext uri="{FF2B5EF4-FFF2-40B4-BE49-F238E27FC236}">
                <a16:creationId xmlns:a16="http://schemas.microsoft.com/office/drawing/2014/main" id="{79C7F840-B7C2-4D97-8D74-8F4BEC57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25654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반응평가</a:t>
            </a:r>
          </a:p>
        </p:txBody>
      </p:sp>
      <p:sp>
        <p:nvSpPr>
          <p:cNvPr id="307218" name="Rectangle 31">
            <a:extLst>
              <a:ext uri="{FF2B5EF4-FFF2-40B4-BE49-F238E27FC236}">
                <a16:creationId xmlns:a16="http://schemas.microsoft.com/office/drawing/2014/main" id="{9A7A2577-96F7-4509-8789-CCCE8133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35290"/>
            <a:ext cx="7416800" cy="2924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교육과정의 종료직후 혹은 특정과목의 종료 직후 수강생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담당자의 교육에 대한 만족도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느낌 등을 평가하는 것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평가내용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목표 달성 정도에 대한 느낌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중 도움이 되는 내용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전반에 대한 만족도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중 활용된 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등의 적합성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강사의 진행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Skill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느낌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 운영 등에 대한 의견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운영 및 시설 등에 대한 의견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 방법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수강생 및 강사의 의견 청취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 종료 후 소감문 형식의 설문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고정 종료 후 수강생과의 대화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6" name="Picture 2" descr="template04_2">
            <a:extLst>
              <a:ext uri="{FF2B5EF4-FFF2-40B4-BE49-F238E27FC236}">
                <a16:creationId xmlns:a16="http://schemas.microsoft.com/office/drawing/2014/main" id="{A86FE179-C721-43FD-A548-B2BAB17A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227" name="Group 3">
            <a:extLst>
              <a:ext uri="{FF2B5EF4-FFF2-40B4-BE49-F238E27FC236}">
                <a16:creationId xmlns:a16="http://schemas.microsoft.com/office/drawing/2014/main" id="{48AE5E19-95FB-41E9-9544-20CA5C72D81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8251" name="Text Box 4">
              <a:extLst>
                <a:ext uri="{FF2B5EF4-FFF2-40B4-BE49-F238E27FC236}">
                  <a16:creationId xmlns:a16="http://schemas.microsoft.com/office/drawing/2014/main" id="{1023BADF-5EA0-403C-82C2-248084EF1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8252" name="Line 5">
              <a:extLst>
                <a:ext uri="{FF2B5EF4-FFF2-40B4-BE49-F238E27FC236}">
                  <a16:creationId xmlns:a16="http://schemas.microsoft.com/office/drawing/2014/main" id="{807F8229-5A31-4897-8E92-6F1C71D44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228" name="Rectangle 6">
            <a:extLst>
              <a:ext uri="{FF2B5EF4-FFF2-40B4-BE49-F238E27FC236}">
                <a16:creationId xmlns:a16="http://schemas.microsoft.com/office/drawing/2014/main" id="{44170D53-236A-4328-B2C0-3BB99D39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29" name="Rectangle 7">
            <a:extLst>
              <a:ext uri="{FF2B5EF4-FFF2-40B4-BE49-F238E27FC236}">
                <a16:creationId xmlns:a16="http://schemas.microsoft.com/office/drawing/2014/main" id="{4360F440-8E4B-43B0-9874-CB12E8C7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0" name="Rectangle 8">
            <a:extLst>
              <a:ext uri="{FF2B5EF4-FFF2-40B4-BE49-F238E27FC236}">
                <a16:creationId xmlns:a16="http://schemas.microsoft.com/office/drawing/2014/main" id="{869D8CAB-F436-4B6E-AA21-F24C41F7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1" name="Rectangle 9">
            <a:extLst>
              <a:ext uri="{FF2B5EF4-FFF2-40B4-BE49-F238E27FC236}">
                <a16:creationId xmlns:a16="http://schemas.microsoft.com/office/drawing/2014/main" id="{621902A6-73F4-47D4-9CF2-7EA33CAC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2" name="Rectangle 10">
            <a:extLst>
              <a:ext uri="{FF2B5EF4-FFF2-40B4-BE49-F238E27FC236}">
                <a16:creationId xmlns:a16="http://schemas.microsoft.com/office/drawing/2014/main" id="{4507D45C-7F76-4B5A-9B9D-B8CE09BD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8233" name="Group 11">
            <a:extLst>
              <a:ext uri="{FF2B5EF4-FFF2-40B4-BE49-F238E27FC236}">
                <a16:creationId xmlns:a16="http://schemas.microsoft.com/office/drawing/2014/main" id="{88AF8E38-E8D5-41CF-85AE-7932372936E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8243" name="Group 12">
              <a:extLst>
                <a:ext uri="{FF2B5EF4-FFF2-40B4-BE49-F238E27FC236}">
                  <a16:creationId xmlns:a16="http://schemas.microsoft.com/office/drawing/2014/main" id="{FD552FEC-F071-451D-B7EF-4C9259C79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8246" name="Oval 13">
                <a:extLst>
                  <a:ext uri="{FF2B5EF4-FFF2-40B4-BE49-F238E27FC236}">
                    <a16:creationId xmlns:a16="http://schemas.microsoft.com/office/drawing/2014/main" id="{3E7F3DC3-B463-41A1-A84A-BD9AB654D6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8247" name="Oval 14">
                <a:extLst>
                  <a:ext uri="{FF2B5EF4-FFF2-40B4-BE49-F238E27FC236}">
                    <a16:creationId xmlns:a16="http://schemas.microsoft.com/office/drawing/2014/main" id="{41231241-6E11-4931-B9F5-53CFE8767E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8248" name="Oval 15">
                <a:extLst>
                  <a:ext uri="{FF2B5EF4-FFF2-40B4-BE49-F238E27FC236}">
                    <a16:creationId xmlns:a16="http://schemas.microsoft.com/office/drawing/2014/main" id="{D5F12D6F-59C2-47FB-BF9D-3C009EAE2D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8249" name="Oval 16">
                <a:extLst>
                  <a:ext uri="{FF2B5EF4-FFF2-40B4-BE49-F238E27FC236}">
                    <a16:creationId xmlns:a16="http://schemas.microsoft.com/office/drawing/2014/main" id="{FE76EE23-EF50-421A-AB85-5717A38D40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8250" name="Oval 17">
                <a:extLst>
                  <a:ext uri="{FF2B5EF4-FFF2-40B4-BE49-F238E27FC236}">
                    <a16:creationId xmlns:a16="http://schemas.microsoft.com/office/drawing/2014/main" id="{5AA161ED-1381-4608-935A-E002A565FC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8244" name="Line 18">
              <a:extLst>
                <a:ext uri="{FF2B5EF4-FFF2-40B4-BE49-F238E27FC236}">
                  <a16:creationId xmlns:a16="http://schemas.microsoft.com/office/drawing/2014/main" id="{FC88C6F7-C4DB-42D8-A66D-5B0538EB1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45" name="Text Box 19">
              <a:extLst>
                <a:ext uri="{FF2B5EF4-FFF2-40B4-BE49-F238E27FC236}">
                  <a16:creationId xmlns:a16="http://schemas.microsoft.com/office/drawing/2014/main" id="{07912254-8F81-477D-8668-B3D66A26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8234" name="Rectangle 20">
            <a:extLst>
              <a:ext uri="{FF2B5EF4-FFF2-40B4-BE49-F238E27FC236}">
                <a16:creationId xmlns:a16="http://schemas.microsoft.com/office/drawing/2014/main" id="{D26D62EC-C527-427B-8DA9-2BF45C651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5" name="Text Box 21">
            <a:extLst>
              <a:ext uri="{FF2B5EF4-FFF2-40B4-BE49-F238E27FC236}">
                <a16:creationId xmlns:a16="http://schemas.microsoft.com/office/drawing/2014/main" id="{4A787FA7-376C-4CBA-B222-94B5FCBC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08236" name="Rectangle 22">
            <a:extLst>
              <a:ext uri="{FF2B5EF4-FFF2-40B4-BE49-F238E27FC236}">
                <a16:creationId xmlns:a16="http://schemas.microsoft.com/office/drawing/2014/main" id="{31385CCB-F34F-45D1-81CF-B5615AB0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7" name="Rectangle 27">
            <a:extLst>
              <a:ext uri="{FF2B5EF4-FFF2-40B4-BE49-F238E27FC236}">
                <a16:creationId xmlns:a16="http://schemas.microsoft.com/office/drawing/2014/main" id="{813F56B2-9C2A-42E1-A49C-FE5352FB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8" name="Rectangle 28">
            <a:extLst>
              <a:ext uri="{FF2B5EF4-FFF2-40B4-BE49-F238E27FC236}">
                <a16:creationId xmlns:a16="http://schemas.microsoft.com/office/drawing/2014/main" id="{39E79EBD-540C-449B-A5C2-9504E69D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39" name="Text Box 29">
            <a:extLst>
              <a:ext uri="{FF2B5EF4-FFF2-40B4-BE49-F238E27FC236}">
                <a16:creationId xmlns:a16="http://schemas.microsoft.com/office/drawing/2014/main" id="{458E53D6-79CD-4A7B-A3E2-2887055A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0" y="2924175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현업 활용도 평가</a:t>
            </a:r>
          </a:p>
        </p:txBody>
      </p:sp>
      <p:sp>
        <p:nvSpPr>
          <p:cNvPr id="308240" name="Rectangle 31">
            <a:extLst>
              <a:ext uri="{FF2B5EF4-FFF2-40B4-BE49-F238E27FC236}">
                <a16:creationId xmlns:a16="http://schemas.microsoft.com/office/drawing/2014/main" id="{65362E63-3599-406B-A16A-03966C6E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2" y="1196975"/>
            <a:ext cx="7489825" cy="1512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교육과정을 통하여 목표로 하였던 지식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태도 등을 수강생이 습득한 정도를 평가하는 것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 내용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중 전달한 지식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태도의 목표대비 습득 정도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평가방법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후의 평가 결과 비교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교육내용의 실습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Role-Play, Simulation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 응용의 기회를 통한 평가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후 달성도 평가방법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 소감문에 수강생 개인이 느끼는 목표 달성의 정도를 평가하도록 하는 간접적인 방법</a:t>
            </a:r>
          </a:p>
        </p:txBody>
      </p:sp>
      <p:sp>
        <p:nvSpPr>
          <p:cNvPr id="308241" name="Text Box 32">
            <a:extLst>
              <a:ext uri="{FF2B5EF4-FFF2-40B4-BE49-F238E27FC236}">
                <a16:creationId xmlns:a16="http://schemas.microsoft.com/office/drawing/2014/main" id="{7233D806-B71D-41B8-8BFB-F4F6A0D2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0" y="836613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학습도 평가</a:t>
            </a:r>
          </a:p>
        </p:txBody>
      </p:sp>
      <p:sp>
        <p:nvSpPr>
          <p:cNvPr id="308242" name="Rectangle 33">
            <a:extLst>
              <a:ext uri="{FF2B5EF4-FFF2-40B4-BE49-F238E27FC236}">
                <a16:creationId xmlns:a16="http://schemas.microsoft.com/office/drawing/2014/main" id="{3961085B-1E07-4FFF-9DC8-BEB44665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81377"/>
            <a:ext cx="7488238" cy="2924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중 습득한 내용을 현업의 업무에 적용하는 정도에 대한 평가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평가내용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수강생의 변호된 행동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습득의 지식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기술의 활용 정도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유용성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내용의 현업 적용의 애로점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향후 동일 혹은 유사한 교육과정 시행에 대한 의견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특정 직무교육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현업의 특정 문제에 대한 해결대안으로 교육이 시행된 경우에는 생산성 향상의 정도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문제의 발생 빈도 및 심각성 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평가방법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교육이 종료되고 일정시점이 경과 후에 실시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통상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개월 전후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-Interview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나 설문조사 실시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수강생뿐만 아니라 수강생의 상사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동료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부하 등의 입체 평가를 실시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차 교육 종료 일정시점 경과 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Follow-Up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과정을 실시하여 현업에서의 문제점 등을 토의하고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새로운 해결방안을 탐색하도록 하는 방법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 결과 향후 혹은 유사과정 개발시 반영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template04_2">
            <a:extLst>
              <a:ext uri="{FF2B5EF4-FFF2-40B4-BE49-F238E27FC236}">
                <a16:creationId xmlns:a16="http://schemas.microsoft.com/office/drawing/2014/main" id="{864BC792-FC80-41B7-8C8B-D1B8BFD6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251" name="Group 3">
            <a:extLst>
              <a:ext uri="{FF2B5EF4-FFF2-40B4-BE49-F238E27FC236}">
                <a16:creationId xmlns:a16="http://schemas.microsoft.com/office/drawing/2014/main" id="{81E7813C-3F7E-48A1-BB93-4E22A9D7113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09273" name="Text Box 4">
              <a:extLst>
                <a:ext uri="{FF2B5EF4-FFF2-40B4-BE49-F238E27FC236}">
                  <a16:creationId xmlns:a16="http://schemas.microsoft.com/office/drawing/2014/main" id="{0CEBD0BA-E7B7-4001-8D10-DED92118F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09274" name="Line 5">
              <a:extLst>
                <a:ext uri="{FF2B5EF4-FFF2-40B4-BE49-F238E27FC236}">
                  <a16:creationId xmlns:a16="http://schemas.microsoft.com/office/drawing/2014/main" id="{12434EFD-D9AE-4A98-B25F-017766F4D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9252" name="Rectangle 6">
            <a:extLst>
              <a:ext uri="{FF2B5EF4-FFF2-40B4-BE49-F238E27FC236}">
                <a16:creationId xmlns:a16="http://schemas.microsoft.com/office/drawing/2014/main" id="{F22AFF3C-0430-49B4-9C9A-50D65BAB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53" name="Rectangle 7">
            <a:extLst>
              <a:ext uri="{FF2B5EF4-FFF2-40B4-BE49-F238E27FC236}">
                <a16:creationId xmlns:a16="http://schemas.microsoft.com/office/drawing/2014/main" id="{921C64BC-4D86-47BF-B855-BDF2E164E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54" name="Rectangle 8">
            <a:extLst>
              <a:ext uri="{FF2B5EF4-FFF2-40B4-BE49-F238E27FC236}">
                <a16:creationId xmlns:a16="http://schemas.microsoft.com/office/drawing/2014/main" id="{BD487FB5-C1E2-4EDD-9CE9-7C66ADEC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55" name="Rectangle 9">
            <a:extLst>
              <a:ext uri="{FF2B5EF4-FFF2-40B4-BE49-F238E27FC236}">
                <a16:creationId xmlns:a16="http://schemas.microsoft.com/office/drawing/2014/main" id="{7ECFAA4A-8416-4829-8C33-80A836F5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56" name="Rectangle 10">
            <a:extLst>
              <a:ext uri="{FF2B5EF4-FFF2-40B4-BE49-F238E27FC236}">
                <a16:creationId xmlns:a16="http://schemas.microsoft.com/office/drawing/2014/main" id="{F78764D8-377F-4A9F-9E0B-81B15E07D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9257" name="Group 11">
            <a:extLst>
              <a:ext uri="{FF2B5EF4-FFF2-40B4-BE49-F238E27FC236}">
                <a16:creationId xmlns:a16="http://schemas.microsoft.com/office/drawing/2014/main" id="{E7BF0F1A-969E-4711-9FD4-2743AB442CB8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09265" name="Group 12">
              <a:extLst>
                <a:ext uri="{FF2B5EF4-FFF2-40B4-BE49-F238E27FC236}">
                  <a16:creationId xmlns:a16="http://schemas.microsoft.com/office/drawing/2014/main" id="{CA03E45E-64EC-42DC-8D44-C18B36DAD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09268" name="Oval 13">
                <a:extLst>
                  <a:ext uri="{FF2B5EF4-FFF2-40B4-BE49-F238E27FC236}">
                    <a16:creationId xmlns:a16="http://schemas.microsoft.com/office/drawing/2014/main" id="{4B5E59D1-F5B8-4343-892F-8C84309850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9269" name="Oval 14">
                <a:extLst>
                  <a:ext uri="{FF2B5EF4-FFF2-40B4-BE49-F238E27FC236}">
                    <a16:creationId xmlns:a16="http://schemas.microsoft.com/office/drawing/2014/main" id="{69350670-BD03-45E5-8F8B-01E03D1EB4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9270" name="Oval 15">
                <a:extLst>
                  <a:ext uri="{FF2B5EF4-FFF2-40B4-BE49-F238E27FC236}">
                    <a16:creationId xmlns:a16="http://schemas.microsoft.com/office/drawing/2014/main" id="{60181E1C-09BA-43DA-AEEB-A6310E45A3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9271" name="Oval 16">
                <a:extLst>
                  <a:ext uri="{FF2B5EF4-FFF2-40B4-BE49-F238E27FC236}">
                    <a16:creationId xmlns:a16="http://schemas.microsoft.com/office/drawing/2014/main" id="{C5BC238F-2970-4B29-BBDA-C81F0067F2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9272" name="Oval 17">
                <a:extLst>
                  <a:ext uri="{FF2B5EF4-FFF2-40B4-BE49-F238E27FC236}">
                    <a16:creationId xmlns:a16="http://schemas.microsoft.com/office/drawing/2014/main" id="{F9197B24-B53B-479C-BF23-61202DBA2F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9266" name="Line 18">
              <a:extLst>
                <a:ext uri="{FF2B5EF4-FFF2-40B4-BE49-F238E27FC236}">
                  <a16:creationId xmlns:a16="http://schemas.microsoft.com/office/drawing/2014/main" id="{BF553A58-92CB-4985-9D8B-B387209C5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267" name="Text Box 19">
              <a:extLst>
                <a:ext uri="{FF2B5EF4-FFF2-40B4-BE49-F238E27FC236}">
                  <a16:creationId xmlns:a16="http://schemas.microsoft.com/office/drawing/2014/main" id="{67050ADF-6904-41CF-9606-B97F891E7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09258" name="Rectangle 20">
            <a:extLst>
              <a:ext uri="{FF2B5EF4-FFF2-40B4-BE49-F238E27FC236}">
                <a16:creationId xmlns:a16="http://schemas.microsoft.com/office/drawing/2014/main" id="{8F044966-F0B3-44E1-BDF5-C71DB0CE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59" name="Text Box 21">
            <a:extLst>
              <a:ext uri="{FF2B5EF4-FFF2-40B4-BE49-F238E27FC236}">
                <a16:creationId xmlns:a16="http://schemas.microsoft.com/office/drawing/2014/main" id="{46AE34EF-84A1-452A-8233-84BFAE11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09260" name="Rectangle 22">
            <a:extLst>
              <a:ext uri="{FF2B5EF4-FFF2-40B4-BE49-F238E27FC236}">
                <a16:creationId xmlns:a16="http://schemas.microsoft.com/office/drawing/2014/main" id="{C2BC1438-6285-4AEA-BAED-16847631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61" name="Rectangle 23">
            <a:extLst>
              <a:ext uri="{FF2B5EF4-FFF2-40B4-BE49-F238E27FC236}">
                <a16:creationId xmlns:a16="http://schemas.microsoft.com/office/drawing/2014/main" id="{21E78448-950F-4FC4-BA77-67FB813E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62" name="Rectangle 24">
            <a:extLst>
              <a:ext uri="{FF2B5EF4-FFF2-40B4-BE49-F238E27FC236}">
                <a16:creationId xmlns:a16="http://schemas.microsoft.com/office/drawing/2014/main" id="{F573577A-98ED-43AD-AB3D-B335E48D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63" name="Text Box 27">
            <a:extLst>
              <a:ext uri="{FF2B5EF4-FFF2-40B4-BE49-F238E27FC236}">
                <a16:creationId xmlns:a16="http://schemas.microsoft.com/office/drawing/2014/main" id="{4C80203F-5E36-4F50-A484-1C1F6C11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0" y="1125538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투자효과 분석</a:t>
            </a:r>
          </a:p>
        </p:txBody>
      </p:sp>
      <p:sp>
        <p:nvSpPr>
          <p:cNvPr id="309264" name="Rectangle 29">
            <a:extLst>
              <a:ext uri="{FF2B5EF4-FFF2-40B4-BE49-F238E27FC236}">
                <a16:creationId xmlns:a16="http://schemas.microsoft.com/office/drawing/2014/main" id="{448AAE14-3EB8-4F6A-8C49-065314DB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628777"/>
            <a:ext cx="7272338" cy="2913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교육을 통해 투입한 비용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인력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 등이 조직의 성과향상에 기여한 정도를 평가하고 특정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교육과정의 존재가치를 평가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평가내용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예산대비 실적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생산성 향상 정도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구성원의 자질 및 능력 향상 정도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실시한 교육과정의 계속 실시에 대한 여부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평가방법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실시 비용의 효율성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낭비적인 요소의 확인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조직 구성원 대상 필요자질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Survey(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실시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특정 교육과정의 존재 필요성에 대한 설문조사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인당 생산성 등의 향상 정도 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 descr="template04_2">
            <a:extLst>
              <a:ext uri="{FF2B5EF4-FFF2-40B4-BE49-F238E27FC236}">
                <a16:creationId xmlns:a16="http://schemas.microsoft.com/office/drawing/2014/main" id="{11B132A7-A293-4926-9835-D86708CE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0275" name="Group 3">
            <a:extLst>
              <a:ext uri="{FF2B5EF4-FFF2-40B4-BE49-F238E27FC236}">
                <a16:creationId xmlns:a16="http://schemas.microsoft.com/office/drawing/2014/main" id="{FB268A3D-3B70-43C2-AC2B-0391B1CFDD4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10300" name="Text Box 4">
              <a:extLst>
                <a:ext uri="{FF2B5EF4-FFF2-40B4-BE49-F238E27FC236}">
                  <a16:creationId xmlns:a16="http://schemas.microsoft.com/office/drawing/2014/main" id="{F7413968-ABC5-4030-A9A8-B5E7C5FAE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10301" name="Line 5">
              <a:extLst>
                <a:ext uri="{FF2B5EF4-FFF2-40B4-BE49-F238E27FC236}">
                  <a16:creationId xmlns:a16="http://schemas.microsoft.com/office/drawing/2014/main" id="{571D362B-95B7-440E-9445-9555013CC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0276" name="Rectangle 6">
            <a:extLst>
              <a:ext uri="{FF2B5EF4-FFF2-40B4-BE49-F238E27FC236}">
                <a16:creationId xmlns:a16="http://schemas.microsoft.com/office/drawing/2014/main" id="{41A76156-F2A5-4570-8F57-2B8E1463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77" name="Rectangle 7">
            <a:extLst>
              <a:ext uri="{FF2B5EF4-FFF2-40B4-BE49-F238E27FC236}">
                <a16:creationId xmlns:a16="http://schemas.microsoft.com/office/drawing/2014/main" id="{510DEDB7-7065-4C08-A6CA-2A193686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78" name="Rectangle 8">
            <a:extLst>
              <a:ext uri="{FF2B5EF4-FFF2-40B4-BE49-F238E27FC236}">
                <a16:creationId xmlns:a16="http://schemas.microsoft.com/office/drawing/2014/main" id="{3FF0B00C-CD19-4AC8-A7DC-40CF48DA9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79" name="Rectangle 9">
            <a:extLst>
              <a:ext uri="{FF2B5EF4-FFF2-40B4-BE49-F238E27FC236}">
                <a16:creationId xmlns:a16="http://schemas.microsoft.com/office/drawing/2014/main" id="{F60665CD-3428-4E51-B3D3-CFAD5B55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80" name="Rectangle 10">
            <a:extLst>
              <a:ext uri="{FF2B5EF4-FFF2-40B4-BE49-F238E27FC236}">
                <a16:creationId xmlns:a16="http://schemas.microsoft.com/office/drawing/2014/main" id="{342D74E9-3262-458C-9D85-416AEA2FC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0281" name="Group 11">
            <a:extLst>
              <a:ext uri="{FF2B5EF4-FFF2-40B4-BE49-F238E27FC236}">
                <a16:creationId xmlns:a16="http://schemas.microsoft.com/office/drawing/2014/main" id="{0346A40F-5EAE-4870-97CE-FF56A787321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10292" name="Group 12">
              <a:extLst>
                <a:ext uri="{FF2B5EF4-FFF2-40B4-BE49-F238E27FC236}">
                  <a16:creationId xmlns:a16="http://schemas.microsoft.com/office/drawing/2014/main" id="{1A547ED9-4891-4FDA-B313-1A88472F1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10295" name="Oval 13">
                <a:extLst>
                  <a:ext uri="{FF2B5EF4-FFF2-40B4-BE49-F238E27FC236}">
                    <a16:creationId xmlns:a16="http://schemas.microsoft.com/office/drawing/2014/main" id="{3A3591A3-B6CF-4210-BB60-60489A578D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296" name="Oval 14">
                <a:extLst>
                  <a:ext uri="{FF2B5EF4-FFF2-40B4-BE49-F238E27FC236}">
                    <a16:creationId xmlns:a16="http://schemas.microsoft.com/office/drawing/2014/main" id="{2893EE88-7F0D-4F6A-8DAA-63B08E584A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297" name="Oval 15">
                <a:extLst>
                  <a:ext uri="{FF2B5EF4-FFF2-40B4-BE49-F238E27FC236}">
                    <a16:creationId xmlns:a16="http://schemas.microsoft.com/office/drawing/2014/main" id="{D37B596F-E923-4617-9380-BFD955E0CD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298" name="Oval 16">
                <a:extLst>
                  <a:ext uri="{FF2B5EF4-FFF2-40B4-BE49-F238E27FC236}">
                    <a16:creationId xmlns:a16="http://schemas.microsoft.com/office/drawing/2014/main" id="{E3ED578F-0124-4391-9DCB-9D4783676C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299" name="Oval 17">
                <a:extLst>
                  <a:ext uri="{FF2B5EF4-FFF2-40B4-BE49-F238E27FC236}">
                    <a16:creationId xmlns:a16="http://schemas.microsoft.com/office/drawing/2014/main" id="{FE006906-36D8-4857-BE95-F61E25D5C1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0293" name="Line 18">
              <a:extLst>
                <a:ext uri="{FF2B5EF4-FFF2-40B4-BE49-F238E27FC236}">
                  <a16:creationId xmlns:a16="http://schemas.microsoft.com/office/drawing/2014/main" id="{EAB12D11-3BFD-48ED-94ED-2D4CA4D61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294" name="Text Box 19">
              <a:extLst>
                <a:ext uri="{FF2B5EF4-FFF2-40B4-BE49-F238E27FC236}">
                  <a16:creationId xmlns:a16="http://schemas.microsoft.com/office/drawing/2014/main" id="{EBEF9D66-1343-41D5-B70C-A419745F9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10282" name="Rectangle 20">
            <a:extLst>
              <a:ext uri="{FF2B5EF4-FFF2-40B4-BE49-F238E27FC236}">
                <a16:creationId xmlns:a16="http://schemas.microsoft.com/office/drawing/2014/main" id="{B2514C6A-5347-42E5-B489-C10508A0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83" name="Text Box 21">
            <a:extLst>
              <a:ext uri="{FF2B5EF4-FFF2-40B4-BE49-F238E27FC236}">
                <a16:creationId xmlns:a16="http://schemas.microsoft.com/office/drawing/2014/main" id="{39235471-A4F8-4D68-BC2D-885C55C9F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10284" name="Rectangle 22">
            <a:extLst>
              <a:ext uri="{FF2B5EF4-FFF2-40B4-BE49-F238E27FC236}">
                <a16:creationId xmlns:a16="http://schemas.microsoft.com/office/drawing/2014/main" id="{D76F634B-67B6-4A19-A513-1F624424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85" name="Rectangle 23">
            <a:extLst>
              <a:ext uri="{FF2B5EF4-FFF2-40B4-BE49-F238E27FC236}">
                <a16:creationId xmlns:a16="http://schemas.microsoft.com/office/drawing/2014/main" id="{D3DDCF8F-E077-4C56-AE5E-521F63B9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86" name="Rectangle 24">
            <a:extLst>
              <a:ext uri="{FF2B5EF4-FFF2-40B4-BE49-F238E27FC236}">
                <a16:creationId xmlns:a16="http://schemas.microsoft.com/office/drawing/2014/main" id="{40444D9A-4F21-454C-BB62-F91460CA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0287" name="Group 25">
            <a:extLst>
              <a:ext uri="{FF2B5EF4-FFF2-40B4-BE49-F238E27FC236}">
                <a16:creationId xmlns:a16="http://schemas.microsoft.com/office/drawing/2014/main" id="{D9D91B3E-2B02-4048-A2B1-ECCC1E8A5991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310290" name="Picture 26" descr="원반2_3">
              <a:extLst>
                <a:ext uri="{FF2B5EF4-FFF2-40B4-BE49-F238E27FC236}">
                  <a16:creationId xmlns:a16="http://schemas.microsoft.com/office/drawing/2014/main" id="{FCF8E825-4D4C-433E-8707-5580B8F7D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291" name="Text Box 27">
              <a:extLst>
                <a:ext uri="{FF2B5EF4-FFF2-40B4-BE49-F238E27FC236}">
                  <a16:creationId xmlns:a16="http://schemas.microsoft.com/office/drawing/2014/main" id="{62695ACD-462A-4BB8-95E6-AAB20DB0E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310288" name="Rectangle 28">
            <a:extLst>
              <a:ext uri="{FF2B5EF4-FFF2-40B4-BE49-F238E27FC236}">
                <a16:creationId xmlns:a16="http://schemas.microsoft.com/office/drawing/2014/main" id="{B3274DCC-C941-4549-B5CD-E7837707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289" name="Rectangle 30">
            <a:extLst>
              <a:ext uri="{FF2B5EF4-FFF2-40B4-BE49-F238E27FC236}">
                <a16:creationId xmlns:a16="http://schemas.microsoft.com/office/drawing/2014/main" id="{4F611C57-BC1E-4490-ACAA-0742F82E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44677"/>
            <a:ext cx="6769100" cy="815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실행결과 보고서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교육과정 문제점 및 개선 방향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교육과정의 지속여부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template04_2">
            <a:extLst>
              <a:ext uri="{FF2B5EF4-FFF2-40B4-BE49-F238E27FC236}">
                <a16:creationId xmlns:a16="http://schemas.microsoft.com/office/drawing/2014/main" id="{AA70C83E-DC04-4049-B09C-938071C2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1299" name="Group 3">
            <a:extLst>
              <a:ext uri="{FF2B5EF4-FFF2-40B4-BE49-F238E27FC236}">
                <a16:creationId xmlns:a16="http://schemas.microsoft.com/office/drawing/2014/main" id="{10612717-CAE3-4CF0-9325-37234336438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11327" name="Text Box 4">
              <a:extLst>
                <a:ext uri="{FF2B5EF4-FFF2-40B4-BE49-F238E27FC236}">
                  <a16:creationId xmlns:a16="http://schemas.microsoft.com/office/drawing/2014/main" id="{179C755D-7353-48C0-BB99-7D4B859FE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11328" name="Line 5">
              <a:extLst>
                <a:ext uri="{FF2B5EF4-FFF2-40B4-BE49-F238E27FC236}">
                  <a16:creationId xmlns:a16="http://schemas.microsoft.com/office/drawing/2014/main" id="{2D1FB0DB-731E-4289-B188-073BECF57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1300" name="Rectangle 6">
            <a:extLst>
              <a:ext uri="{FF2B5EF4-FFF2-40B4-BE49-F238E27FC236}">
                <a16:creationId xmlns:a16="http://schemas.microsoft.com/office/drawing/2014/main" id="{6139E0A1-86C7-4077-87DA-4DFAD19D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01" name="Rectangle 7">
            <a:extLst>
              <a:ext uri="{FF2B5EF4-FFF2-40B4-BE49-F238E27FC236}">
                <a16:creationId xmlns:a16="http://schemas.microsoft.com/office/drawing/2014/main" id="{906CDC61-2E3D-494F-B74D-94B14310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02" name="Rectangle 8">
            <a:extLst>
              <a:ext uri="{FF2B5EF4-FFF2-40B4-BE49-F238E27FC236}">
                <a16:creationId xmlns:a16="http://schemas.microsoft.com/office/drawing/2014/main" id="{128F5FEB-E5AA-4F11-B337-2A207D72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03" name="Rectangle 9">
            <a:extLst>
              <a:ext uri="{FF2B5EF4-FFF2-40B4-BE49-F238E27FC236}">
                <a16:creationId xmlns:a16="http://schemas.microsoft.com/office/drawing/2014/main" id="{A94D4995-7FE1-4F27-8292-DC9870F7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04" name="Rectangle 10">
            <a:extLst>
              <a:ext uri="{FF2B5EF4-FFF2-40B4-BE49-F238E27FC236}">
                <a16:creationId xmlns:a16="http://schemas.microsoft.com/office/drawing/2014/main" id="{A012E5DE-D1D6-4EC0-A2CE-49A690C1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1305" name="Group 11">
            <a:extLst>
              <a:ext uri="{FF2B5EF4-FFF2-40B4-BE49-F238E27FC236}">
                <a16:creationId xmlns:a16="http://schemas.microsoft.com/office/drawing/2014/main" id="{895534E4-7619-4239-8697-F69829AE6A5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11319" name="Group 12">
              <a:extLst>
                <a:ext uri="{FF2B5EF4-FFF2-40B4-BE49-F238E27FC236}">
                  <a16:creationId xmlns:a16="http://schemas.microsoft.com/office/drawing/2014/main" id="{58C2BA1F-D038-4D9C-91EF-CC54134C4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11322" name="Oval 13">
                <a:extLst>
                  <a:ext uri="{FF2B5EF4-FFF2-40B4-BE49-F238E27FC236}">
                    <a16:creationId xmlns:a16="http://schemas.microsoft.com/office/drawing/2014/main" id="{B93DD474-68F9-4A8C-A802-9212AA6C55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323" name="Oval 14">
                <a:extLst>
                  <a:ext uri="{FF2B5EF4-FFF2-40B4-BE49-F238E27FC236}">
                    <a16:creationId xmlns:a16="http://schemas.microsoft.com/office/drawing/2014/main" id="{3A8EDB5D-6017-40C8-ACF6-DAEDC21130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324" name="Oval 15">
                <a:extLst>
                  <a:ext uri="{FF2B5EF4-FFF2-40B4-BE49-F238E27FC236}">
                    <a16:creationId xmlns:a16="http://schemas.microsoft.com/office/drawing/2014/main" id="{EE257355-DFA4-4E2E-8B3A-DFAD250BD2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325" name="Oval 16">
                <a:extLst>
                  <a:ext uri="{FF2B5EF4-FFF2-40B4-BE49-F238E27FC236}">
                    <a16:creationId xmlns:a16="http://schemas.microsoft.com/office/drawing/2014/main" id="{1376FD6F-3212-4F7F-A8B8-4CF3FF14F1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326" name="Oval 17">
                <a:extLst>
                  <a:ext uri="{FF2B5EF4-FFF2-40B4-BE49-F238E27FC236}">
                    <a16:creationId xmlns:a16="http://schemas.microsoft.com/office/drawing/2014/main" id="{33E530ED-0994-4335-82B3-4C72D27FDD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1320" name="Line 18">
              <a:extLst>
                <a:ext uri="{FF2B5EF4-FFF2-40B4-BE49-F238E27FC236}">
                  <a16:creationId xmlns:a16="http://schemas.microsoft.com/office/drawing/2014/main" id="{32E34F4D-1103-45AF-936D-E5CE2160A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21" name="Text Box 19">
              <a:extLst>
                <a:ext uri="{FF2B5EF4-FFF2-40B4-BE49-F238E27FC236}">
                  <a16:creationId xmlns:a16="http://schemas.microsoft.com/office/drawing/2014/main" id="{73FEC41C-F6AA-47C9-BA0C-B6B1D72FB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311306" name="Rectangle 20">
            <a:extLst>
              <a:ext uri="{FF2B5EF4-FFF2-40B4-BE49-F238E27FC236}">
                <a16:creationId xmlns:a16="http://schemas.microsoft.com/office/drawing/2014/main" id="{F990C53D-B4EA-4BC2-9503-26B3FED1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07" name="Text Box 21">
            <a:extLst>
              <a:ext uri="{FF2B5EF4-FFF2-40B4-BE49-F238E27FC236}">
                <a16:creationId xmlns:a16="http://schemas.microsoft.com/office/drawing/2014/main" id="{BAE04337-0C3B-4C04-8F62-CAB3D0F5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</a:p>
        </p:txBody>
      </p:sp>
      <p:sp>
        <p:nvSpPr>
          <p:cNvPr id="311308" name="Rectangle 22">
            <a:extLst>
              <a:ext uri="{FF2B5EF4-FFF2-40B4-BE49-F238E27FC236}">
                <a16:creationId xmlns:a16="http://schemas.microsoft.com/office/drawing/2014/main" id="{BF35C4CC-0D43-4EF0-96E3-B7B5A237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09" name="Rectangle 23">
            <a:extLst>
              <a:ext uri="{FF2B5EF4-FFF2-40B4-BE49-F238E27FC236}">
                <a16:creationId xmlns:a16="http://schemas.microsoft.com/office/drawing/2014/main" id="{66A201F2-643A-4FFF-989F-9BC463E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10" name="Rectangle 24">
            <a:extLst>
              <a:ext uri="{FF2B5EF4-FFF2-40B4-BE49-F238E27FC236}">
                <a16:creationId xmlns:a16="http://schemas.microsoft.com/office/drawing/2014/main" id="{E40462F6-4E72-437B-9F35-3D975B74A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11" name="Rectangle 28">
            <a:extLst>
              <a:ext uri="{FF2B5EF4-FFF2-40B4-BE49-F238E27FC236}">
                <a16:creationId xmlns:a16="http://schemas.microsoft.com/office/drawing/2014/main" id="{E6028793-F65E-4E65-B508-29453CBA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312" name="Rectangle 30">
            <a:extLst>
              <a:ext uri="{FF2B5EF4-FFF2-40B4-BE49-F238E27FC236}">
                <a16:creationId xmlns:a16="http://schemas.microsoft.com/office/drawing/2014/main" id="{10B3E257-8D34-4DC8-BF52-D9F5374E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7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9182" name="Group 46">
            <a:extLst>
              <a:ext uri="{FF2B5EF4-FFF2-40B4-BE49-F238E27FC236}">
                <a16:creationId xmlns:a16="http://schemas.microsoft.com/office/drawing/2014/main" id="{E2CF018B-F3A6-4756-A50B-092094BCFC4A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196977"/>
          <a:ext cx="7740650" cy="5108575"/>
        </p:xfrm>
        <a:graphic>
          <a:graphicData uri="http://schemas.openxmlformats.org/drawingml/2006/table">
            <a:tbl>
              <a:tblPr/>
              <a:tblGrid>
                <a:gridCol w="77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8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실행결과 보고서 내용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참가인원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장소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예산실적집행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첨부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○○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시행결과 보고서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및 주요내용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주요내용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 시간표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문제점 및 개선방안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향후 계획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참가 현황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불참자 명단 및 사유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필수교육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․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반응평가 결과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수강소감 분석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․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예산 집행 실적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평가 현황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․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명단 및 사외강사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Profile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4" descr="65182">
            <a:extLst>
              <a:ext uri="{FF2B5EF4-FFF2-40B4-BE49-F238E27FC236}">
                <a16:creationId xmlns:a16="http://schemas.microsoft.com/office/drawing/2014/main" id="{02549347-05A9-4C22-82C6-6EC82409A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7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23" name="Text Box 25">
            <a:extLst>
              <a:ext uri="{FF2B5EF4-FFF2-40B4-BE49-F238E27FC236}">
                <a16:creationId xmlns:a16="http://schemas.microsoft.com/office/drawing/2014/main" id="{CE683935-68A6-4894-A1FE-CF5420958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2" y="1628775"/>
            <a:ext cx="4824413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>
                <a:solidFill>
                  <a:srgbClr val="000099"/>
                </a:solidFill>
              </a:rPr>
              <a:t>명품 과정개발 방법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5">
            <a:extLst>
              <a:ext uri="{FF2B5EF4-FFF2-40B4-BE49-F238E27FC236}">
                <a16:creationId xmlns:a16="http://schemas.microsoft.com/office/drawing/2014/main" id="{C623306F-A590-4828-8749-CB745A6F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76250"/>
            <a:ext cx="4824412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>
                <a:solidFill>
                  <a:srgbClr val="000099"/>
                </a:solidFill>
              </a:rPr>
              <a:t>명품 과정개발 방법</a:t>
            </a:r>
          </a:p>
        </p:txBody>
      </p:sp>
      <p:sp>
        <p:nvSpPr>
          <p:cNvPr id="313347" name="직사각형 3">
            <a:extLst>
              <a:ext uri="{FF2B5EF4-FFF2-40B4-BE49-F238E27FC236}">
                <a16:creationId xmlns:a16="http://schemas.microsoft.com/office/drawing/2014/main" id="{EA94E9E1-AAA4-4A13-B7B3-DCA7CCAC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40"/>
            <a:ext cx="8280400" cy="558423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 descr="template04_2">
            <a:extLst>
              <a:ext uri="{FF2B5EF4-FFF2-40B4-BE49-F238E27FC236}">
                <a16:creationId xmlns:a16="http://schemas.microsoft.com/office/drawing/2014/main" id="{B9811605-E324-4808-A93F-2E940318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4371" name="Group 3">
            <a:extLst>
              <a:ext uri="{FF2B5EF4-FFF2-40B4-BE49-F238E27FC236}">
                <a16:creationId xmlns:a16="http://schemas.microsoft.com/office/drawing/2014/main" id="{D1D24952-0CEC-40CA-943D-CE4DC95F145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14401" name="Text Box 4">
              <a:extLst>
                <a:ext uri="{FF2B5EF4-FFF2-40B4-BE49-F238E27FC236}">
                  <a16:creationId xmlns:a16="http://schemas.microsoft.com/office/drawing/2014/main" id="{A503432A-DA3B-488E-AC5A-89B4C3243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14402" name="Line 5">
              <a:extLst>
                <a:ext uri="{FF2B5EF4-FFF2-40B4-BE49-F238E27FC236}">
                  <a16:creationId xmlns:a16="http://schemas.microsoft.com/office/drawing/2014/main" id="{9279F3E0-8E31-473E-B777-B09863A6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4372" name="Rectangle 6">
            <a:extLst>
              <a:ext uri="{FF2B5EF4-FFF2-40B4-BE49-F238E27FC236}">
                <a16:creationId xmlns:a16="http://schemas.microsoft.com/office/drawing/2014/main" id="{26C83190-C57C-4C5B-B4E9-987C258F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73" name="Rectangle 7">
            <a:extLst>
              <a:ext uri="{FF2B5EF4-FFF2-40B4-BE49-F238E27FC236}">
                <a16:creationId xmlns:a16="http://schemas.microsoft.com/office/drawing/2014/main" id="{1FDE783B-83DB-4464-B59C-EC69EBA4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74" name="Rectangle 8">
            <a:extLst>
              <a:ext uri="{FF2B5EF4-FFF2-40B4-BE49-F238E27FC236}">
                <a16:creationId xmlns:a16="http://schemas.microsoft.com/office/drawing/2014/main" id="{91BDFB1F-86E9-42AA-8348-5693E761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75" name="Rectangle 9">
            <a:extLst>
              <a:ext uri="{FF2B5EF4-FFF2-40B4-BE49-F238E27FC236}">
                <a16:creationId xmlns:a16="http://schemas.microsoft.com/office/drawing/2014/main" id="{5C4E9DBD-90DD-48B8-A18C-6DC3ACF9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76" name="Rectangle 10">
            <a:extLst>
              <a:ext uri="{FF2B5EF4-FFF2-40B4-BE49-F238E27FC236}">
                <a16:creationId xmlns:a16="http://schemas.microsoft.com/office/drawing/2014/main" id="{4A6C326D-127F-4A31-A0FC-5AB3492D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4377" name="Group 11">
            <a:extLst>
              <a:ext uri="{FF2B5EF4-FFF2-40B4-BE49-F238E27FC236}">
                <a16:creationId xmlns:a16="http://schemas.microsoft.com/office/drawing/2014/main" id="{14914EB8-26B6-41CA-8723-22C85DE5D7C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14393" name="Group 12">
              <a:extLst>
                <a:ext uri="{FF2B5EF4-FFF2-40B4-BE49-F238E27FC236}">
                  <a16:creationId xmlns:a16="http://schemas.microsoft.com/office/drawing/2014/main" id="{D8171041-42D9-4838-A162-FD69A8812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14396" name="Oval 13">
                <a:extLst>
                  <a:ext uri="{FF2B5EF4-FFF2-40B4-BE49-F238E27FC236}">
                    <a16:creationId xmlns:a16="http://schemas.microsoft.com/office/drawing/2014/main" id="{28C9D625-8A8A-491B-A0B2-B50B7138BF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4397" name="Oval 14">
                <a:extLst>
                  <a:ext uri="{FF2B5EF4-FFF2-40B4-BE49-F238E27FC236}">
                    <a16:creationId xmlns:a16="http://schemas.microsoft.com/office/drawing/2014/main" id="{E23E2298-6211-4C4E-8388-87B9DADB3B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4398" name="Oval 15">
                <a:extLst>
                  <a:ext uri="{FF2B5EF4-FFF2-40B4-BE49-F238E27FC236}">
                    <a16:creationId xmlns:a16="http://schemas.microsoft.com/office/drawing/2014/main" id="{7D3C601A-8C91-4C00-8217-CA34A8116D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4399" name="Oval 16">
                <a:extLst>
                  <a:ext uri="{FF2B5EF4-FFF2-40B4-BE49-F238E27FC236}">
                    <a16:creationId xmlns:a16="http://schemas.microsoft.com/office/drawing/2014/main" id="{3060676D-3442-4858-8A8A-436F03533F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4400" name="Oval 17">
                <a:extLst>
                  <a:ext uri="{FF2B5EF4-FFF2-40B4-BE49-F238E27FC236}">
                    <a16:creationId xmlns:a16="http://schemas.microsoft.com/office/drawing/2014/main" id="{9C9E50A2-711B-4F2C-BA53-86CA408D82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4394" name="Line 18">
              <a:extLst>
                <a:ext uri="{FF2B5EF4-FFF2-40B4-BE49-F238E27FC236}">
                  <a16:creationId xmlns:a16="http://schemas.microsoft.com/office/drawing/2014/main" id="{9883484B-4A05-4F95-9280-DD65E2168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4395" name="Text Box 19">
              <a:extLst>
                <a:ext uri="{FF2B5EF4-FFF2-40B4-BE49-F238E27FC236}">
                  <a16:creationId xmlns:a16="http://schemas.microsoft.com/office/drawing/2014/main" id="{8FB828F7-77CD-458B-94F2-F53242F1F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명품 과정개발 방법</a:t>
              </a:r>
            </a:p>
          </p:txBody>
        </p:sp>
      </p:grpSp>
      <p:sp>
        <p:nvSpPr>
          <p:cNvPr id="314378" name="Rectangle 20">
            <a:extLst>
              <a:ext uri="{FF2B5EF4-FFF2-40B4-BE49-F238E27FC236}">
                <a16:creationId xmlns:a16="http://schemas.microsoft.com/office/drawing/2014/main" id="{FAD15C49-680D-4BAA-9EA2-23FE7EB2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79" name="Rectangle 21">
            <a:extLst>
              <a:ext uri="{FF2B5EF4-FFF2-40B4-BE49-F238E27FC236}">
                <a16:creationId xmlns:a16="http://schemas.microsoft.com/office/drawing/2014/main" id="{FDAE71D0-8388-43FD-A282-0D45D6B6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80" name="Rectangle 22">
            <a:extLst>
              <a:ext uri="{FF2B5EF4-FFF2-40B4-BE49-F238E27FC236}">
                <a16:creationId xmlns:a16="http://schemas.microsoft.com/office/drawing/2014/main" id="{8814E833-9442-4108-AF47-14BB7A67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81" name="Rectangle 23">
            <a:extLst>
              <a:ext uri="{FF2B5EF4-FFF2-40B4-BE49-F238E27FC236}">
                <a16:creationId xmlns:a16="http://schemas.microsoft.com/office/drawing/2014/main" id="{7F7C2E46-FA1E-4438-AE67-BBE33C0C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82" name="Rectangle 24">
            <a:extLst>
              <a:ext uri="{FF2B5EF4-FFF2-40B4-BE49-F238E27FC236}">
                <a16:creationId xmlns:a16="http://schemas.microsoft.com/office/drawing/2014/main" id="{DF77399A-4B5F-4028-A035-2DFC7EA9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83" name="Rectangle 25">
            <a:extLst>
              <a:ext uri="{FF2B5EF4-FFF2-40B4-BE49-F238E27FC236}">
                <a16:creationId xmlns:a16="http://schemas.microsoft.com/office/drawing/2014/main" id="{9A99AFCD-62A9-455A-B649-CA3D0C90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384" name="Rectangle 27">
            <a:extLst>
              <a:ext uri="{FF2B5EF4-FFF2-40B4-BE49-F238E27FC236}">
                <a16:creationId xmlns:a16="http://schemas.microsoft.com/office/drawing/2014/main" id="{8EF00BA1-E1F2-48DE-97B9-3A9CBC7E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114281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4385" name="Group 80">
            <a:extLst>
              <a:ext uri="{FF2B5EF4-FFF2-40B4-BE49-F238E27FC236}">
                <a16:creationId xmlns:a16="http://schemas.microsoft.com/office/drawing/2014/main" id="{42FAB2FB-511E-4FAE-9522-464D2A4EF12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125538"/>
            <a:ext cx="8640762" cy="4614862"/>
            <a:chOff x="68" y="192"/>
            <a:chExt cx="5443" cy="2907"/>
          </a:xfrm>
        </p:grpSpPr>
        <p:pic>
          <p:nvPicPr>
            <p:cNvPr id="314386" name="Picture 81" descr="s58">
              <a:extLst>
                <a:ext uri="{FF2B5EF4-FFF2-40B4-BE49-F238E27FC236}">
                  <a16:creationId xmlns:a16="http://schemas.microsoft.com/office/drawing/2014/main" id="{115D183E-FB2C-4176-9FAB-F38C68234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391"/>
              <a:ext cx="1092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387" name="Rectangle 82">
              <a:extLst>
                <a:ext uri="{FF2B5EF4-FFF2-40B4-BE49-F238E27FC236}">
                  <a16:creationId xmlns:a16="http://schemas.microsoft.com/office/drawing/2014/main" id="{C5D386E9-BDDB-4E48-885B-078A1DE8A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92"/>
              <a:ext cx="3221" cy="23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명품과정을 만들려면</a:t>
              </a:r>
            </a:p>
          </p:txBody>
        </p:sp>
        <p:sp>
          <p:nvSpPr>
            <p:cNvPr id="314388" name="Rectangle 83">
              <a:extLst>
                <a:ext uri="{FF2B5EF4-FFF2-40B4-BE49-F238E27FC236}">
                  <a16:creationId xmlns:a16="http://schemas.microsoft.com/office/drawing/2014/main" id="{5AC03D69-6E36-49BE-BF9E-BE4D9FAB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054"/>
              <a:ext cx="3221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창의성이 있어야 한다</a:t>
              </a:r>
            </a:p>
          </p:txBody>
        </p:sp>
        <p:sp>
          <p:nvSpPr>
            <p:cNvPr id="314389" name="Rectangle 84">
              <a:extLst>
                <a:ext uri="{FF2B5EF4-FFF2-40B4-BE49-F238E27FC236}">
                  <a16:creationId xmlns:a16="http://schemas.microsoft.com/office/drawing/2014/main" id="{159EF2F4-8A34-456E-942E-BFA9947B3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508"/>
              <a:ext cx="3221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현실감이 있어야 한다</a:t>
              </a:r>
            </a:p>
          </p:txBody>
        </p:sp>
        <p:sp>
          <p:nvSpPr>
            <p:cNvPr id="314390" name="Rectangle 85">
              <a:extLst>
                <a:ext uri="{FF2B5EF4-FFF2-40B4-BE49-F238E27FC236}">
                  <a16:creationId xmlns:a16="http://schemas.microsoft.com/office/drawing/2014/main" id="{05CF6B75-5A3B-4CF3-B282-D6331C60E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961"/>
              <a:ext cx="3221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본인의 경험사례가 </a:t>
              </a: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Appeal</a:t>
              </a:r>
            </a:p>
          </p:txBody>
        </p:sp>
        <p:sp>
          <p:nvSpPr>
            <p:cNvPr id="314391" name="Rectangle 86">
              <a:extLst>
                <a:ext uri="{FF2B5EF4-FFF2-40B4-BE49-F238E27FC236}">
                  <a16:creationId xmlns:a16="http://schemas.microsoft.com/office/drawing/2014/main" id="{04726AB7-1E8D-41B0-B95D-7D9AC7F5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15"/>
              <a:ext cx="3221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교육내용과 동영상을 </a:t>
              </a: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Matching</a:t>
              </a:r>
            </a:p>
          </p:txBody>
        </p:sp>
        <p:sp>
          <p:nvSpPr>
            <p:cNvPr id="314392" name="Rectangle 87">
              <a:extLst>
                <a:ext uri="{FF2B5EF4-FFF2-40B4-BE49-F238E27FC236}">
                  <a16:creationId xmlns:a16="http://schemas.microsoft.com/office/drawing/2014/main" id="{70C61087-DE8D-4A96-A949-9F8962641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68"/>
              <a:ext cx="3221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</a:t>
              </a:r>
              <a:r>
                <a:rPr lang="en-US" altLang="ko-KR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Tips</a:t>
              </a: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필요하다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template04_2">
            <a:extLst>
              <a:ext uri="{FF2B5EF4-FFF2-40B4-BE49-F238E27FC236}">
                <a16:creationId xmlns:a16="http://schemas.microsoft.com/office/drawing/2014/main" id="{786C431B-FE97-450C-823E-868A28D3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5395" name="Group 3">
            <a:extLst>
              <a:ext uri="{FF2B5EF4-FFF2-40B4-BE49-F238E27FC236}">
                <a16:creationId xmlns:a16="http://schemas.microsoft.com/office/drawing/2014/main" id="{C2CFC1D0-3DA1-49F3-9E60-7AE5F8B6B26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15455" name="Text Box 4">
              <a:extLst>
                <a:ext uri="{FF2B5EF4-FFF2-40B4-BE49-F238E27FC236}">
                  <a16:creationId xmlns:a16="http://schemas.microsoft.com/office/drawing/2014/main" id="{AA38EE42-08A2-4F30-98E4-775054259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15456" name="Line 5">
              <a:extLst>
                <a:ext uri="{FF2B5EF4-FFF2-40B4-BE49-F238E27FC236}">
                  <a16:creationId xmlns:a16="http://schemas.microsoft.com/office/drawing/2014/main" id="{59112093-BFE2-44BC-B45E-9FA6E4D9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5396" name="Rectangle 6">
            <a:extLst>
              <a:ext uri="{FF2B5EF4-FFF2-40B4-BE49-F238E27FC236}">
                <a16:creationId xmlns:a16="http://schemas.microsoft.com/office/drawing/2014/main" id="{F2956BF1-29BE-4050-8F12-55ED0163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397" name="Rectangle 7">
            <a:extLst>
              <a:ext uri="{FF2B5EF4-FFF2-40B4-BE49-F238E27FC236}">
                <a16:creationId xmlns:a16="http://schemas.microsoft.com/office/drawing/2014/main" id="{1A9C89FF-4719-4CC2-9B5E-95ABFD6A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398" name="Rectangle 8">
            <a:extLst>
              <a:ext uri="{FF2B5EF4-FFF2-40B4-BE49-F238E27FC236}">
                <a16:creationId xmlns:a16="http://schemas.microsoft.com/office/drawing/2014/main" id="{65199373-3880-4921-B347-25D17DE2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399" name="Rectangle 9">
            <a:extLst>
              <a:ext uri="{FF2B5EF4-FFF2-40B4-BE49-F238E27FC236}">
                <a16:creationId xmlns:a16="http://schemas.microsoft.com/office/drawing/2014/main" id="{CC3D41CA-72F5-4C8F-8BB6-AFE9C3560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0" name="Rectangle 10">
            <a:extLst>
              <a:ext uri="{FF2B5EF4-FFF2-40B4-BE49-F238E27FC236}">
                <a16:creationId xmlns:a16="http://schemas.microsoft.com/office/drawing/2014/main" id="{0E2A36DC-F0A3-46B6-AA56-2271CF4A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5" y="981077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동영상개발 관련 유용한 </a:t>
            </a:r>
            <a:r>
              <a:rPr lang="en-US" altLang="ko-KR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</a:p>
        </p:txBody>
      </p:sp>
      <p:grpSp>
        <p:nvGrpSpPr>
          <p:cNvPr id="315401" name="Group 11">
            <a:extLst>
              <a:ext uri="{FF2B5EF4-FFF2-40B4-BE49-F238E27FC236}">
                <a16:creationId xmlns:a16="http://schemas.microsoft.com/office/drawing/2014/main" id="{89CFCBD4-A44D-46FA-80DA-EA4AF963B33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15447" name="Group 12">
              <a:extLst>
                <a:ext uri="{FF2B5EF4-FFF2-40B4-BE49-F238E27FC236}">
                  <a16:creationId xmlns:a16="http://schemas.microsoft.com/office/drawing/2014/main" id="{211BCACC-65C3-4890-9633-4D5CD1A20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15450" name="Oval 13">
                <a:extLst>
                  <a:ext uri="{FF2B5EF4-FFF2-40B4-BE49-F238E27FC236}">
                    <a16:creationId xmlns:a16="http://schemas.microsoft.com/office/drawing/2014/main" id="{DB039090-B3D2-44E8-A66A-8A665CE4D29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451" name="Oval 14">
                <a:extLst>
                  <a:ext uri="{FF2B5EF4-FFF2-40B4-BE49-F238E27FC236}">
                    <a16:creationId xmlns:a16="http://schemas.microsoft.com/office/drawing/2014/main" id="{AB3FC117-DA3E-40A6-AB6C-FF9CFE6189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452" name="Oval 15">
                <a:extLst>
                  <a:ext uri="{FF2B5EF4-FFF2-40B4-BE49-F238E27FC236}">
                    <a16:creationId xmlns:a16="http://schemas.microsoft.com/office/drawing/2014/main" id="{143D7E98-ED14-4CBB-BDAA-E39E4A5C0E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453" name="Oval 16">
                <a:extLst>
                  <a:ext uri="{FF2B5EF4-FFF2-40B4-BE49-F238E27FC236}">
                    <a16:creationId xmlns:a16="http://schemas.microsoft.com/office/drawing/2014/main" id="{B534DAF1-A739-4CCC-9B41-73180FBDD9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454" name="Oval 17">
                <a:extLst>
                  <a:ext uri="{FF2B5EF4-FFF2-40B4-BE49-F238E27FC236}">
                    <a16:creationId xmlns:a16="http://schemas.microsoft.com/office/drawing/2014/main" id="{11441BFF-7693-405E-A8B0-385FC5E61D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5448" name="Line 18">
              <a:extLst>
                <a:ext uri="{FF2B5EF4-FFF2-40B4-BE49-F238E27FC236}">
                  <a16:creationId xmlns:a16="http://schemas.microsoft.com/office/drawing/2014/main" id="{FBF9091A-13BF-4368-8500-4305304CD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49" name="Text Box 19">
              <a:extLst>
                <a:ext uri="{FF2B5EF4-FFF2-40B4-BE49-F238E27FC236}">
                  <a16:creationId xmlns:a16="http://schemas.microsoft.com/office/drawing/2014/main" id="{26678B03-C502-42D6-A818-B0248191F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명품 과정개발 방법</a:t>
              </a:r>
            </a:p>
          </p:txBody>
        </p:sp>
      </p:grpSp>
      <p:sp>
        <p:nvSpPr>
          <p:cNvPr id="315402" name="Rectangle 20">
            <a:extLst>
              <a:ext uri="{FF2B5EF4-FFF2-40B4-BE49-F238E27FC236}">
                <a16:creationId xmlns:a16="http://schemas.microsoft.com/office/drawing/2014/main" id="{35F4A8A2-9B5E-4B6C-9D3A-125F20E8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3" name="Rectangle 21">
            <a:extLst>
              <a:ext uri="{FF2B5EF4-FFF2-40B4-BE49-F238E27FC236}">
                <a16:creationId xmlns:a16="http://schemas.microsoft.com/office/drawing/2014/main" id="{19424931-5AD7-4D04-8DE4-26778B00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4" name="Rectangle 22">
            <a:extLst>
              <a:ext uri="{FF2B5EF4-FFF2-40B4-BE49-F238E27FC236}">
                <a16:creationId xmlns:a16="http://schemas.microsoft.com/office/drawing/2014/main" id="{1FD3CF89-8DB3-4C2C-BB87-2B093D77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5" name="Rectangle 23">
            <a:extLst>
              <a:ext uri="{FF2B5EF4-FFF2-40B4-BE49-F238E27FC236}">
                <a16:creationId xmlns:a16="http://schemas.microsoft.com/office/drawing/2014/main" id="{DF60E242-8C9C-4235-86AC-E7B4D0B7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6" name="Rectangle 24">
            <a:extLst>
              <a:ext uri="{FF2B5EF4-FFF2-40B4-BE49-F238E27FC236}">
                <a16:creationId xmlns:a16="http://schemas.microsoft.com/office/drawing/2014/main" id="{08EDF349-3E52-4810-B0FD-7E83D140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7" name="Rectangle 25">
            <a:extLst>
              <a:ext uri="{FF2B5EF4-FFF2-40B4-BE49-F238E27FC236}">
                <a16:creationId xmlns:a16="http://schemas.microsoft.com/office/drawing/2014/main" id="{38E34548-912B-41C0-AA92-73CCCA1D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408" name="Rectangle 55">
            <a:extLst>
              <a:ext uri="{FF2B5EF4-FFF2-40B4-BE49-F238E27FC236}">
                <a16:creationId xmlns:a16="http://schemas.microsoft.com/office/drawing/2014/main" id="{B4E007FB-9DAB-4499-B3CF-F7D4623A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9745" name="Group 193">
            <a:extLst>
              <a:ext uri="{FF2B5EF4-FFF2-40B4-BE49-F238E27FC236}">
                <a16:creationId xmlns:a16="http://schemas.microsoft.com/office/drawing/2014/main" id="{EDFC2105-FB79-4B23-A7ED-59DD6534C92D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628775"/>
          <a:ext cx="7416800" cy="3816350"/>
        </p:xfrm>
        <a:graphic>
          <a:graphicData uri="http://schemas.openxmlformats.org/drawingml/2006/table">
            <a:tbl>
              <a:tblPr/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Tool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활용분야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MT Video Editor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자르기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붙이기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 활용 동영상 제작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VirtualDub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자르기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Orbit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실시간 다운로드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AVI To MPEG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파일형식 변환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및 사진편집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MAGIC ONE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간단한 동영상 편집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Fast AVI MPEG Joiner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붙이기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동영상 합본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Fast AVI MPEG Splitter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자르기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Im TOO MKV Converter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파일형식 변환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포멧 팩토리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(Format Factory)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파일형식 변환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5">
            <a:extLst>
              <a:ext uri="{FF2B5EF4-FFF2-40B4-BE49-F238E27FC236}">
                <a16:creationId xmlns:a16="http://schemas.microsoft.com/office/drawing/2014/main" id="{7D92CE82-DDA1-427D-B019-A0EA6C937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2" y="1341440"/>
            <a:ext cx="4824413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ts val="600"/>
              </a:spcBef>
            </a:pPr>
            <a:r>
              <a:rPr lang="ko-KR" altLang="en-US">
                <a:solidFill>
                  <a:srgbClr val="000099"/>
                </a:solidFill>
              </a:rPr>
              <a:t>프로그램개발 실습</a:t>
            </a:r>
          </a:p>
        </p:txBody>
      </p:sp>
      <p:pic>
        <p:nvPicPr>
          <p:cNvPr id="316419" name="Picture 290">
            <a:extLst>
              <a:ext uri="{FF2B5EF4-FFF2-40B4-BE49-F238E27FC236}">
                <a16:creationId xmlns:a16="http://schemas.microsoft.com/office/drawing/2014/main" id="{15D00346-CF7E-42C4-B208-A7F5002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5" y="2684463"/>
            <a:ext cx="2809875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2" descr="template04_2">
            <a:extLst>
              <a:ext uri="{FF2B5EF4-FFF2-40B4-BE49-F238E27FC236}">
                <a16:creationId xmlns:a16="http://schemas.microsoft.com/office/drawing/2014/main" id="{9A09BDDE-B3AE-4A4E-855C-8876A47F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9795" name="Group 3">
            <a:extLst>
              <a:ext uri="{FF2B5EF4-FFF2-40B4-BE49-F238E27FC236}">
                <a16:creationId xmlns:a16="http://schemas.microsoft.com/office/drawing/2014/main" id="{70D06FD5-D5EA-4E30-A113-2C5F3E97252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89831" name="Text Box 4">
              <a:extLst>
                <a:ext uri="{FF2B5EF4-FFF2-40B4-BE49-F238E27FC236}">
                  <a16:creationId xmlns:a16="http://schemas.microsoft.com/office/drawing/2014/main" id="{9DC3FE7B-54C1-4449-95D4-F66861E38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89832" name="Line 5">
              <a:extLst>
                <a:ext uri="{FF2B5EF4-FFF2-40B4-BE49-F238E27FC236}">
                  <a16:creationId xmlns:a16="http://schemas.microsoft.com/office/drawing/2014/main" id="{AD87A31D-5AD2-4601-8F3A-96158EA9B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9796" name="Rectangle 6">
            <a:extLst>
              <a:ext uri="{FF2B5EF4-FFF2-40B4-BE49-F238E27FC236}">
                <a16:creationId xmlns:a16="http://schemas.microsoft.com/office/drawing/2014/main" id="{55BB235D-8FDB-40CB-AB3F-97E8E1AF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797" name="Rectangle 7">
            <a:extLst>
              <a:ext uri="{FF2B5EF4-FFF2-40B4-BE49-F238E27FC236}">
                <a16:creationId xmlns:a16="http://schemas.microsoft.com/office/drawing/2014/main" id="{359402D5-3DE2-4913-A670-66D56176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798" name="Rectangle 8">
            <a:extLst>
              <a:ext uri="{FF2B5EF4-FFF2-40B4-BE49-F238E27FC236}">
                <a16:creationId xmlns:a16="http://schemas.microsoft.com/office/drawing/2014/main" id="{90295FBD-1405-42BF-9179-3908CD00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799" name="Rectangle 9">
            <a:extLst>
              <a:ext uri="{FF2B5EF4-FFF2-40B4-BE49-F238E27FC236}">
                <a16:creationId xmlns:a16="http://schemas.microsoft.com/office/drawing/2014/main" id="{3BA351FB-4C7E-4E53-A340-B7646F65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800" name="Rectangle 10">
            <a:extLst>
              <a:ext uri="{FF2B5EF4-FFF2-40B4-BE49-F238E27FC236}">
                <a16:creationId xmlns:a16="http://schemas.microsoft.com/office/drawing/2014/main" id="{9A24B291-34EF-42D6-B1C0-3FB9D832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9801" name="Group 11">
            <a:extLst>
              <a:ext uri="{FF2B5EF4-FFF2-40B4-BE49-F238E27FC236}">
                <a16:creationId xmlns:a16="http://schemas.microsoft.com/office/drawing/2014/main" id="{14DA36BF-9530-436F-898E-A074A723D28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89823" name="Group 12">
              <a:extLst>
                <a:ext uri="{FF2B5EF4-FFF2-40B4-BE49-F238E27FC236}">
                  <a16:creationId xmlns:a16="http://schemas.microsoft.com/office/drawing/2014/main" id="{8A8295EB-C5AC-4420-8C1D-6D37F39D8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89826" name="Oval 13">
                <a:extLst>
                  <a:ext uri="{FF2B5EF4-FFF2-40B4-BE49-F238E27FC236}">
                    <a16:creationId xmlns:a16="http://schemas.microsoft.com/office/drawing/2014/main" id="{711A2977-A4AC-4D65-B79C-BAEDE5F5557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9827" name="Oval 14">
                <a:extLst>
                  <a:ext uri="{FF2B5EF4-FFF2-40B4-BE49-F238E27FC236}">
                    <a16:creationId xmlns:a16="http://schemas.microsoft.com/office/drawing/2014/main" id="{FDEC9786-C974-4847-996F-3562FF438B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9828" name="Oval 15">
                <a:extLst>
                  <a:ext uri="{FF2B5EF4-FFF2-40B4-BE49-F238E27FC236}">
                    <a16:creationId xmlns:a16="http://schemas.microsoft.com/office/drawing/2014/main" id="{13974B38-D480-47D1-9FEC-5D490C9B39B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9829" name="Oval 16">
                <a:extLst>
                  <a:ext uri="{FF2B5EF4-FFF2-40B4-BE49-F238E27FC236}">
                    <a16:creationId xmlns:a16="http://schemas.microsoft.com/office/drawing/2014/main" id="{CDBA577E-DACD-43E5-8FBA-0E54EAB3D7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9830" name="Oval 17">
                <a:extLst>
                  <a:ext uri="{FF2B5EF4-FFF2-40B4-BE49-F238E27FC236}">
                    <a16:creationId xmlns:a16="http://schemas.microsoft.com/office/drawing/2014/main" id="{41AAD38A-7E20-405B-B660-561C9B038B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9824" name="Line 18">
              <a:extLst>
                <a:ext uri="{FF2B5EF4-FFF2-40B4-BE49-F238E27FC236}">
                  <a16:creationId xmlns:a16="http://schemas.microsoft.com/office/drawing/2014/main" id="{D39D18C7-266E-4E63-82C3-1AC74041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25" name="Text Box 19">
              <a:extLst>
                <a:ext uri="{FF2B5EF4-FFF2-40B4-BE49-F238E27FC236}">
                  <a16:creationId xmlns:a16="http://schemas.microsoft.com/office/drawing/2014/main" id="{C6447F73-3C5B-4B58-B1D4-77CB118C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89802" name="Rectangle 20">
            <a:extLst>
              <a:ext uri="{FF2B5EF4-FFF2-40B4-BE49-F238E27FC236}">
                <a16:creationId xmlns:a16="http://schemas.microsoft.com/office/drawing/2014/main" id="{2F4101D6-A0B1-49A0-B49A-FEB70572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803" name="Text Box 21">
            <a:extLst>
              <a:ext uri="{FF2B5EF4-FFF2-40B4-BE49-F238E27FC236}">
                <a16:creationId xmlns:a16="http://schemas.microsoft.com/office/drawing/2014/main" id="{CA7FAD91-BC66-4B4D-91E7-9E6FC78A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89804" name="Text Box 22">
            <a:extLst>
              <a:ext uri="{FF2B5EF4-FFF2-40B4-BE49-F238E27FC236}">
                <a16:creationId xmlns:a16="http://schemas.microsoft.com/office/drawing/2014/main" id="{16CDA7CE-1E0B-4E15-A999-7C9C8492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908052"/>
            <a:ext cx="15843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sp>
        <p:nvSpPr>
          <p:cNvPr id="289805" name="Rectangle 23">
            <a:extLst>
              <a:ext uri="{FF2B5EF4-FFF2-40B4-BE49-F238E27FC236}">
                <a16:creationId xmlns:a16="http://schemas.microsoft.com/office/drawing/2014/main" id="{44E82147-7CBD-4764-A325-5BD424894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806" name="Rectangle 24">
            <a:extLst>
              <a:ext uri="{FF2B5EF4-FFF2-40B4-BE49-F238E27FC236}">
                <a16:creationId xmlns:a16="http://schemas.microsoft.com/office/drawing/2014/main" id="{25D7EC83-C95B-43BE-B87E-46A45965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20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807" name="Rectangle 25">
            <a:extLst>
              <a:ext uri="{FF2B5EF4-FFF2-40B4-BE49-F238E27FC236}">
                <a16:creationId xmlns:a16="http://schemas.microsoft.com/office/drawing/2014/main" id="{FB1DA449-9794-4A84-A7CA-47BEA2CC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56851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808" name="Rectangle 46">
            <a:extLst>
              <a:ext uri="{FF2B5EF4-FFF2-40B4-BE49-F238E27FC236}">
                <a16:creationId xmlns:a16="http://schemas.microsoft.com/office/drawing/2014/main" id="{392B05B4-8018-4448-82EE-2414D458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003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0317" name="Group 93">
            <a:extLst>
              <a:ext uri="{FF2B5EF4-FFF2-40B4-BE49-F238E27FC236}">
                <a16:creationId xmlns:a16="http://schemas.microsoft.com/office/drawing/2014/main" id="{4311C901-6401-41F7-8E8A-6FBBC7450A77}"/>
              </a:ext>
            </a:extLst>
          </p:cNvPr>
          <p:cNvGraphicFramePr>
            <a:graphicFrameLocks noGrp="1"/>
          </p:cNvGraphicFramePr>
          <p:nvPr/>
        </p:nvGraphicFramePr>
        <p:xfrm>
          <a:off x="900115" y="1773238"/>
          <a:ext cx="7488237" cy="2838450"/>
        </p:xfrm>
        <a:graphic>
          <a:graphicData uri="http://schemas.openxmlformats.org/drawingml/2006/table">
            <a:tbl>
              <a:tblPr/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494" marB="464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494" marB="464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10.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실행준비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494" marB="464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-Material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발주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행정처리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운영준비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일일 운영계획서 작성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필요물품 준비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494" marB="464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 11.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과정실행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494" marB="464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과정실행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문제점 및 보완사항 수정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중 평가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교육 과정 혹은 특정 과목 종료시 과정에 대한 반응을 평가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평가의 주체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HRD Staff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과목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과정의 운영상 문제점 보완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6494" marB="464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42" name="그룹 16">
            <a:extLst>
              <a:ext uri="{FF2B5EF4-FFF2-40B4-BE49-F238E27FC236}">
                <a16:creationId xmlns:a16="http://schemas.microsoft.com/office/drawing/2014/main" id="{402B5A2F-4BD9-4228-B982-F26919FBA58F}"/>
              </a:ext>
            </a:extLst>
          </p:cNvPr>
          <p:cNvGrpSpPr>
            <a:grpSpLocks/>
          </p:cNvGrpSpPr>
          <p:nvPr/>
        </p:nvGrpSpPr>
        <p:grpSpPr bwMode="auto">
          <a:xfrm>
            <a:off x="539752" y="836615"/>
            <a:ext cx="1649413" cy="420687"/>
            <a:chOff x="1050584" y="3296719"/>
            <a:chExt cx="1649208" cy="420313"/>
          </a:xfrm>
        </p:grpSpPr>
        <p:sp>
          <p:nvSpPr>
            <p:cNvPr id="317540" name="Freeform 172">
              <a:extLst>
                <a:ext uri="{FF2B5EF4-FFF2-40B4-BE49-F238E27FC236}">
                  <a16:creationId xmlns:a16="http://schemas.microsoft.com/office/drawing/2014/main" id="{CEF2E720-F77B-4808-8CB7-31DFDEAD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584" y="3296719"/>
              <a:ext cx="1649208" cy="420313"/>
            </a:xfrm>
            <a:custGeom>
              <a:avLst/>
              <a:gdLst>
                <a:gd name="T0" fmla="*/ 1275 w 5174"/>
                <a:gd name="T1" fmla="*/ 0 h 1311"/>
                <a:gd name="T2" fmla="*/ 0 w 5174"/>
                <a:gd name="T3" fmla="*/ 418710 h 1311"/>
                <a:gd name="T4" fmla="*/ 1424490 w 5174"/>
                <a:gd name="T5" fmla="*/ 419992 h 1311"/>
                <a:gd name="T6" fmla="*/ 1648889 w 5174"/>
                <a:gd name="T7" fmla="*/ 211599 h 1311"/>
                <a:gd name="T8" fmla="*/ 1426084 w 5174"/>
                <a:gd name="T9" fmla="*/ 1924 h 1311"/>
                <a:gd name="T10" fmla="*/ 1275 w 5174"/>
                <a:gd name="T11" fmla="*/ 0 h 13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74" h="1311">
                  <a:moveTo>
                    <a:pt x="4" y="0"/>
                  </a:moveTo>
                  <a:lnTo>
                    <a:pt x="0" y="1306"/>
                  </a:lnTo>
                  <a:lnTo>
                    <a:pt x="4469" y="1310"/>
                  </a:lnTo>
                  <a:lnTo>
                    <a:pt x="5173" y="660"/>
                  </a:lnTo>
                  <a:lnTo>
                    <a:pt x="4474" y="6"/>
                  </a:lnTo>
                  <a:lnTo>
                    <a:pt x="4" y="0"/>
                  </a:lnTo>
                </a:path>
              </a:pathLst>
            </a:custGeom>
            <a:solidFill>
              <a:srgbClr val="C1CE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41" name="TextBox 18">
              <a:extLst>
                <a:ext uri="{FF2B5EF4-FFF2-40B4-BE49-F238E27FC236}">
                  <a16:creationId xmlns:a16="http://schemas.microsoft.com/office/drawing/2014/main" id="{FF1677D1-1648-4278-9CA0-AFD544FA9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664" y="3383123"/>
              <a:ext cx="950056" cy="32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solidFill>
                    <a:srgbClr val="000000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심화학습</a:t>
              </a:r>
            </a:p>
          </p:txBody>
        </p:sp>
      </p:grpSp>
      <p:sp>
        <p:nvSpPr>
          <p:cNvPr id="317443" name="직사각형 2">
            <a:extLst>
              <a:ext uri="{FF2B5EF4-FFF2-40B4-BE49-F238E27FC236}">
                <a16:creationId xmlns:a16="http://schemas.microsoft.com/office/drawing/2014/main" id="{8524BA76-5398-440C-8790-0F661B01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928690"/>
            <a:ext cx="5111750" cy="107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 Semilight" panose="020B0502040204020203" pitchFamily="50" charset="-127"/>
              </a:rPr>
              <a:t>문제중심학습</a:t>
            </a:r>
            <a:r>
              <a:rPr lang="en-US" altLang="ko-KR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 Semilight" panose="020B0502040204020203" pitchFamily="50" charset="-127"/>
              </a:rPr>
              <a:t>(Problem Based Learning)</a:t>
            </a:r>
            <a:endParaRPr lang="ko-KR" altLang="en-US">
              <a:cs typeface="Malgun Gothic Semilight" panose="020B0502040204020203" pitchFamily="50" charset="-127"/>
            </a:endParaRPr>
          </a:p>
        </p:txBody>
      </p:sp>
      <p:graphicFrame>
        <p:nvGraphicFramePr>
          <p:cNvPr id="21" name="Group 169">
            <a:extLst>
              <a:ext uri="{FF2B5EF4-FFF2-40B4-BE49-F238E27FC236}">
                <a16:creationId xmlns:a16="http://schemas.microsoft.com/office/drawing/2014/main" id="{212E7780-60CC-4D9F-98B6-709177EACFB7}"/>
              </a:ext>
            </a:extLst>
          </p:cNvPr>
          <p:cNvGraphicFramePr>
            <a:graphicFrameLocks noGrp="1"/>
          </p:cNvGraphicFramePr>
          <p:nvPr/>
        </p:nvGraphicFramePr>
        <p:xfrm>
          <a:off x="806450" y="3359152"/>
          <a:ext cx="960438" cy="1108075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9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기법</a:t>
                      </a:r>
                    </a:p>
                  </a:txBody>
                  <a:tcPr marL="90000" marR="90000" marT="46776" marB="467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776" marB="467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69">
            <a:extLst>
              <a:ext uri="{FF2B5EF4-FFF2-40B4-BE49-F238E27FC236}">
                <a16:creationId xmlns:a16="http://schemas.microsoft.com/office/drawing/2014/main" id="{986C487D-6AED-438C-B1CE-CCD1066BABA8}"/>
              </a:ext>
            </a:extLst>
          </p:cNvPr>
          <p:cNvGraphicFramePr>
            <a:graphicFrameLocks noGrp="1"/>
          </p:cNvGraphicFramePr>
          <p:nvPr/>
        </p:nvGraphicFramePr>
        <p:xfrm>
          <a:off x="2430465" y="3359152"/>
          <a:ext cx="960437" cy="2982913"/>
        </p:xfrm>
        <a:graphic>
          <a:graphicData uri="http://schemas.openxmlformats.org/drawingml/2006/table">
            <a:tbl>
              <a:tblPr/>
              <a:tblGrid>
                <a:gridCol w="9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대안관점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인지 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다차원분석 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목표지향 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문제범위 확대기법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169">
            <a:extLst>
              <a:ext uri="{FF2B5EF4-FFF2-40B4-BE49-F238E27FC236}">
                <a16:creationId xmlns:a16="http://schemas.microsoft.com/office/drawing/2014/main" id="{D4F382A2-8D6A-4D6A-B125-B274385C38A1}"/>
              </a:ext>
            </a:extLst>
          </p:cNvPr>
          <p:cNvGraphicFramePr>
            <a:graphicFrameLocks noGrp="1"/>
          </p:cNvGraphicFramePr>
          <p:nvPr/>
        </p:nvGraphicFramePr>
        <p:xfrm>
          <a:off x="3998915" y="3359152"/>
          <a:ext cx="960437" cy="2982913"/>
        </p:xfrm>
        <a:graphic>
          <a:graphicData uri="http://schemas.openxmlformats.org/drawingml/2006/table">
            <a:tbl>
              <a:tblPr/>
              <a:tblGrid>
                <a:gridCol w="9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파레토기법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Five Why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 Diagram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드릴다운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oup 169">
            <a:extLst>
              <a:ext uri="{FF2B5EF4-FFF2-40B4-BE49-F238E27FC236}">
                <a16:creationId xmlns:a16="http://schemas.microsoft.com/office/drawing/2014/main" id="{A34C7AD8-AFFB-488A-BFBE-C22A7300831E}"/>
              </a:ext>
            </a:extLst>
          </p:cNvPr>
          <p:cNvGraphicFramePr>
            <a:graphicFrameLocks noGrp="1"/>
          </p:cNvGraphicFramePr>
          <p:nvPr/>
        </p:nvGraphicFramePr>
        <p:xfrm>
          <a:off x="5600700" y="3359152"/>
          <a:ext cx="960438" cy="3165475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기법</a:t>
                      </a:r>
                    </a:p>
                  </a:txBody>
                  <a:tcPr marL="90000" marR="90000" marT="46798" marB="467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명목그룹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798" marB="467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속성나열법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8" marB="467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수평적사고기법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8" marB="467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준거평정법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8" marB="467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2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Pay-Off Matrix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90000" marR="90000" marT="46798" marB="467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169">
            <a:extLst>
              <a:ext uri="{FF2B5EF4-FFF2-40B4-BE49-F238E27FC236}">
                <a16:creationId xmlns:a16="http://schemas.microsoft.com/office/drawing/2014/main" id="{44539424-284D-47A4-87CF-DCBB93F4B2C9}"/>
              </a:ext>
            </a:extLst>
          </p:cNvPr>
          <p:cNvGraphicFramePr>
            <a:graphicFrameLocks noGrp="1"/>
          </p:cNvGraphicFramePr>
          <p:nvPr/>
        </p:nvGraphicFramePr>
        <p:xfrm>
          <a:off x="7273925" y="3359152"/>
          <a:ext cx="960438" cy="1751013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기법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차트 기법</a:t>
                      </a:r>
                    </a:p>
                  </a:txBody>
                  <a:tcPr marL="90000" marR="90000" marT="46780" marB="467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체크리스트 기법</a:t>
                      </a:r>
                    </a:p>
                  </a:txBody>
                  <a:tcPr marL="90000" marR="90000" marT="46780" marB="467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7510" name="그룹 8">
            <a:extLst>
              <a:ext uri="{FF2B5EF4-FFF2-40B4-BE49-F238E27FC236}">
                <a16:creationId xmlns:a16="http://schemas.microsoft.com/office/drawing/2014/main" id="{A5BE1D82-0E5D-4FD3-ADAC-38F40481054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143127"/>
            <a:ext cx="7683500" cy="1095375"/>
            <a:chOff x="683568" y="1997829"/>
            <a:chExt cx="7683831" cy="1094026"/>
          </a:xfrm>
        </p:grpSpPr>
        <p:grpSp>
          <p:nvGrpSpPr>
            <p:cNvPr id="317511" name="그룹 3">
              <a:extLst>
                <a:ext uri="{FF2B5EF4-FFF2-40B4-BE49-F238E27FC236}">
                  <a16:creationId xmlns:a16="http://schemas.microsoft.com/office/drawing/2014/main" id="{987CDF13-77B2-4993-B288-90ED579EF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7830"/>
              <a:ext cx="1224136" cy="1076379"/>
              <a:chOff x="1083593" y="1997830"/>
              <a:chExt cx="1224136" cy="1076379"/>
            </a:xfrm>
          </p:grpSpPr>
          <p:grpSp>
            <p:nvGrpSpPr>
              <p:cNvPr id="317536" name="Group 39">
                <a:extLst>
                  <a:ext uri="{FF2B5EF4-FFF2-40B4-BE49-F238E27FC236}">
                    <a16:creationId xmlns:a16="http://schemas.microsoft.com/office/drawing/2014/main" id="{02D68EDE-3A04-452F-8555-1BE59CD1C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593" y="1997830"/>
                <a:ext cx="1224136" cy="1076379"/>
                <a:chOff x="4223" y="1969"/>
                <a:chExt cx="1267" cy="1220"/>
              </a:xfrm>
            </p:grpSpPr>
            <p:sp>
              <p:nvSpPr>
                <p:cNvPr id="317538" name="Oval 40">
                  <a:extLst>
                    <a:ext uri="{FF2B5EF4-FFF2-40B4-BE49-F238E27FC236}">
                      <a16:creationId xmlns:a16="http://schemas.microsoft.com/office/drawing/2014/main" id="{7224FD5B-AC2D-4562-B735-0D4E3C27DB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" y="1969"/>
                  <a:ext cx="1267" cy="1220"/>
                </a:xfrm>
                <a:prstGeom prst="ellipse">
                  <a:avLst/>
                </a:prstGeom>
                <a:solidFill>
                  <a:srgbClr val="FDB813"/>
                </a:solidFill>
                <a:ln w="57150" algn="ctr">
                  <a:solidFill>
                    <a:srgbClr val="5F5F5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ko-KR" altLang="ko-KR" sz="2800">
                    <a:solidFill>
                      <a:srgbClr val="585043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5" name="Oval 41">
                  <a:extLst>
                    <a:ext uri="{FF2B5EF4-FFF2-40B4-BE49-F238E27FC236}">
                      <a16:creationId xmlns:a16="http://schemas.microsoft.com/office/drawing/2014/main" id="{40CFD15A-0FCE-493E-ABF3-6C974868B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1" y="1989"/>
                  <a:ext cx="767" cy="42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39999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5F5F5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ko-KR" altLang="ko-KR">
                    <a:solidFill>
                      <a:srgbClr val="000000"/>
                    </a:solidFill>
                    <a:latin typeface="산돌고딕B" pitchFamily="18" charset="-127"/>
                    <a:ea typeface="산돌고딕B" pitchFamily="18" charset="-127"/>
                  </a:endParaRPr>
                </a:p>
              </p:txBody>
            </p:sp>
          </p:grpSp>
          <p:sp>
            <p:nvSpPr>
              <p:cNvPr id="317537" name="TextBox 2">
                <a:extLst>
                  <a:ext uri="{FF2B5EF4-FFF2-40B4-BE49-F238E27FC236}">
                    <a16:creationId xmlns:a16="http://schemas.microsoft.com/office/drawing/2014/main" id="{20F98123-7A0E-4835-93F7-6A4E87FDF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5956" y="2261277"/>
                <a:ext cx="742018" cy="653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현상파악</a:t>
                </a:r>
              </a:p>
            </p:txBody>
          </p:sp>
        </p:grpSp>
        <p:grpSp>
          <p:nvGrpSpPr>
            <p:cNvPr id="317512" name="그룹 4">
              <a:extLst>
                <a:ext uri="{FF2B5EF4-FFF2-40B4-BE49-F238E27FC236}">
                  <a16:creationId xmlns:a16="http://schemas.microsoft.com/office/drawing/2014/main" id="{186A6B1B-3021-47C1-894C-211F1E8DA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767" y="2015476"/>
              <a:ext cx="1224136" cy="1076379"/>
              <a:chOff x="2699792" y="2015476"/>
              <a:chExt cx="1224136" cy="1076379"/>
            </a:xfrm>
          </p:grpSpPr>
          <p:grpSp>
            <p:nvGrpSpPr>
              <p:cNvPr id="317532" name="Group 39">
                <a:extLst>
                  <a:ext uri="{FF2B5EF4-FFF2-40B4-BE49-F238E27FC236}">
                    <a16:creationId xmlns:a16="http://schemas.microsoft.com/office/drawing/2014/main" id="{BCA3090F-2E2E-4317-BD74-47CD07ED4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792" y="2015476"/>
                <a:ext cx="1224136" cy="1076379"/>
                <a:chOff x="4223" y="1969"/>
                <a:chExt cx="1267" cy="1220"/>
              </a:xfrm>
            </p:grpSpPr>
            <p:sp>
              <p:nvSpPr>
                <p:cNvPr id="317534" name="Oval 40">
                  <a:extLst>
                    <a:ext uri="{FF2B5EF4-FFF2-40B4-BE49-F238E27FC236}">
                      <a16:creationId xmlns:a16="http://schemas.microsoft.com/office/drawing/2014/main" id="{C699EA7F-58CE-4FC7-806B-E1A2FDE34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" y="1969"/>
                  <a:ext cx="1267" cy="1220"/>
                </a:xfrm>
                <a:prstGeom prst="ellipse">
                  <a:avLst/>
                </a:prstGeom>
                <a:solidFill>
                  <a:srgbClr val="FDB813"/>
                </a:solidFill>
                <a:ln w="57150" algn="ctr">
                  <a:solidFill>
                    <a:srgbClr val="5F5F5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ko-KR" altLang="ko-KR" sz="2800">
                    <a:solidFill>
                      <a:srgbClr val="585043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" name="Oval 41">
                  <a:extLst>
                    <a:ext uri="{FF2B5EF4-FFF2-40B4-BE49-F238E27FC236}">
                      <a16:creationId xmlns:a16="http://schemas.microsoft.com/office/drawing/2014/main" id="{534597D8-2E27-4A7A-B065-B65C9FA0F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1" y="1989"/>
                  <a:ext cx="767" cy="42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39999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5F5F5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ko-KR" altLang="ko-KR">
                    <a:solidFill>
                      <a:srgbClr val="000000"/>
                    </a:solidFill>
                    <a:latin typeface="산돌고딕B" pitchFamily="18" charset="-127"/>
                    <a:ea typeface="산돌고딕B" pitchFamily="18" charset="-127"/>
                  </a:endParaRPr>
                </a:p>
              </p:txBody>
            </p:sp>
          </p:grpSp>
          <p:sp>
            <p:nvSpPr>
              <p:cNvPr id="317533" name="TextBox 57">
                <a:extLst>
                  <a:ext uri="{FF2B5EF4-FFF2-40B4-BE49-F238E27FC236}">
                    <a16:creationId xmlns:a16="http://schemas.microsoft.com/office/drawing/2014/main" id="{9FB9D8AD-628C-49DC-BE78-1BF7A9B67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426" y="2132856"/>
                <a:ext cx="742018" cy="948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문제도출</a:t>
                </a:r>
                <a:endParaRPr lang="en-US" altLang="ko-KR" sz="16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  <a:r>
                  <a:rPr lang="en-US" altLang="ko-KR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7513" name="그룹 5">
              <a:extLst>
                <a:ext uri="{FF2B5EF4-FFF2-40B4-BE49-F238E27FC236}">
                  <a16:creationId xmlns:a16="http://schemas.microsoft.com/office/drawing/2014/main" id="{B8C5516B-39A8-48DA-A573-5893A4BBC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1597" y="1997830"/>
              <a:ext cx="1224136" cy="1076379"/>
              <a:chOff x="4281622" y="1997830"/>
              <a:chExt cx="1224136" cy="1076379"/>
            </a:xfrm>
          </p:grpSpPr>
          <p:grpSp>
            <p:nvGrpSpPr>
              <p:cNvPr id="317528" name="Group 39">
                <a:extLst>
                  <a:ext uri="{FF2B5EF4-FFF2-40B4-BE49-F238E27FC236}">
                    <a16:creationId xmlns:a16="http://schemas.microsoft.com/office/drawing/2014/main" id="{AB49C5E6-4213-4C03-A01D-D02DDA11D1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1622" y="1997830"/>
                <a:ext cx="1224136" cy="1076379"/>
                <a:chOff x="4223" y="1969"/>
                <a:chExt cx="1267" cy="1220"/>
              </a:xfrm>
            </p:grpSpPr>
            <p:sp>
              <p:nvSpPr>
                <p:cNvPr id="317530" name="Oval 40">
                  <a:extLst>
                    <a:ext uri="{FF2B5EF4-FFF2-40B4-BE49-F238E27FC236}">
                      <a16:creationId xmlns:a16="http://schemas.microsoft.com/office/drawing/2014/main" id="{C5388F7B-8B96-423E-BD59-03704E6DC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" y="1969"/>
                  <a:ext cx="1267" cy="1220"/>
                </a:xfrm>
                <a:prstGeom prst="ellipse">
                  <a:avLst/>
                </a:prstGeom>
                <a:solidFill>
                  <a:srgbClr val="FDB813"/>
                </a:solidFill>
                <a:ln w="57150" algn="ctr">
                  <a:solidFill>
                    <a:srgbClr val="5F5F5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ko-KR" altLang="ko-KR" sz="2800">
                    <a:solidFill>
                      <a:srgbClr val="585043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47" name="Oval 41">
                  <a:extLst>
                    <a:ext uri="{FF2B5EF4-FFF2-40B4-BE49-F238E27FC236}">
                      <a16:creationId xmlns:a16="http://schemas.microsoft.com/office/drawing/2014/main" id="{89A87F67-EA89-44F3-8266-9E57FE2128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989"/>
                  <a:ext cx="766" cy="42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39999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5F5F5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ko-KR" altLang="ko-KR">
                    <a:solidFill>
                      <a:srgbClr val="000000"/>
                    </a:solidFill>
                    <a:latin typeface="산돌고딕B" pitchFamily="18" charset="-127"/>
                    <a:ea typeface="산돌고딕B" pitchFamily="18" charset="-127"/>
                  </a:endParaRPr>
                </a:p>
              </p:txBody>
            </p:sp>
          </p:grpSp>
          <p:sp>
            <p:nvSpPr>
              <p:cNvPr id="317529" name="TextBox 58">
                <a:extLst>
                  <a:ext uri="{FF2B5EF4-FFF2-40B4-BE49-F238E27FC236}">
                    <a16:creationId xmlns:a16="http://schemas.microsoft.com/office/drawing/2014/main" id="{89F7C5CB-2A25-4A7E-BF69-891ADE074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7958" y="2264671"/>
                <a:ext cx="742018" cy="653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원인분석</a:t>
                </a:r>
              </a:p>
            </p:txBody>
          </p:sp>
        </p:grpSp>
        <p:grpSp>
          <p:nvGrpSpPr>
            <p:cNvPr id="317514" name="그룹 6">
              <a:extLst>
                <a:ext uri="{FF2B5EF4-FFF2-40B4-BE49-F238E27FC236}">
                  <a16:creationId xmlns:a16="http://schemas.microsoft.com/office/drawing/2014/main" id="{5C514406-E0CF-4139-9F16-B9BC3A371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7796" y="2015476"/>
              <a:ext cx="1224136" cy="1076379"/>
              <a:chOff x="5897821" y="2015476"/>
              <a:chExt cx="1224136" cy="1076379"/>
            </a:xfrm>
          </p:grpSpPr>
          <p:grpSp>
            <p:nvGrpSpPr>
              <p:cNvPr id="317524" name="Group 39">
                <a:extLst>
                  <a:ext uri="{FF2B5EF4-FFF2-40B4-BE49-F238E27FC236}">
                    <a16:creationId xmlns:a16="http://schemas.microsoft.com/office/drawing/2014/main" id="{17C48CAC-4C26-46B9-AE4F-B4DF1E0102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7821" y="2015476"/>
                <a:ext cx="1224136" cy="1076379"/>
                <a:chOff x="4223" y="1969"/>
                <a:chExt cx="1267" cy="1220"/>
              </a:xfrm>
            </p:grpSpPr>
            <p:sp>
              <p:nvSpPr>
                <p:cNvPr id="317526" name="Oval 40">
                  <a:extLst>
                    <a:ext uri="{FF2B5EF4-FFF2-40B4-BE49-F238E27FC236}">
                      <a16:creationId xmlns:a16="http://schemas.microsoft.com/office/drawing/2014/main" id="{15F11B4D-16A1-4881-BBF7-32C030574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" y="1969"/>
                  <a:ext cx="1267" cy="1220"/>
                </a:xfrm>
                <a:prstGeom prst="ellipse">
                  <a:avLst/>
                </a:prstGeom>
                <a:solidFill>
                  <a:srgbClr val="FDB813"/>
                </a:solidFill>
                <a:ln w="57150" algn="ctr">
                  <a:solidFill>
                    <a:srgbClr val="5F5F5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ko-KR" altLang="ko-KR" sz="2800">
                    <a:solidFill>
                      <a:srgbClr val="585043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43" name="Oval 41">
                  <a:extLst>
                    <a:ext uri="{FF2B5EF4-FFF2-40B4-BE49-F238E27FC236}">
                      <a16:creationId xmlns:a16="http://schemas.microsoft.com/office/drawing/2014/main" id="{861978DE-05DE-4AB3-8073-FD25D4CB8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0" y="1989"/>
                  <a:ext cx="769" cy="42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39999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5F5F5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ko-KR" altLang="ko-KR">
                    <a:solidFill>
                      <a:srgbClr val="000000"/>
                    </a:solidFill>
                    <a:latin typeface="산돌고딕B" pitchFamily="18" charset="-127"/>
                    <a:ea typeface="산돌고딕B" pitchFamily="18" charset="-127"/>
                  </a:endParaRPr>
                </a:p>
              </p:txBody>
            </p:sp>
          </p:grpSp>
          <p:sp>
            <p:nvSpPr>
              <p:cNvPr id="317525" name="TextBox 59">
                <a:extLst>
                  <a:ext uri="{FF2B5EF4-FFF2-40B4-BE49-F238E27FC236}">
                    <a16:creationId xmlns:a16="http://schemas.microsoft.com/office/drawing/2014/main" id="{80A60511-8CB1-447F-8756-27007247E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020" y="2132856"/>
                <a:ext cx="819005" cy="948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해결안도출</a:t>
                </a:r>
                <a:endParaRPr lang="en-US" altLang="ko-KR" sz="16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선정</a:t>
                </a:r>
                <a:r>
                  <a:rPr lang="en-US" altLang="ko-KR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7515" name="그룹 7">
              <a:extLst>
                <a:ext uri="{FF2B5EF4-FFF2-40B4-BE49-F238E27FC236}">
                  <a16:creationId xmlns:a16="http://schemas.microsoft.com/office/drawing/2014/main" id="{F1A1BDE9-D61B-42EB-80E5-AEE16D91A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263" y="1997829"/>
              <a:ext cx="1224136" cy="1076379"/>
              <a:chOff x="7543288" y="1997829"/>
              <a:chExt cx="1224136" cy="1076379"/>
            </a:xfrm>
          </p:grpSpPr>
          <p:grpSp>
            <p:nvGrpSpPr>
              <p:cNvPr id="317520" name="Group 39">
                <a:extLst>
                  <a:ext uri="{FF2B5EF4-FFF2-40B4-BE49-F238E27FC236}">
                    <a16:creationId xmlns:a16="http://schemas.microsoft.com/office/drawing/2014/main" id="{F4AD9F5A-0E65-4CFB-B997-938EA1BE1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43288" y="1997829"/>
                <a:ext cx="1224136" cy="1076379"/>
                <a:chOff x="4223" y="1969"/>
                <a:chExt cx="1267" cy="1220"/>
              </a:xfrm>
            </p:grpSpPr>
            <p:sp>
              <p:nvSpPr>
                <p:cNvPr id="317522" name="Oval 40">
                  <a:extLst>
                    <a:ext uri="{FF2B5EF4-FFF2-40B4-BE49-F238E27FC236}">
                      <a16:creationId xmlns:a16="http://schemas.microsoft.com/office/drawing/2014/main" id="{23D9297E-9B51-4085-9A42-0B00FC954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" y="1969"/>
                  <a:ext cx="1267" cy="1220"/>
                </a:xfrm>
                <a:prstGeom prst="ellipse">
                  <a:avLst/>
                </a:prstGeom>
                <a:solidFill>
                  <a:srgbClr val="FDB813"/>
                </a:solidFill>
                <a:ln w="57150" algn="ctr">
                  <a:solidFill>
                    <a:srgbClr val="5F5F5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ko-KR" altLang="ko-KR" sz="2800">
                    <a:solidFill>
                      <a:srgbClr val="585043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9" name="Oval 41">
                  <a:extLst>
                    <a:ext uri="{FF2B5EF4-FFF2-40B4-BE49-F238E27FC236}">
                      <a16:creationId xmlns:a16="http://schemas.microsoft.com/office/drawing/2014/main" id="{594080AD-9A1E-4A1F-8A6D-AAE9AD114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1" y="1989"/>
                  <a:ext cx="767" cy="42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39999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5F5F5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  <a:defRPr/>
                  </a:pPr>
                  <a:endParaRPr lang="ko-KR" altLang="ko-KR">
                    <a:solidFill>
                      <a:srgbClr val="000000"/>
                    </a:solidFill>
                    <a:latin typeface="산돌고딕B" pitchFamily="18" charset="-127"/>
                    <a:ea typeface="산돌고딕B" pitchFamily="18" charset="-127"/>
                  </a:endParaRPr>
                </a:p>
              </p:txBody>
            </p:sp>
          </p:grpSp>
          <p:sp>
            <p:nvSpPr>
              <p:cNvPr id="317521" name="TextBox 60">
                <a:extLst>
                  <a:ext uri="{FF2B5EF4-FFF2-40B4-BE49-F238E27FC236}">
                    <a16:creationId xmlns:a16="http://schemas.microsoft.com/office/drawing/2014/main" id="{8C048816-6C8F-4979-8CBB-A8F64817F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344" y="2344197"/>
                <a:ext cx="1007344" cy="358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6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실행계획</a:t>
                </a:r>
              </a:p>
            </p:txBody>
          </p:sp>
        </p:grpSp>
        <p:sp>
          <p:nvSpPr>
            <p:cNvPr id="317516" name="AutoShape 216">
              <a:extLst>
                <a:ext uri="{FF2B5EF4-FFF2-40B4-BE49-F238E27FC236}">
                  <a16:creationId xmlns:a16="http://schemas.microsoft.com/office/drawing/2014/main" id="{8A7263D7-7B59-4555-9FD2-FB561D3813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3050" y="2458979"/>
              <a:ext cx="874789" cy="24409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EB2BE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517" name="AutoShape 216">
              <a:extLst>
                <a:ext uri="{FF2B5EF4-FFF2-40B4-BE49-F238E27FC236}">
                  <a16:creationId xmlns:a16="http://schemas.microsoft.com/office/drawing/2014/main" id="{4AB18A11-A790-4A42-8D35-6EA37A875F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420" y="2453070"/>
              <a:ext cx="874789" cy="24409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EB2BE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518" name="AutoShape 216">
              <a:extLst>
                <a:ext uri="{FF2B5EF4-FFF2-40B4-BE49-F238E27FC236}">
                  <a16:creationId xmlns:a16="http://schemas.microsoft.com/office/drawing/2014/main" id="{CC141E7D-53B4-44B5-B558-90235D9D01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94674" y="2435012"/>
              <a:ext cx="874789" cy="24409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EB2BE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519" name="AutoShape 216">
              <a:extLst>
                <a:ext uri="{FF2B5EF4-FFF2-40B4-BE49-F238E27FC236}">
                  <a16:creationId xmlns:a16="http://schemas.microsoft.com/office/drawing/2014/main" id="{E080D187-31D8-4FBE-A230-D993A702B5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92087" y="2454110"/>
              <a:ext cx="874789" cy="24409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FEB2BE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DA2CE2-DBDB-4558-911C-62C08CA2D62A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341438"/>
          <a:ext cx="7127875" cy="41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무엇이 발생했나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(WHAT)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어디서 문제가 발생했나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(WHERE)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 발생했나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(WHEN)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얼마나 영향을 받았나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(HOW MUCH)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483" name="TextBox 3">
            <a:extLst>
              <a:ext uri="{FF2B5EF4-FFF2-40B4-BE49-F238E27FC236}">
                <a16:creationId xmlns:a16="http://schemas.microsoft.com/office/drawing/2014/main" id="{6CD567E7-7024-4FED-B011-8D9140A3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981075"/>
            <a:ext cx="2755900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CC"/>
                </a:solidFill>
              </a:rPr>
              <a:t>(</a:t>
            </a:r>
            <a:r>
              <a:rPr lang="ko-KR" altLang="en-US" sz="1400">
                <a:solidFill>
                  <a:srgbClr val="0000CC"/>
                </a:solidFill>
              </a:rPr>
              <a:t>현상파악</a:t>
            </a:r>
            <a:r>
              <a:rPr lang="en-US" altLang="ko-KR" sz="1400">
                <a:solidFill>
                  <a:srgbClr val="0000CC"/>
                </a:solidFill>
              </a:rPr>
              <a:t>_KT</a:t>
            </a:r>
            <a:r>
              <a:rPr lang="ko-KR" altLang="en-US" sz="1400">
                <a:solidFill>
                  <a:srgbClr val="0000CC"/>
                </a:solidFill>
              </a:rPr>
              <a:t>기법</a:t>
            </a:r>
            <a:r>
              <a:rPr lang="en-US" altLang="ko-KR" sz="1400">
                <a:solidFill>
                  <a:srgbClr val="0000CC"/>
                </a:solidFill>
              </a:rPr>
              <a:t>)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318484" name="Rectangle 2">
            <a:extLst>
              <a:ext uri="{FF2B5EF4-FFF2-40B4-BE49-F238E27FC236}">
                <a16:creationId xmlns:a16="http://schemas.microsoft.com/office/drawing/2014/main" id="{491B395C-E34A-4B55-A793-1B0E845ABF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1288" y="260352"/>
            <a:ext cx="67675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유형별 교육방법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Box 2">
            <a:extLst>
              <a:ext uri="{FF2B5EF4-FFF2-40B4-BE49-F238E27FC236}">
                <a16:creationId xmlns:a16="http://schemas.microsoft.com/office/drawing/2014/main" id="{EA634CB3-5DE6-46FD-A475-FB6AD84EC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341440"/>
            <a:ext cx="2755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0" lang="en-US" altLang="ko-KR" sz="1400">
                <a:solidFill>
                  <a:srgbClr val="0000CC"/>
                </a:solidFill>
              </a:rPr>
              <a:t>(</a:t>
            </a:r>
            <a:r>
              <a:rPr kumimoji="0" lang="ko-KR" altLang="en-US" sz="1400">
                <a:solidFill>
                  <a:srgbClr val="0000CC"/>
                </a:solidFill>
              </a:rPr>
              <a:t>원인분석</a:t>
            </a:r>
            <a:r>
              <a:rPr kumimoji="0" lang="en-US" altLang="ko-KR" sz="1400">
                <a:solidFill>
                  <a:srgbClr val="0000CC"/>
                </a:solidFill>
              </a:rPr>
              <a:t>_</a:t>
            </a:r>
            <a:r>
              <a:rPr lang="en-US" altLang="ko-KR" sz="1400">
                <a:solidFill>
                  <a:srgbClr val="0000CC"/>
                </a:solidFill>
              </a:rPr>
              <a:t>TIC</a:t>
            </a:r>
            <a:r>
              <a:rPr lang="ko-KR" altLang="en-US" sz="1400">
                <a:solidFill>
                  <a:srgbClr val="0000CC"/>
                </a:solidFill>
              </a:rPr>
              <a:t>분석법</a:t>
            </a:r>
            <a:r>
              <a:rPr kumimoji="0" lang="en-US" altLang="ko-KR" sz="1400">
                <a:solidFill>
                  <a:srgbClr val="0000CC"/>
                </a:solidFill>
              </a:rPr>
              <a:t>)</a:t>
            </a:r>
            <a:endParaRPr kumimoji="0" lang="ko-KR" altLang="en-US" sz="1400">
              <a:solidFill>
                <a:srgbClr val="0000CC"/>
              </a:solidFill>
            </a:endParaRPr>
          </a:p>
        </p:txBody>
      </p:sp>
      <p:sp>
        <p:nvSpPr>
          <p:cNvPr id="319491" name="TextBox 3">
            <a:extLst>
              <a:ext uri="{FF2B5EF4-FFF2-40B4-BE49-F238E27FC236}">
                <a16:creationId xmlns:a16="http://schemas.microsoft.com/office/drawing/2014/main" id="{530C49B5-009F-49BF-BD78-6355BE7F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5" y="2006600"/>
            <a:ext cx="2879725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① 과정</a:t>
            </a:r>
            <a:r>
              <a:rPr lang="en-US" altLang="ko-KR" sz="1400">
                <a:solidFill>
                  <a:srgbClr val="000000"/>
                </a:solidFill>
              </a:rPr>
              <a:t>(Throughput)</a:t>
            </a:r>
            <a:r>
              <a:rPr lang="ko-KR" altLang="en-US" sz="1400">
                <a:solidFill>
                  <a:srgbClr val="000000"/>
                </a:solidFill>
              </a:rPr>
              <a:t>의 결함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BBFF8E-7E30-4334-8214-A28EB8BF92C2}"/>
              </a:ext>
            </a:extLst>
          </p:cNvPr>
          <p:cNvGraphicFramePr>
            <a:graphicFrameLocks noGrp="1"/>
          </p:cNvGraphicFramePr>
          <p:nvPr/>
        </p:nvGraphicFramePr>
        <p:xfrm>
          <a:off x="950913" y="2733675"/>
          <a:ext cx="7416800" cy="316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행동의 결함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충족의 결함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5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9503" name="직사각형 5">
            <a:extLst>
              <a:ext uri="{FF2B5EF4-FFF2-40B4-BE49-F238E27FC236}">
                <a16:creationId xmlns:a16="http://schemas.microsoft.com/office/drawing/2014/main" id="{9D5BA78A-BDBC-4AAD-BA7F-93767599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7" y="1279525"/>
            <a:ext cx="487362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100"/>
              <a:t>_TIC </a:t>
            </a:r>
            <a:r>
              <a:rPr lang="ko-KR" altLang="en-US" sz="1100"/>
              <a:t> </a:t>
            </a:r>
            <a:r>
              <a:rPr lang="en-US" altLang="ko-KR" sz="1100"/>
              <a:t>: </a:t>
            </a:r>
            <a:r>
              <a:rPr lang="ko-KR" altLang="en-US" sz="1100"/>
              <a:t>과정</a:t>
            </a:r>
            <a:r>
              <a:rPr lang="en-US" altLang="ko-KR" sz="1100"/>
              <a:t>(throughput), </a:t>
            </a:r>
            <a:r>
              <a:rPr lang="ko-KR" altLang="en-US" sz="1100"/>
              <a:t>인풋</a:t>
            </a:r>
            <a:r>
              <a:rPr lang="en-US" altLang="ko-KR" sz="1100"/>
              <a:t>(input), </a:t>
            </a:r>
            <a:r>
              <a:rPr lang="ko-KR" altLang="en-US" sz="1100"/>
              <a:t>제약조건</a:t>
            </a:r>
            <a:r>
              <a:rPr lang="en-US" altLang="ko-KR" sz="1100"/>
              <a:t>(constraint)</a:t>
            </a:r>
            <a:endParaRPr lang="ko-KR" altLang="en-US"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Box 2">
            <a:extLst>
              <a:ext uri="{FF2B5EF4-FFF2-40B4-BE49-F238E27FC236}">
                <a16:creationId xmlns:a16="http://schemas.microsoft.com/office/drawing/2014/main" id="{7D76E763-E914-4011-82D9-FF1CDDD81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0" y="1125538"/>
            <a:ext cx="3024187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② 인풋</a:t>
            </a:r>
            <a:r>
              <a:rPr lang="en-US" altLang="ko-KR" sz="1400">
                <a:solidFill>
                  <a:srgbClr val="000000"/>
                </a:solidFill>
              </a:rPr>
              <a:t>(Input)</a:t>
            </a:r>
            <a:r>
              <a:rPr lang="ko-KR" altLang="en-US" sz="1400">
                <a:solidFill>
                  <a:srgbClr val="000000"/>
                </a:solidFill>
              </a:rPr>
              <a:t>의 결함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72FC24-75FB-47B8-B44C-159A24C874B1}"/>
              </a:ext>
            </a:extLst>
          </p:cNvPr>
          <p:cNvGraphicFramePr>
            <a:graphicFrameLocks noGrp="1"/>
          </p:cNvGraphicFramePr>
          <p:nvPr/>
        </p:nvGraphicFramePr>
        <p:xfrm>
          <a:off x="819152" y="1881188"/>
          <a:ext cx="7345363" cy="372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질적인 결함</a:t>
                      </a:r>
                    </a:p>
                  </a:txBody>
                  <a:tcPr marL="91447" marR="91447"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양적인 결함</a:t>
                      </a:r>
                    </a:p>
                  </a:txBody>
                  <a:tcPr marL="91447" marR="91447"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524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Box 2">
            <a:extLst>
              <a:ext uri="{FF2B5EF4-FFF2-40B4-BE49-F238E27FC236}">
                <a16:creationId xmlns:a16="http://schemas.microsoft.com/office/drawing/2014/main" id="{FF49019D-BF8B-4620-99CF-C9302341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1125538"/>
            <a:ext cx="3795712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③ 제약조건</a:t>
            </a:r>
            <a:r>
              <a:rPr lang="en-US" altLang="ko-KR" sz="1400">
                <a:solidFill>
                  <a:srgbClr val="000000"/>
                </a:solidFill>
              </a:rPr>
              <a:t>(Constraint)</a:t>
            </a:r>
            <a:r>
              <a:rPr lang="ko-KR" altLang="en-US" sz="1400">
                <a:solidFill>
                  <a:srgbClr val="000000"/>
                </a:solidFill>
              </a:rPr>
              <a:t>의 존재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55EE81-436B-4317-B394-449FDDFE98F9}"/>
              </a:ext>
            </a:extLst>
          </p:cNvPr>
          <p:cNvGraphicFramePr>
            <a:graphicFrameLocks noGrp="1"/>
          </p:cNvGraphicFramePr>
          <p:nvPr/>
        </p:nvGraphicFramePr>
        <p:xfrm>
          <a:off x="890588" y="1854200"/>
          <a:ext cx="7353300" cy="397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 불가능한 제약조건</a:t>
                      </a:r>
                    </a:p>
                  </a:txBody>
                  <a:tcPr marL="91431" marR="91431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 가능한 제약조건</a:t>
                      </a:r>
                    </a:p>
                  </a:txBody>
                  <a:tcPr marL="91431" marR="91431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3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1" marR="91431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1" marR="91431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8088A-F4D2-4B00-A818-ED00D728DE2E}"/>
              </a:ext>
            </a:extLst>
          </p:cNvPr>
          <p:cNvSpPr txBox="1"/>
          <p:nvPr/>
        </p:nvSpPr>
        <p:spPr>
          <a:xfrm>
            <a:off x="1103315" y="1125538"/>
            <a:ext cx="2820987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핵심원인선정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118A91-CF28-4271-8892-840DF48B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6" y="2605229"/>
            <a:ext cx="2119657" cy="158879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8C406D0-14E5-4256-BCFF-A386C7AFD0F9}"/>
              </a:ext>
            </a:extLst>
          </p:cNvPr>
          <p:cNvSpPr/>
          <p:nvPr/>
        </p:nvSpPr>
        <p:spPr>
          <a:xfrm>
            <a:off x="687049" y="4489452"/>
            <a:ext cx="2007281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Group Discussion</a:t>
            </a:r>
            <a:endParaRPr lang="ko-KR" altLang="en-US" dirty="0"/>
          </a:p>
        </p:txBody>
      </p:sp>
      <p:sp>
        <p:nvSpPr>
          <p:cNvPr id="322565" name="TextBox 9">
            <a:extLst>
              <a:ext uri="{FF2B5EF4-FFF2-40B4-BE49-F238E27FC236}">
                <a16:creationId xmlns:a16="http://schemas.microsoft.com/office/drawing/2014/main" id="{121C2B90-AFAE-43A0-A45C-871D7864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2212975"/>
            <a:ext cx="3892550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핵심원인 선정</a:t>
            </a:r>
            <a:r>
              <a:rPr lang="en-US" altLang="ko-KR" sz="1400">
                <a:solidFill>
                  <a:srgbClr val="000000"/>
                </a:solidFill>
              </a:rPr>
              <a:t>_</a:t>
            </a:r>
            <a:r>
              <a:rPr lang="ko-KR" altLang="en-US" sz="1400">
                <a:solidFill>
                  <a:srgbClr val="000000"/>
                </a:solidFill>
              </a:rPr>
              <a:t>집어 올리기 기법</a:t>
            </a:r>
          </a:p>
        </p:txBody>
      </p:sp>
      <p:grpSp>
        <p:nvGrpSpPr>
          <p:cNvPr id="322566" name="그룹 10">
            <a:extLst>
              <a:ext uri="{FF2B5EF4-FFF2-40B4-BE49-F238E27FC236}">
                <a16:creationId xmlns:a16="http://schemas.microsoft.com/office/drawing/2014/main" id="{FF45E5B3-1E48-41A6-8FE5-FC75EDF312EF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136900"/>
            <a:ext cx="5329238" cy="2090738"/>
            <a:chOff x="2267744" y="4509120"/>
            <a:chExt cx="5328592" cy="20908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57620E-F4E1-4C03-8A45-53F8AA9ED928}"/>
                </a:ext>
              </a:extLst>
            </p:cNvPr>
            <p:cNvSpPr/>
            <p:nvPr/>
          </p:nvSpPr>
          <p:spPr>
            <a:xfrm>
              <a:off x="2267744" y="5447386"/>
              <a:ext cx="2304771" cy="1152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defRPr/>
              </a:pPr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2568" name="그룹 12">
              <a:extLst>
                <a:ext uri="{FF2B5EF4-FFF2-40B4-BE49-F238E27FC236}">
                  <a16:creationId xmlns:a16="http://schemas.microsoft.com/office/drawing/2014/main" id="{0A89B1D9-0203-4A1D-A634-F749D4BEC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492" y="5645835"/>
              <a:ext cx="865083" cy="774515"/>
              <a:chOff x="755276" y="5085148"/>
              <a:chExt cx="865083" cy="774515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952BB88-A2E6-4D49-9D51-C90592D66E2B}"/>
                  </a:ext>
                </a:extLst>
              </p:cNvPr>
              <p:cNvSpPr/>
              <p:nvPr/>
            </p:nvSpPr>
            <p:spPr>
              <a:xfrm>
                <a:off x="755276" y="5085148"/>
                <a:ext cx="865083" cy="755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2581" name="TextBox 25">
                <a:extLst>
                  <a:ext uri="{FF2B5EF4-FFF2-40B4-BE49-F238E27FC236}">
                    <a16:creationId xmlns:a16="http://schemas.microsoft.com/office/drawing/2014/main" id="{23E3B195-7A54-4F2E-93BB-6E255085D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5301208"/>
                <a:ext cx="576064" cy="558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D</a:t>
                </a:r>
                <a:endParaRPr lang="ko-KR" altLang="en-US"/>
              </a:p>
            </p:txBody>
          </p:sp>
        </p:grpSp>
        <p:grpSp>
          <p:nvGrpSpPr>
            <p:cNvPr id="322569" name="그룹 13">
              <a:extLst>
                <a:ext uri="{FF2B5EF4-FFF2-40B4-BE49-F238E27FC236}">
                  <a16:creationId xmlns:a16="http://schemas.microsoft.com/office/drawing/2014/main" id="{6E63B5A3-487B-449F-8F11-A7D428597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0609" y="5442623"/>
              <a:ext cx="863495" cy="774733"/>
              <a:chOff x="755475" y="5084930"/>
              <a:chExt cx="863495" cy="774733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C5E85B0-B485-4E22-B005-5BD169E13422}"/>
                  </a:ext>
                </a:extLst>
              </p:cNvPr>
              <p:cNvSpPr/>
              <p:nvPr/>
            </p:nvSpPr>
            <p:spPr>
              <a:xfrm>
                <a:off x="755475" y="5084930"/>
                <a:ext cx="863495" cy="755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2579" name="TextBox 23">
                <a:extLst>
                  <a:ext uri="{FF2B5EF4-FFF2-40B4-BE49-F238E27FC236}">
                    <a16:creationId xmlns:a16="http://schemas.microsoft.com/office/drawing/2014/main" id="{8B88DCBF-3585-47BF-A56C-DC9021A06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5301208"/>
                <a:ext cx="576064" cy="558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C</a:t>
                </a:r>
                <a:endParaRPr lang="ko-KR" altLang="en-US"/>
              </a:p>
            </p:txBody>
          </p:sp>
        </p:grpSp>
        <p:grpSp>
          <p:nvGrpSpPr>
            <p:cNvPr id="322570" name="그룹 14">
              <a:extLst>
                <a:ext uri="{FF2B5EF4-FFF2-40B4-BE49-F238E27FC236}">
                  <a16:creationId xmlns:a16="http://schemas.microsoft.com/office/drawing/2014/main" id="{5AB72135-6891-4C8E-B696-843313927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6010" y="5042550"/>
              <a:ext cx="863495" cy="774116"/>
              <a:chOff x="755490" y="5085547"/>
              <a:chExt cx="863495" cy="774116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A297983-608E-43E9-BB19-2F9D47C75B3D}"/>
                  </a:ext>
                </a:extLst>
              </p:cNvPr>
              <p:cNvSpPr/>
              <p:nvPr/>
            </p:nvSpPr>
            <p:spPr>
              <a:xfrm>
                <a:off x="755490" y="5085547"/>
                <a:ext cx="863495" cy="755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2577" name="TextBox 21">
                <a:extLst>
                  <a:ext uri="{FF2B5EF4-FFF2-40B4-BE49-F238E27FC236}">
                    <a16:creationId xmlns:a16="http://schemas.microsoft.com/office/drawing/2014/main" id="{6FFBF1BF-FCA3-4A6A-974C-D50CADEC7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5301208"/>
                <a:ext cx="576064" cy="558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B</a:t>
                </a:r>
                <a:endParaRPr lang="ko-KR" altLang="en-US"/>
              </a:p>
            </p:txBody>
          </p:sp>
        </p:grpSp>
        <p:grpSp>
          <p:nvGrpSpPr>
            <p:cNvPr id="322571" name="그룹 15">
              <a:extLst>
                <a:ext uri="{FF2B5EF4-FFF2-40B4-BE49-F238E27FC236}">
                  <a16:creationId xmlns:a16="http://schemas.microsoft.com/office/drawing/2014/main" id="{F5E751F4-5F5B-4183-9580-36839693F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2841" y="4509120"/>
              <a:ext cx="863495" cy="774479"/>
              <a:chOff x="756177" y="5085184"/>
              <a:chExt cx="863495" cy="774479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56ED4DC-91E8-442A-A0DD-D1CAD6B99B65}"/>
                  </a:ext>
                </a:extLst>
              </p:cNvPr>
              <p:cNvSpPr/>
              <p:nvPr/>
            </p:nvSpPr>
            <p:spPr>
              <a:xfrm>
                <a:off x="756177" y="5085184"/>
                <a:ext cx="863495" cy="755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2575" name="TextBox 19">
                <a:extLst>
                  <a:ext uri="{FF2B5EF4-FFF2-40B4-BE49-F238E27FC236}">
                    <a16:creationId xmlns:a16="http://schemas.microsoft.com/office/drawing/2014/main" id="{2BE0965A-1C8D-4EB0-8F53-B6D1BBB8F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5301208"/>
                <a:ext cx="576064" cy="558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A</a:t>
                </a:r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02F849-6AEE-4B2C-B8CC-CD1F7DFB3893}"/>
                </a:ext>
              </a:extLst>
            </p:cNvPr>
            <p:cNvCxnSpPr/>
            <p:nvPr/>
          </p:nvCxnSpPr>
          <p:spPr>
            <a:xfrm flipV="1">
              <a:off x="4932834" y="5517240"/>
              <a:ext cx="546034" cy="193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2020FBD-A0D3-4AE7-9AF5-FD960224BE3D}"/>
                </a:ext>
              </a:extLst>
            </p:cNvPr>
            <p:cNvCxnSpPr/>
            <p:nvPr/>
          </p:nvCxnSpPr>
          <p:spPr>
            <a:xfrm flipV="1">
              <a:off x="6228077" y="5036200"/>
              <a:ext cx="547621" cy="193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2E19FF-54F8-4412-8D96-09A10D11677E}"/>
              </a:ext>
            </a:extLst>
          </p:cNvPr>
          <p:cNvSpPr txBox="1"/>
          <p:nvPr/>
        </p:nvSpPr>
        <p:spPr>
          <a:xfrm>
            <a:off x="971552" y="908052"/>
            <a:ext cx="26384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해결안 도출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23587" name="TextBox 7">
            <a:extLst>
              <a:ext uri="{FF2B5EF4-FFF2-40B4-BE49-F238E27FC236}">
                <a16:creationId xmlns:a16="http://schemas.microsoft.com/office/drawing/2014/main" id="{A3966E8C-D9EE-4586-957E-287E1A15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90" y="1590675"/>
            <a:ext cx="3527425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Duncker </a:t>
            </a:r>
            <a:r>
              <a:rPr lang="ko-KR" altLang="en-US" sz="1400">
                <a:solidFill>
                  <a:srgbClr val="000000"/>
                </a:solidFill>
              </a:rPr>
              <a:t>도표 기법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2466FE-7830-45EE-93CE-6C8B343D7460}"/>
              </a:ext>
            </a:extLst>
          </p:cNvPr>
          <p:cNvGraphicFramePr>
            <a:graphicFrameLocks noGrp="1"/>
          </p:cNvGraphicFramePr>
          <p:nvPr/>
        </p:nvGraphicFramePr>
        <p:xfrm>
          <a:off x="1050925" y="2152650"/>
          <a:ext cx="7200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789">
                <a:tc gridSpan="2"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● 핵심원인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● 기대상태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무엇을 해야 하는가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해야 하는가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7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7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789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789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789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1D66BE-7970-465D-8372-B1F974645E96}"/>
              </a:ext>
            </a:extLst>
          </p:cNvPr>
          <p:cNvSpPr txBox="1"/>
          <p:nvPr/>
        </p:nvSpPr>
        <p:spPr>
          <a:xfrm>
            <a:off x="776290" y="1058863"/>
            <a:ext cx="3698875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최종 해결안 선정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5AC9F2-388A-46DD-8711-83299BA9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2852938"/>
            <a:ext cx="2119657" cy="158879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939AC3-88B2-4352-9518-120F3E6656F0}"/>
              </a:ext>
            </a:extLst>
          </p:cNvPr>
          <p:cNvSpPr/>
          <p:nvPr/>
        </p:nvSpPr>
        <p:spPr>
          <a:xfrm>
            <a:off x="817224" y="4737102"/>
            <a:ext cx="2007281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Group Discussion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24613" name="TextBox 8">
            <a:extLst>
              <a:ext uri="{FF2B5EF4-FFF2-40B4-BE49-F238E27FC236}">
                <a16:creationId xmlns:a16="http://schemas.microsoft.com/office/drawing/2014/main" id="{CB4DD1E2-3052-4F31-906A-BF9B0DEB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40" y="2379663"/>
            <a:ext cx="3197225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(1</a:t>
            </a:r>
            <a:r>
              <a:rPr lang="ko-KR" altLang="en-US" sz="1400">
                <a:solidFill>
                  <a:srgbClr val="000000"/>
                </a:solidFill>
              </a:rPr>
              <a:t>안</a:t>
            </a:r>
            <a:r>
              <a:rPr lang="en-US" altLang="ko-KR" sz="1400">
                <a:solidFill>
                  <a:srgbClr val="000000"/>
                </a:solidFill>
              </a:rPr>
              <a:t>) 2X2 </a:t>
            </a:r>
            <a:r>
              <a:rPr lang="ko-KR" altLang="en-US" sz="1400">
                <a:solidFill>
                  <a:srgbClr val="000000"/>
                </a:solidFill>
              </a:rPr>
              <a:t>매트릭스</a:t>
            </a:r>
          </a:p>
        </p:txBody>
      </p:sp>
      <p:sp>
        <p:nvSpPr>
          <p:cNvPr id="324614" name="TextBox 9">
            <a:extLst>
              <a:ext uri="{FF2B5EF4-FFF2-40B4-BE49-F238E27FC236}">
                <a16:creationId xmlns:a16="http://schemas.microsoft.com/office/drawing/2014/main" id="{2C2BADFC-510D-4B07-AF4A-5A95290D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938838"/>
            <a:ext cx="1727200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문제해결 효과</a:t>
            </a:r>
          </a:p>
        </p:txBody>
      </p:sp>
      <p:sp>
        <p:nvSpPr>
          <p:cNvPr id="324615" name="TextBox 10">
            <a:extLst>
              <a:ext uri="{FF2B5EF4-FFF2-40B4-BE49-F238E27FC236}">
                <a16:creationId xmlns:a16="http://schemas.microsoft.com/office/drawing/2014/main" id="{6C19FA0C-82A0-4C15-ADD4-CC0B7426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637" y="3381375"/>
            <a:ext cx="406265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문제해결 효율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533EF8-AFA7-4D65-849F-1EA940BB54FA}"/>
              </a:ext>
            </a:extLst>
          </p:cNvPr>
          <p:cNvGraphicFramePr>
            <a:graphicFrameLocks noGrp="1"/>
          </p:cNvGraphicFramePr>
          <p:nvPr/>
        </p:nvGraphicFramePr>
        <p:xfrm>
          <a:off x="4165600" y="3071815"/>
          <a:ext cx="3665538" cy="263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244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4" marR="91454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244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4" marR="91454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4" marR="91454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4627" name="TextBox 12">
            <a:extLst>
              <a:ext uri="{FF2B5EF4-FFF2-40B4-BE49-F238E27FC236}">
                <a16:creationId xmlns:a16="http://schemas.microsoft.com/office/drawing/2014/main" id="{88CEF843-B291-42AD-9C65-2599FE86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40290"/>
            <a:ext cx="433388" cy="5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낮다</a:t>
            </a:r>
          </a:p>
        </p:txBody>
      </p:sp>
      <p:sp>
        <p:nvSpPr>
          <p:cNvPr id="324628" name="TextBox 13">
            <a:extLst>
              <a:ext uri="{FF2B5EF4-FFF2-40B4-BE49-F238E27FC236}">
                <a16:creationId xmlns:a16="http://schemas.microsoft.com/office/drawing/2014/main" id="{E254C3F6-B7D4-40AE-96CF-CE55601A8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398840"/>
            <a:ext cx="433388" cy="5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높다</a:t>
            </a:r>
          </a:p>
        </p:txBody>
      </p:sp>
      <p:sp>
        <p:nvSpPr>
          <p:cNvPr id="324629" name="TextBox 14">
            <a:extLst>
              <a:ext uri="{FF2B5EF4-FFF2-40B4-BE49-F238E27FC236}">
                <a16:creationId xmlns:a16="http://schemas.microsoft.com/office/drawing/2014/main" id="{3ECC84BE-6DE5-4DF0-9050-19353540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40" y="5719763"/>
            <a:ext cx="865187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낮다</a:t>
            </a:r>
          </a:p>
        </p:txBody>
      </p:sp>
      <p:sp>
        <p:nvSpPr>
          <p:cNvPr id="324630" name="TextBox 15">
            <a:extLst>
              <a:ext uri="{FF2B5EF4-FFF2-40B4-BE49-F238E27FC236}">
                <a16:creationId xmlns:a16="http://schemas.microsoft.com/office/drawing/2014/main" id="{4FEAD80C-BE55-42B5-BC94-4FE52B47D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743575"/>
            <a:ext cx="863600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높다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90">
            <a:extLst>
              <a:ext uri="{FF2B5EF4-FFF2-40B4-BE49-F238E27FC236}">
                <a16:creationId xmlns:a16="http://schemas.microsoft.com/office/drawing/2014/main" id="{B0821A97-1BAB-4609-B667-4181DB39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5" y="2997202"/>
            <a:ext cx="2808287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635" name="TextBox 4">
            <a:extLst>
              <a:ext uri="{FF2B5EF4-FFF2-40B4-BE49-F238E27FC236}">
                <a16:creationId xmlns:a16="http://schemas.microsoft.com/office/drawing/2014/main" id="{E7FC8623-4D41-44FD-87BF-FA530F78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33600"/>
            <a:ext cx="6121400" cy="368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kumimoji="0" lang="en-US" altLang="ko-KR" sz="1800">
                <a:solidFill>
                  <a:srgbClr val="000000"/>
                </a:solidFill>
              </a:rPr>
              <a:t> </a:t>
            </a:r>
            <a:r>
              <a:rPr kumimoji="0" lang="ko-KR" altLang="en-US" sz="1800">
                <a:solidFill>
                  <a:srgbClr val="000000"/>
                </a:solidFill>
              </a:rPr>
              <a:t>문제중심학습  실습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DA2CE2-DBDB-4558-911C-62C08CA2D62A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773238"/>
          <a:ext cx="7127875" cy="41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무엇이 발생했나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(WHAT)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어디서 문제가 발생했나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(WHERE)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 발생했나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(WHEN)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17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얼마나 영향을 받았나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(HOW MUCH)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6675" name="TextBox 3">
            <a:extLst>
              <a:ext uri="{FF2B5EF4-FFF2-40B4-BE49-F238E27FC236}">
                <a16:creationId xmlns:a16="http://schemas.microsoft.com/office/drawing/2014/main" id="{66714EE1-7F14-4E5C-B92D-38D9780A0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12875"/>
            <a:ext cx="2755900" cy="3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CC"/>
                </a:solidFill>
              </a:rPr>
              <a:t>(</a:t>
            </a:r>
            <a:r>
              <a:rPr lang="ko-KR" altLang="en-US" sz="1400">
                <a:solidFill>
                  <a:srgbClr val="0000CC"/>
                </a:solidFill>
              </a:rPr>
              <a:t>현상파악</a:t>
            </a:r>
            <a:r>
              <a:rPr lang="en-US" altLang="ko-KR" sz="1400">
                <a:solidFill>
                  <a:srgbClr val="0000CC"/>
                </a:solidFill>
              </a:rPr>
              <a:t>_KT</a:t>
            </a:r>
            <a:r>
              <a:rPr lang="ko-KR" altLang="en-US" sz="1400">
                <a:solidFill>
                  <a:srgbClr val="0000CC"/>
                </a:solidFill>
              </a:rPr>
              <a:t>기법</a:t>
            </a:r>
            <a:r>
              <a:rPr lang="en-US" altLang="ko-KR" sz="1400">
                <a:solidFill>
                  <a:srgbClr val="0000CC"/>
                </a:solidFill>
              </a:rPr>
              <a:t>)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326676" name="Rectangle 2">
            <a:extLst>
              <a:ext uri="{FF2B5EF4-FFF2-40B4-BE49-F238E27FC236}">
                <a16:creationId xmlns:a16="http://schemas.microsoft.com/office/drawing/2014/main" id="{23704BFD-F03B-4604-AE29-3344133C3C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1288" y="260352"/>
            <a:ext cx="67675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유형별 교육방법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Picture 2" descr="template04_2">
            <a:extLst>
              <a:ext uri="{FF2B5EF4-FFF2-40B4-BE49-F238E27FC236}">
                <a16:creationId xmlns:a16="http://schemas.microsoft.com/office/drawing/2014/main" id="{DC11D247-9AFB-4FC4-914C-30A6D447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0819" name="Group 3">
            <a:extLst>
              <a:ext uri="{FF2B5EF4-FFF2-40B4-BE49-F238E27FC236}">
                <a16:creationId xmlns:a16="http://schemas.microsoft.com/office/drawing/2014/main" id="{737871F8-ABFB-46FA-9DC8-620B5B60780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0845" name="Text Box 4">
              <a:extLst>
                <a:ext uri="{FF2B5EF4-FFF2-40B4-BE49-F238E27FC236}">
                  <a16:creationId xmlns:a16="http://schemas.microsoft.com/office/drawing/2014/main" id="{79D77EBB-15D1-444B-9A45-E7E6F7652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0846" name="Line 5">
              <a:extLst>
                <a:ext uri="{FF2B5EF4-FFF2-40B4-BE49-F238E27FC236}">
                  <a16:creationId xmlns:a16="http://schemas.microsoft.com/office/drawing/2014/main" id="{515A0EF0-A613-4535-83A1-A853CC9E2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0820" name="Rectangle 6">
            <a:extLst>
              <a:ext uri="{FF2B5EF4-FFF2-40B4-BE49-F238E27FC236}">
                <a16:creationId xmlns:a16="http://schemas.microsoft.com/office/drawing/2014/main" id="{7D40ADD8-F370-413B-84AB-92E949301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21" name="Rectangle 7">
            <a:extLst>
              <a:ext uri="{FF2B5EF4-FFF2-40B4-BE49-F238E27FC236}">
                <a16:creationId xmlns:a16="http://schemas.microsoft.com/office/drawing/2014/main" id="{417997E4-6F30-472C-A646-4B08B9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22" name="Rectangle 8">
            <a:extLst>
              <a:ext uri="{FF2B5EF4-FFF2-40B4-BE49-F238E27FC236}">
                <a16:creationId xmlns:a16="http://schemas.microsoft.com/office/drawing/2014/main" id="{E73604C6-E4E1-44FA-9FCC-6E45CFA4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23" name="Rectangle 9">
            <a:extLst>
              <a:ext uri="{FF2B5EF4-FFF2-40B4-BE49-F238E27FC236}">
                <a16:creationId xmlns:a16="http://schemas.microsoft.com/office/drawing/2014/main" id="{52CCE20E-CCD5-4BA2-9C47-DED12FC7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24" name="Rectangle 10">
            <a:extLst>
              <a:ext uri="{FF2B5EF4-FFF2-40B4-BE49-F238E27FC236}">
                <a16:creationId xmlns:a16="http://schemas.microsoft.com/office/drawing/2014/main" id="{3DD72496-D828-4391-9D93-A2140BFE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0825" name="Group 11">
            <a:extLst>
              <a:ext uri="{FF2B5EF4-FFF2-40B4-BE49-F238E27FC236}">
                <a16:creationId xmlns:a16="http://schemas.microsoft.com/office/drawing/2014/main" id="{7D8BBC40-9B66-4EA0-A6E4-DB2C9CD383FF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0837" name="Group 12">
              <a:extLst>
                <a:ext uri="{FF2B5EF4-FFF2-40B4-BE49-F238E27FC236}">
                  <a16:creationId xmlns:a16="http://schemas.microsoft.com/office/drawing/2014/main" id="{F707802C-125E-42BF-A356-C18FACAB3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0840" name="Oval 13">
                <a:extLst>
                  <a:ext uri="{FF2B5EF4-FFF2-40B4-BE49-F238E27FC236}">
                    <a16:creationId xmlns:a16="http://schemas.microsoft.com/office/drawing/2014/main" id="{87DC0011-796E-4515-8507-A44DA9AB8F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0841" name="Oval 14">
                <a:extLst>
                  <a:ext uri="{FF2B5EF4-FFF2-40B4-BE49-F238E27FC236}">
                    <a16:creationId xmlns:a16="http://schemas.microsoft.com/office/drawing/2014/main" id="{2DEC8D54-3B22-4375-BECD-B3F5426AAB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0842" name="Oval 15">
                <a:extLst>
                  <a:ext uri="{FF2B5EF4-FFF2-40B4-BE49-F238E27FC236}">
                    <a16:creationId xmlns:a16="http://schemas.microsoft.com/office/drawing/2014/main" id="{4E440EFA-2B4C-42CD-9A05-460BE84999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0843" name="Oval 16">
                <a:extLst>
                  <a:ext uri="{FF2B5EF4-FFF2-40B4-BE49-F238E27FC236}">
                    <a16:creationId xmlns:a16="http://schemas.microsoft.com/office/drawing/2014/main" id="{45FCAC47-9471-4A78-8ACE-DC82EAF796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0844" name="Oval 17">
                <a:extLst>
                  <a:ext uri="{FF2B5EF4-FFF2-40B4-BE49-F238E27FC236}">
                    <a16:creationId xmlns:a16="http://schemas.microsoft.com/office/drawing/2014/main" id="{CA4D5F7B-F6DA-476B-9127-3A1DC7C145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0838" name="Line 18">
              <a:extLst>
                <a:ext uri="{FF2B5EF4-FFF2-40B4-BE49-F238E27FC236}">
                  <a16:creationId xmlns:a16="http://schemas.microsoft.com/office/drawing/2014/main" id="{6E44D453-3DDD-484A-B467-5A948CB40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0839" name="Text Box 19">
              <a:extLst>
                <a:ext uri="{FF2B5EF4-FFF2-40B4-BE49-F238E27FC236}">
                  <a16:creationId xmlns:a16="http://schemas.microsoft.com/office/drawing/2014/main" id="{3C249854-C70D-4F89-BA7D-0EB61303B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0826" name="Rectangle 20">
            <a:extLst>
              <a:ext uri="{FF2B5EF4-FFF2-40B4-BE49-F238E27FC236}">
                <a16:creationId xmlns:a16="http://schemas.microsoft.com/office/drawing/2014/main" id="{611AE349-8D3E-4926-95A8-75667B9A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27" name="Text Box 21">
            <a:extLst>
              <a:ext uri="{FF2B5EF4-FFF2-40B4-BE49-F238E27FC236}">
                <a16:creationId xmlns:a16="http://schemas.microsoft.com/office/drawing/2014/main" id="{CC9F4865-2827-4150-B033-64AF2C8D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0828" name="Rectangle 22">
            <a:extLst>
              <a:ext uri="{FF2B5EF4-FFF2-40B4-BE49-F238E27FC236}">
                <a16:creationId xmlns:a16="http://schemas.microsoft.com/office/drawing/2014/main" id="{C3CBDA39-A0E2-404B-9604-38BFA841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29" name="Rectangle 23">
            <a:extLst>
              <a:ext uri="{FF2B5EF4-FFF2-40B4-BE49-F238E27FC236}">
                <a16:creationId xmlns:a16="http://schemas.microsoft.com/office/drawing/2014/main" id="{725BA41C-A316-4B7C-96F9-F4C41C6C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08052"/>
            <a:ext cx="3529012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10.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실행준비</a:t>
            </a:r>
          </a:p>
        </p:txBody>
      </p:sp>
      <p:grpSp>
        <p:nvGrpSpPr>
          <p:cNvPr id="290830" name="Group 24">
            <a:extLst>
              <a:ext uri="{FF2B5EF4-FFF2-40B4-BE49-F238E27FC236}">
                <a16:creationId xmlns:a16="http://schemas.microsoft.com/office/drawing/2014/main" id="{59695B81-B351-4795-869F-A69E285B73B7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1368425" cy="981075"/>
            <a:chOff x="521" y="981"/>
            <a:chExt cx="862" cy="618"/>
          </a:xfrm>
        </p:grpSpPr>
        <p:pic>
          <p:nvPicPr>
            <p:cNvPr id="290835" name="Picture 25" descr="원반2_1">
              <a:extLst>
                <a:ext uri="{FF2B5EF4-FFF2-40B4-BE49-F238E27FC236}">
                  <a16:creationId xmlns:a16="http://schemas.microsoft.com/office/drawing/2014/main" id="{39225007-64FF-4C32-BCB4-47D8222D5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862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836" name="Text Box 26">
              <a:extLst>
                <a:ext uri="{FF2B5EF4-FFF2-40B4-BE49-F238E27FC236}">
                  <a16:creationId xmlns:a16="http://schemas.microsoft.com/office/drawing/2014/main" id="{B8F78BA0-0E22-4CF5-B1E1-1D3DE0041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71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</a:p>
          </p:txBody>
        </p:sp>
      </p:grpSp>
      <p:sp>
        <p:nvSpPr>
          <p:cNvPr id="290831" name="Rectangle 27">
            <a:extLst>
              <a:ext uri="{FF2B5EF4-FFF2-40B4-BE49-F238E27FC236}">
                <a16:creationId xmlns:a16="http://schemas.microsoft.com/office/drawing/2014/main" id="{5A6D704D-379C-4C0F-AD84-2008856A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32" name="Rectangle 28">
            <a:extLst>
              <a:ext uri="{FF2B5EF4-FFF2-40B4-BE49-F238E27FC236}">
                <a16:creationId xmlns:a16="http://schemas.microsoft.com/office/drawing/2014/main" id="{6D22C261-629B-48DC-9C2D-B6C503EB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833" name="Text Box 29">
            <a:extLst>
              <a:ext uri="{FF2B5EF4-FFF2-40B4-BE49-F238E27FC236}">
                <a16:creationId xmlns:a16="http://schemas.microsoft.com/office/drawing/2014/main" id="{33623D1A-5F22-4E5D-AC3C-5792B7E2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25654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Material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제작 발주</a:t>
            </a:r>
          </a:p>
        </p:txBody>
      </p:sp>
      <p:sp>
        <p:nvSpPr>
          <p:cNvPr id="290834" name="Rectangle 31">
            <a:extLst>
              <a:ext uri="{FF2B5EF4-FFF2-40B4-BE49-F238E27FC236}">
                <a16:creationId xmlns:a16="http://schemas.microsoft.com/office/drawing/2014/main" id="{45A0EF60-133A-46D0-8357-17994AAA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97202"/>
            <a:ext cx="7345362" cy="1635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제작을 의뢰하거나 공동으로 제작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과정안내 인쇄 발주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교재 인쇄 발주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 매체 및 교보재 제작 발주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매체나 교보재 중 외부와 공동으로 작업을 거쳐 작업해야 하는 경우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Videotape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제작 등의 경우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 작업의 범위 및 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Output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등에 대해 명확한 정의가 요구됨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Box 2">
            <a:extLst>
              <a:ext uri="{FF2B5EF4-FFF2-40B4-BE49-F238E27FC236}">
                <a16:creationId xmlns:a16="http://schemas.microsoft.com/office/drawing/2014/main" id="{0FD1D3CE-F669-4BF6-8FE5-E5A698BFE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341440"/>
            <a:ext cx="2755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0" lang="en-US" altLang="ko-KR" sz="1400">
                <a:solidFill>
                  <a:srgbClr val="0000CC"/>
                </a:solidFill>
              </a:rPr>
              <a:t>(</a:t>
            </a:r>
            <a:r>
              <a:rPr kumimoji="0" lang="ko-KR" altLang="en-US" sz="1400">
                <a:solidFill>
                  <a:srgbClr val="0000CC"/>
                </a:solidFill>
              </a:rPr>
              <a:t>원인분석</a:t>
            </a:r>
            <a:r>
              <a:rPr kumimoji="0" lang="en-US" altLang="ko-KR" sz="1400">
                <a:solidFill>
                  <a:srgbClr val="0000CC"/>
                </a:solidFill>
              </a:rPr>
              <a:t>_</a:t>
            </a:r>
            <a:r>
              <a:rPr lang="en-US" altLang="ko-KR" sz="1400">
                <a:solidFill>
                  <a:srgbClr val="0000CC"/>
                </a:solidFill>
              </a:rPr>
              <a:t>TIC</a:t>
            </a:r>
            <a:r>
              <a:rPr lang="ko-KR" altLang="en-US" sz="1400">
                <a:solidFill>
                  <a:srgbClr val="0000CC"/>
                </a:solidFill>
              </a:rPr>
              <a:t>분석법</a:t>
            </a:r>
            <a:r>
              <a:rPr kumimoji="0" lang="en-US" altLang="ko-KR" sz="1400">
                <a:solidFill>
                  <a:srgbClr val="0000CC"/>
                </a:solidFill>
              </a:rPr>
              <a:t>)</a:t>
            </a:r>
            <a:endParaRPr kumimoji="0" lang="ko-KR" altLang="en-US" sz="1400">
              <a:solidFill>
                <a:srgbClr val="0000CC"/>
              </a:solidFill>
            </a:endParaRPr>
          </a:p>
        </p:txBody>
      </p:sp>
      <p:sp>
        <p:nvSpPr>
          <p:cNvPr id="327683" name="TextBox 3">
            <a:extLst>
              <a:ext uri="{FF2B5EF4-FFF2-40B4-BE49-F238E27FC236}">
                <a16:creationId xmlns:a16="http://schemas.microsoft.com/office/drawing/2014/main" id="{F59E40B7-049E-45E1-A66D-D0C51290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5" y="2006600"/>
            <a:ext cx="2879725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① 과정</a:t>
            </a:r>
            <a:r>
              <a:rPr lang="en-US" altLang="ko-KR" sz="1400">
                <a:solidFill>
                  <a:srgbClr val="000000"/>
                </a:solidFill>
              </a:rPr>
              <a:t>(Throughput)</a:t>
            </a:r>
            <a:r>
              <a:rPr lang="ko-KR" altLang="en-US" sz="1400">
                <a:solidFill>
                  <a:srgbClr val="000000"/>
                </a:solidFill>
              </a:rPr>
              <a:t>의 결함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BBFF8E-7E30-4334-8214-A28EB8BF92C2}"/>
              </a:ext>
            </a:extLst>
          </p:cNvPr>
          <p:cNvGraphicFramePr>
            <a:graphicFrameLocks noGrp="1"/>
          </p:cNvGraphicFramePr>
          <p:nvPr/>
        </p:nvGraphicFramePr>
        <p:xfrm>
          <a:off x="950913" y="2733675"/>
          <a:ext cx="7416800" cy="316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행동의 결함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충족의 결함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5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695" name="직사각형 5">
            <a:extLst>
              <a:ext uri="{FF2B5EF4-FFF2-40B4-BE49-F238E27FC236}">
                <a16:creationId xmlns:a16="http://schemas.microsoft.com/office/drawing/2014/main" id="{2F47C362-46DF-4F2C-BF8A-8482F584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7" y="1279525"/>
            <a:ext cx="487362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100"/>
              <a:t>_TIC </a:t>
            </a:r>
            <a:r>
              <a:rPr lang="ko-KR" altLang="en-US" sz="1100"/>
              <a:t> </a:t>
            </a:r>
            <a:r>
              <a:rPr lang="en-US" altLang="ko-KR" sz="1100"/>
              <a:t>: </a:t>
            </a:r>
            <a:r>
              <a:rPr lang="ko-KR" altLang="en-US" sz="1100"/>
              <a:t>과정</a:t>
            </a:r>
            <a:r>
              <a:rPr lang="en-US" altLang="ko-KR" sz="1100"/>
              <a:t>(throughput), </a:t>
            </a:r>
            <a:r>
              <a:rPr lang="ko-KR" altLang="en-US" sz="1100"/>
              <a:t>인풋</a:t>
            </a:r>
            <a:r>
              <a:rPr lang="en-US" altLang="ko-KR" sz="1100"/>
              <a:t>(input), </a:t>
            </a:r>
            <a:r>
              <a:rPr lang="ko-KR" altLang="en-US" sz="1100"/>
              <a:t>제약조건</a:t>
            </a:r>
            <a:r>
              <a:rPr lang="en-US" altLang="ko-KR" sz="1100"/>
              <a:t>(constraint)</a:t>
            </a:r>
            <a:endParaRPr lang="ko-KR" altLang="en-US"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Box 2">
            <a:extLst>
              <a:ext uri="{FF2B5EF4-FFF2-40B4-BE49-F238E27FC236}">
                <a16:creationId xmlns:a16="http://schemas.microsoft.com/office/drawing/2014/main" id="{481BAC0B-D67B-405E-A31B-59B911650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0" y="1465263"/>
            <a:ext cx="3024187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② 인풋</a:t>
            </a:r>
            <a:r>
              <a:rPr lang="en-US" altLang="ko-KR" sz="1400">
                <a:solidFill>
                  <a:srgbClr val="000000"/>
                </a:solidFill>
              </a:rPr>
              <a:t>(Input)</a:t>
            </a:r>
            <a:r>
              <a:rPr lang="ko-KR" altLang="en-US" sz="1400">
                <a:solidFill>
                  <a:srgbClr val="000000"/>
                </a:solidFill>
              </a:rPr>
              <a:t>의 결함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72FC24-75FB-47B8-B44C-159A24C874B1}"/>
              </a:ext>
            </a:extLst>
          </p:cNvPr>
          <p:cNvGraphicFramePr>
            <a:graphicFrameLocks noGrp="1"/>
          </p:cNvGraphicFramePr>
          <p:nvPr/>
        </p:nvGraphicFramePr>
        <p:xfrm>
          <a:off x="819152" y="2220915"/>
          <a:ext cx="7345363" cy="372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질적인 결함</a:t>
                      </a:r>
                    </a:p>
                  </a:txBody>
                  <a:tcPr marL="91447" marR="91447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양적인 결함</a:t>
                      </a:r>
                    </a:p>
                  </a:txBody>
                  <a:tcPr marL="91447" marR="91447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27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Box 2">
            <a:extLst>
              <a:ext uri="{FF2B5EF4-FFF2-40B4-BE49-F238E27FC236}">
                <a16:creationId xmlns:a16="http://schemas.microsoft.com/office/drawing/2014/main" id="{E186DF18-1F48-4BA8-A5A0-4B8CBF9A1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1465263"/>
            <a:ext cx="3795712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③ 제약조건</a:t>
            </a:r>
            <a:r>
              <a:rPr lang="en-US" altLang="ko-KR" sz="1400">
                <a:solidFill>
                  <a:srgbClr val="000000"/>
                </a:solidFill>
              </a:rPr>
              <a:t>(Constraint)</a:t>
            </a:r>
            <a:r>
              <a:rPr lang="ko-KR" altLang="en-US" sz="1400">
                <a:solidFill>
                  <a:srgbClr val="000000"/>
                </a:solidFill>
              </a:rPr>
              <a:t>의 존재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55EE81-436B-4317-B394-449FDDFE98F9}"/>
              </a:ext>
            </a:extLst>
          </p:cNvPr>
          <p:cNvGraphicFramePr>
            <a:graphicFrameLocks noGrp="1"/>
          </p:cNvGraphicFramePr>
          <p:nvPr/>
        </p:nvGraphicFramePr>
        <p:xfrm>
          <a:off x="890588" y="2193927"/>
          <a:ext cx="7353300" cy="397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 불가능한 제약조건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 가능한 제약조건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7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8088A-F4D2-4B00-A818-ED00D728DE2E}"/>
              </a:ext>
            </a:extLst>
          </p:cNvPr>
          <p:cNvSpPr txBox="1"/>
          <p:nvPr/>
        </p:nvSpPr>
        <p:spPr>
          <a:xfrm>
            <a:off x="1136650" y="1484313"/>
            <a:ext cx="2820988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핵심원인선정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30755" name="사각형: 둥근 모서리 1">
            <a:extLst>
              <a:ext uri="{FF2B5EF4-FFF2-40B4-BE49-F238E27FC236}">
                <a16:creationId xmlns:a16="http://schemas.microsoft.com/office/drawing/2014/main" id="{C0D1A8FA-3506-4ACD-8E3C-8663EA417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492375"/>
            <a:ext cx="6997700" cy="33845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</a:pPr>
            <a:endParaRPr kumimoji="0" lang="ko-KR" altLang="en-US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2E19FF-54F8-4412-8D96-09A10D11677E}"/>
              </a:ext>
            </a:extLst>
          </p:cNvPr>
          <p:cNvSpPr txBox="1"/>
          <p:nvPr/>
        </p:nvSpPr>
        <p:spPr>
          <a:xfrm>
            <a:off x="971552" y="981075"/>
            <a:ext cx="2638425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해결안 도출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31779" name="TextBox 7">
            <a:extLst>
              <a:ext uri="{FF2B5EF4-FFF2-40B4-BE49-F238E27FC236}">
                <a16:creationId xmlns:a16="http://schemas.microsoft.com/office/drawing/2014/main" id="{C430A034-FEC2-491A-83A1-F25224A5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90" y="1739900"/>
            <a:ext cx="3527425" cy="3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Duncker </a:t>
            </a:r>
            <a:r>
              <a:rPr lang="ko-KR" altLang="en-US" sz="1400">
                <a:solidFill>
                  <a:srgbClr val="000000"/>
                </a:solidFill>
              </a:rPr>
              <a:t>도표 기법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2466FE-7830-45EE-93CE-6C8B343D7460}"/>
              </a:ext>
            </a:extLst>
          </p:cNvPr>
          <p:cNvGraphicFramePr>
            <a:graphicFrameLocks noGrp="1"/>
          </p:cNvGraphicFramePr>
          <p:nvPr/>
        </p:nvGraphicFramePr>
        <p:xfrm>
          <a:off x="1050925" y="2517777"/>
          <a:ext cx="7200900" cy="3935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81">
                <a:tc gridSpan="2"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● 핵심원인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● 기대상태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무엇을 해야 하는가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해야 하는가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8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8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8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8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8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533EF8-AFA7-4D65-849F-1EA940BB54FA}"/>
              </a:ext>
            </a:extLst>
          </p:cNvPr>
          <p:cNvGraphicFramePr>
            <a:graphicFrameLocks noGrp="1"/>
          </p:cNvGraphicFramePr>
          <p:nvPr/>
        </p:nvGraphicFramePr>
        <p:xfrm>
          <a:off x="1755775" y="2259013"/>
          <a:ext cx="5759450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22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21" marR="91421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22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21" marR="91421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21" marR="91421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1D66BE-7970-465D-8372-B1F974645E96}"/>
              </a:ext>
            </a:extLst>
          </p:cNvPr>
          <p:cNvSpPr txBox="1"/>
          <p:nvPr/>
        </p:nvSpPr>
        <p:spPr>
          <a:xfrm>
            <a:off x="1790702" y="1125538"/>
            <a:ext cx="3700463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최종 해결안 선정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32814" name="TextBox 9">
            <a:extLst>
              <a:ext uri="{FF2B5EF4-FFF2-40B4-BE49-F238E27FC236}">
                <a16:creationId xmlns:a16="http://schemas.microsoft.com/office/drawing/2014/main" id="{4C14067F-FFAC-433D-97F7-A6DDF0D84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453188"/>
            <a:ext cx="1728788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문제해결 효과</a:t>
            </a:r>
          </a:p>
        </p:txBody>
      </p:sp>
      <p:sp>
        <p:nvSpPr>
          <p:cNvPr id="332815" name="TextBox 10">
            <a:extLst>
              <a:ext uri="{FF2B5EF4-FFF2-40B4-BE49-F238E27FC236}">
                <a16:creationId xmlns:a16="http://schemas.microsoft.com/office/drawing/2014/main" id="{0996F470-5190-4F47-899E-1FD862734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25" y="3068640"/>
            <a:ext cx="40626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문제해결 효율</a:t>
            </a:r>
          </a:p>
        </p:txBody>
      </p:sp>
      <p:sp>
        <p:nvSpPr>
          <p:cNvPr id="332816" name="TextBox 12">
            <a:extLst>
              <a:ext uri="{FF2B5EF4-FFF2-40B4-BE49-F238E27FC236}">
                <a16:creationId xmlns:a16="http://schemas.microsoft.com/office/drawing/2014/main" id="{06FE41E9-1F87-45C9-9505-5A21B993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90" y="4887915"/>
            <a:ext cx="433387" cy="5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낮다</a:t>
            </a:r>
          </a:p>
        </p:txBody>
      </p:sp>
      <p:sp>
        <p:nvSpPr>
          <p:cNvPr id="332817" name="TextBox 13">
            <a:extLst>
              <a:ext uri="{FF2B5EF4-FFF2-40B4-BE49-F238E27FC236}">
                <a16:creationId xmlns:a16="http://schemas.microsoft.com/office/drawing/2014/main" id="{0ABCAF75-FCFF-476B-9BFD-B1D47119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40" y="2967040"/>
            <a:ext cx="433387" cy="5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높다</a:t>
            </a:r>
          </a:p>
        </p:txBody>
      </p:sp>
      <p:sp>
        <p:nvSpPr>
          <p:cNvPr id="332818" name="TextBox 14">
            <a:extLst>
              <a:ext uri="{FF2B5EF4-FFF2-40B4-BE49-F238E27FC236}">
                <a16:creationId xmlns:a16="http://schemas.microsoft.com/office/drawing/2014/main" id="{78EBE2AB-F334-4442-800F-30A3AE14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176963"/>
            <a:ext cx="863600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낮다</a:t>
            </a:r>
          </a:p>
        </p:txBody>
      </p:sp>
      <p:sp>
        <p:nvSpPr>
          <p:cNvPr id="332819" name="TextBox 15">
            <a:extLst>
              <a:ext uri="{FF2B5EF4-FFF2-40B4-BE49-F238E27FC236}">
                <a16:creationId xmlns:a16="http://schemas.microsoft.com/office/drawing/2014/main" id="{A9C7F10F-7DAB-4FEE-BB42-947F8717E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176963"/>
            <a:ext cx="863600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>
                <a:solidFill>
                  <a:srgbClr val="000000"/>
                </a:solidFill>
              </a:rPr>
              <a:t>높다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6" name="Picture 2" descr="template04_2">
            <a:extLst>
              <a:ext uri="{FF2B5EF4-FFF2-40B4-BE49-F238E27FC236}">
                <a16:creationId xmlns:a16="http://schemas.microsoft.com/office/drawing/2014/main" id="{C1DEF69B-E4A6-4B45-AEDF-AA180CED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3827" name="Group 3">
            <a:extLst>
              <a:ext uri="{FF2B5EF4-FFF2-40B4-BE49-F238E27FC236}">
                <a16:creationId xmlns:a16="http://schemas.microsoft.com/office/drawing/2014/main" id="{A14D63A0-DD1D-4C40-A81D-2EFD869AC5F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33841" name="Text Box 4">
              <a:extLst>
                <a:ext uri="{FF2B5EF4-FFF2-40B4-BE49-F238E27FC236}">
                  <a16:creationId xmlns:a16="http://schemas.microsoft.com/office/drawing/2014/main" id="{E134B4B5-29EE-4E67-9A84-7D4E618CB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33842" name="Line 5">
              <a:extLst>
                <a:ext uri="{FF2B5EF4-FFF2-40B4-BE49-F238E27FC236}">
                  <a16:creationId xmlns:a16="http://schemas.microsoft.com/office/drawing/2014/main" id="{BDD4FE15-1A3D-4BCE-A654-DDE7F792C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3828" name="Rectangle 6">
            <a:extLst>
              <a:ext uri="{FF2B5EF4-FFF2-40B4-BE49-F238E27FC236}">
                <a16:creationId xmlns:a16="http://schemas.microsoft.com/office/drawing/2014/main" id="{1654385F-868C-41FF-90DD-3CD1D088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29" name="Rectangle 7">
            <a:extLst>
              <a:ext uri="{FF2B5EF4-FFF2-40B4-BE49-F238E27FC236}">
                <a16:creationId xmlns:a16="http://schemas.microsoft.com/office/drawing/2014/main" id="{A225BDA2-E38A-45C5-AFB5-12D2B483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0" name="Rectangle 8">
            <a:extLst>
              <a:ext uri="{FF2B5EF4-FFF2-40B4-BE49-F238E27FC236}">
                <a16:creationId xmlns:a16="http://schemas.microsoft.com/office/drawing/2014/main" id="{7ED2CE11-5EA3-42CA-9FB7-6214DDBB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1" name="Rectangle 9">
            <a:extLst>
              <a:ext uri="{FF2B5EF4-FFF2-40B4-BE49-F238E27FC236}">
                <a16:creationId xmlns:a16="http://schemas.microsoft.com/office/drawing/2014/main" id="{DA44DA87-8D38-4CC1-929B-9FD9DBEA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2" name="Rectangle 19">
            <a:extLst>
              <a:ext uri="{FF2B5EF4-FFF2-40B4-BE49-F238E27FC236}">
                <a16:creationId xmlns:a16="http://schemas.microsoft.com/office/drawing/2014/main" id="{A9EABFE0-CD13-4AFA-BAB8-4FC4F0C9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3" name="Rectangle 20">
            <a:extLst>
              <a:ext uri="{FF2B5EF4-FFF2-40B4-BE49-F238E27FC236}">
                <a16:creationId xmlns:a16="http://schemas.microsoft.com/office/drawing/2014/main" id="{4AB89556-6AD7-451F-B698-ED138B43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4" name="Rectangle 21">
            <a:extLst>
              <a:ext uri="{FF2B5EF4-FFF2-40B4-BE49-F238E27FC236}">
                <a16:creationId xmlns:a16="http://schemas.microsoft.com/office/drawing/2014/main" id="{6839975F-6714-4829-A145-32B72385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5" name="Rectangle 22">
            <a:extLst>
              <a:ext uri="{FF2B5EF4-FFF2-40B4-BE49-F238E27FC236}">
                <a16:creationId xmlns:a16="http://schemas.microsoft.com/office/drawing/2014/main" id="{5213736A-BAC3-4E9D-909B-6E9322AC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6" name="Rectangle 23">
            <a:extLst>
              <a:ext uri="{FF2B5EF4-FFF2-40B4-BE49-F238E27FC236}">
                <a16:creationId xmlns:a16="http://schemas.microsoft.com/office/drawing/2014/main" id="{E889A3D5-29A1-413E-9C5B-32581CA49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837" name="Rectangle 24">
            <a:extLst>
              <a:ext uri="{FF2B5EF4-FFF2-40B4-BE49-F238E27FC236}">
                <a16:creationId xmlns:a16="http://schemas.microsoft.com/office/drawing/2014/main" id="{B842254A-F1F6-4CB4-B5FC-D1D7B74A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3838" name="Picture 29" descr="78004">
            <a:extLst>
              <a:ext uri="{FF2B5EF4-FFF2-40B4-BE49-F238E27FC236}">
                <a16:creationId xmlns:a16="http://schemas.microsoft.com/office/drawing/2014/main" id="{7B58B989-7354-4C64-89B9-2167D54B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9" name="Picture 31">
            <a:extLst>
              <a:ext uri="{FF2B5EF4-FFF2-40B4-BE49-F238E27FC236}">
                <a16:creationId xmlns:a16="http://schemas.microsoft.com/office/drawing/2014/main" id="{6AE52FE7-8AE0-4D98-BCF0-E63985B7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2349502"/>
            <a:ext cx="51165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40" name="Text Box 32">
            <a:extLst>
              <a:ext uri="{FF2B5EF4-FFF2-40B4-BE49-F238E27FC236}">
                <a16:creationId xmlns:a16="http://schemas.microsoft.com/office/drawing/2014/main" id="{7117E716-CBAF-4C00-8AD1-C758E383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924177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28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과정개발  워크샵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4" descr="EV028">
            <a:extLst>
              <a:ext uri="{FF2B5EF4-FFF2-40B4-BE49-F238E27FC236}">
                <a16:creationId xmlns:a16="http://schemas.microsoft.com/office/drawing/2014/main" id="{8FB23F1F-0237-439E-8A7B-865247D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8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1" name="Text Box 5">
            <a:extLst>
              <a:ext uri="{FF2B5EF4-FFF2-40B4-BE49-F238E27FC236}">
                <a16:creationId xmlns:a16="http://schemas.microsoft.com/office/drawing/2014/main" id="{0FDB8352-3E4B-45A7-8C1B-B0BE8DBD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484315"/>
            <a:ext cx="5473700" cy="26955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최근 한국기업에서는 창립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주년을 맞이하여 新 경영을 발표하였다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아울러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년 매출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조를 목표로 전 직원이 합심하여 목표를 달성할 수 있도록 최선을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다하라는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CEO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메시지도 전달되었다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또한 이를 위해 전 직원 들을 대상으로 하는 조직문화 활성화 특별교육도 시행하라는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CEO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지시도 떨어졌다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교육부서 김팀장은 고민이 되었다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그간 조직문화 활성화 교육은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년 주기로 시행하였고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직원들의 반응은 냉담하였다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 교육을 받을 때는 잘해보자고 외치지만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교육은 교육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끝나고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중에 토론 되었던 많은 의견들은 무시되었다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상하간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부서간 신뢰는 공허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한 메아리가 되었다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김팀장은 이 난국을 어떻게 풀어가야 할지 점점 고민이 깊어 가고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4852" name="Text Box 6">
            <a:extLst>
              <a:ext uri="{FF2B5EF4-FFF2-40B4-BE49-F238E27FC236}">
                <a16:creationId xmlns:a16="http://schemas.microsoft.com/office/drawing/2014/main" id="{03BA41FB-FC38-4DAF-AB78-B7B6AFB9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052513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8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Situation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 descr="template04_2">
            <a:extLst>
              <a:ext uri="{FF2B5EF4-FFF2-40B4-BE49-F238E27FC236}">
                <a16:creationId xmlns:a16="http://schemas.microsoft.com/office/drawing/2014/main" id="{4351E8A3-7B85-4D4D-92C2-28A679E4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5875" name="Group 3">
            <a:extLst>
              <a:ext uri="{FF2B5EF4-FFF2-40B4-BE49-F238E27FC236}">
                <a16:creationId xmlns:a16="http://schemas.microsoft.com/office/drawing/2014/main" id="{429625F4-BE0C-4EE6-BA30-07CF6C2296C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35912" name="Text Box 4">
              <a:extLst>
                <a:ext uri="{FF2B5EF4-FFF2-40B4-BE49-F238E27FC236}">
                  <a16:creationId xmlns:a16="http://schemas.microsoft.com/office/drawing/2014/main" id="{0E5382E7-36E1-4B65-91AA-95F22B16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35913" name="Line 5">
              <a:extLst>
                <a:ext uri="{FF2B5EF4-FFF2-40B4-BE49-F238E27FC236}">
                  <a16:creationId xmlns:a16="http://schemas.microsoft.com/office/drawing/2014/main" id="{4E2F36EF-7298-4B57-B3BA-47B2142D6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5876" name="Rectangle 6">
            <a:extLst>
              <a:ext uri="{FF2B5EF4-FFF2-40B4-BE49-F238E27FC236}">
                <a16:creationId xmlns:a16="http://schemas.microsoft.com/office/drawing/2014/main" id="{25883033-1EB2-45D9-BDC7-7F0B6911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77" name="Rectangle 7">
            <a:extLst>
              <a:ext uri="{FF2B5EF4-FFF2-40B4-BE49-F238E27FC236}">
                <a16:creationId xmlns:a16="http://schemas.microsoft.com/office/drawing/2014/main" id="{EE3E6112-F16E-49EF-B9A1-FF867DE27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78" name="Rectangle 8">
            <a:extLst>
              <a:ext uri="{FF2B5EF4-FFF2-40B4-BE49-F238E27FC236}">
                <a16:creationId xmlns:a16="http://schemas.microsoft.com/office/drawing/2014/main" id="{6BBDE08F-FE13-47F8-A1A8-F32EB6CA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79" name="Rectangle 9">
            <a:extLst>
              <a:ext uri="{FF2B5EF4-FFF2-40B4-BE49-F238E27FC236}">
                <a16:creationId xmlns:a16="http://schemas.microsoft.com/office/drawing/2014/main" id="{6BFD946E-321F-47CE-A7F7-1E059FAF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80" name="Rectangle 10">
            <a:extLst>
              <a:ext uri="{FF2B5EF4-FFF2-40B4-BE49-F238E27FC236}">
                <a16:creationId xmlns:a16="http://schemas.microsoft.com/office/drawing/2014/main" id="{8BE0D323-BF86-4E37-8DBC-D871F191A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81" name="Rectangle 11">
            <a:extLst>
              <a:ext uri="{FF2B5EF4-FFF2-40B4-BE49-F238E27FC236}">
                <a16:creationId xmlns:a16="http://schemas.microsoft.com/office/drawing/2014/main" id="{9EC125E9-5368-417B-8109-69E87715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82" name="Rectangle 12">
            <a:extLst>
              <a:ext uri="{FF2B5EF4-FFF2-40B4-BE49-F238E27FC236}">
                <a16:creationId xmlns:a16="http://schemas.microsoft.com/office/drawing/2014/main" id="{F84315BF-5E5E-44D2-B21D-0DCD367F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83" name="Rectangle 13">
            <a:extLst>
              <a:ext uri="{FF2B5EF4-FFF2-40B4-BE49-F238E27FC236}">
                <a16:creationId xmlns:a16="http://schemas.microsoft.com/office/drawing/2014/main" id="{E1754ABC-FACF-47AA-8C0E-85E728BC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84" name="Rectangle 14">
            <a:extLst>
              <a:ext uri="{FF2B5EF4-FFF2-40B4-BE49-F238E27FC236}">
                <a16:creationId xmlns:a16="http://schemas.microsoft.com/office/drawing/2014/main" id="{8C3C9184-C262-4F53-96D8-B7FC3D70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85" name="Rectangle 15">
            <a:extLst>
              <a:ext uri="{FF2B5EF4-FFF2-40B4-BE49-F238E27FC236}">
                <a16:creationId xmlns:a16="http://schemas.microsoft.com/office/drawing/2014/main" id="{3FFC6682-07C6-4E7F-AECC-2EBC5906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5886" name="Group 19">
            <a:extLst>
              <a:ext uri="{FF2B5EF4-FFF2-40B4-BE49-F238E27FC236}">
                <a16:creationId xmlns:a16="http://schemas.microsoft.com/office/drawing/2014/main" id="{712BA77A-742B-489C-B899-BB0AF211B075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35904" name="Group 20">
              <a:extLst>
                <a:ext uri="{FF2B5EF4-FFF2-40B4-BE49-F238E27FC236}">
                  <a16:creationId xmlns:a16="http://schemas.microsoft.com/office/drawing/2014/main" id="{D2485512-E7B9-4E40-B4E4-8EDD317A5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35907" name="Oval 21">
                <a:extLst>
                  <a:ext uri="{FF2B5EF4-FFF2-40B4-BE49-F238E27FC236}">
                    <a16:creationId xmlns:a16="http://schemas.microsoft.com/office/drawing/2014/main" id="{BA7B4385-501C-435F-BC9F-0E5952C794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908" name="Oval 22">
                <a:extLst>
                  <a:ext uri="{FF2B5EF4-FFF2-40B4-BE49-F238E27FC236}">
                    <a16:creationId xmlns:a16="http://schemas.microsoft.com/office/drawing/2014/main" id="{015BF4A3-5FA4-4695-B547-B9F5AD56A1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909" name="Oval 23">
                <a:extLst>
                  <a:ext uri="{FF2B5EF4-FFF2-40B4-BE49-F238E27FC236}">
                    <a16:creationId xmlns:a16="http://schemas.microsoft.com/office/drawing/2014/main" id="{D7E909F4-15F7-4A4D-B7A2-0C03695060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910" name="Oval 24">
                <a:extLst>
                  <a:ext uri="{FF2B5EF4-FFF2-40B4-BE49-F238E27FC236}">
                    <a16:creationId xmlns:a16="http://schemas.microsoft.com/office/drawing/2014/main" id="{53768AE7-AE62-4481-A960-8C87A4A7AF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911" name="Oval 25">
                <a:extLst>
                  <a:ext uri="{FF2B5EF4-FFF2-40B4-BE49-F238E27FC236}">
                    <a16:creationId xmlns:a16="http://schemas.microsoft.com/office/drawing/2014/main" id="{9F0E8391-DC98-4D13-A25A-F58F8C5D81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5905" name="Line 26">
              <a:extLst>
                <a:ext uri="{FF2B5EF4-FFF2-40B4-BE49-F238E27FC236}">
                  <a16:creationId xmlns:a16="http://schemas.microsoft.com/office/drawing/2014/main" id="{29BE61A7-D9BF-4EAA-BE98-1045F1504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5906" name="Text Box 27">
              <a:extLst>
                <a:ext uri="{FF2B5EF4-FFF2-40B4-BE49-F238E27FC236}">
                  <a16:creationId xmlns:a16="http://schemas.microsoft.com/office/drawing/2014/main" id="{28F26315-3431-4045-BD7C-04DD05AD5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35887" name="Rectangle 28">
            <a:extLst>
              <a:ext uri="{FF2B5EF4-FFF2-40B4-BE49-F238E27FC236}">
                <a16:creationId xmlns:a16="http://schemas.microsoft.com/office/drawing/2014/main" id="{E9D73426-3460-4095-B771-42E6D235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교육배경 분석</a:t>
            </a:r>
          </a:p>
        </p:txBody>
      </p:sp>
      <p:sp>
        <p:nvSpPr>
          <p:cNvPr id="335888" name="Rectangle 29">
            <a:extLst>
              <a:ext uri="{FF2B5EF4-FFF2-40B4-BE49-F238E27FC236}">
                <a16:creationId xmlns:a16="http://schemas.microsoft.com/office/drawing/2014/main" id="{D607C0D7-5334-48FA-B3ED-FD152733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" y="906872"/>
            <a:ext cx="3143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교육을 통해 달성하려는 궁극적인 목적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35889" name="Rectangle 30">
            <a:extLst>
              <a:ext uri="{FF2B5EF4-FFF2-40B4-BE49-F238E27FC236}">
                <a16:creationId xmlns:a16="http://schemas.microsoft.com/office/drawing/2014/main" id="{08BBA269-BE5A-4AA1-B54B-68A3E5EE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1301" name="Group 373">
            <a:extLst>
              <a:ext uri="{FF2B5EF4-FFF2-40B4-BE49-F238E27FC236}">
                <a16:creationId xmlns:a16="http://schemas.microsoft.com/office/drawing/2014/main" id="{6E0B8161-FCFA-4301-A9CD-EC30800491DC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412877"/>
          <a:ext cx="7559675" cy="2016125"/>
        </p:xfrm>
        <a:graphic>
          <a:graphicData uri="http://schemas.openxmlformats.org/drawingml/2006/table">
            <a:tbl>
              <a:tblPr/>
              <a:tblGrid>
                <a:gridCol w="75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896" name="Rectangle 73">
            <a:extLst>
              <a:ext uri="{FF2B5EF4-FFF2-40B4-BE49-F238E27FC236}">
                <a16:creationId xmlns:a16="http://schemas.microsoft.com/office/drawing/2014/main" id="{AA992631-800A-468E-B21A-9C53A819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897" name="Rectangle 365">
            <a:extLst>
              <a:ext uri="{FF2B5EF4-FFF2-40B4-BE49-F238E27FC236}">
                <a16:creationId xmlns:a16="http://schemas.microsoft.com/office/drawing/2014/main" id="{AB5B2187-B0BA-4606-80D9-40945B3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55" y="3715159"/>
            <a:ext cx="34612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목적 달성에 장애가 되는 조직 내 현상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021300" name="Group 372">
            <a:extLst>
              <a:ext uri="{FF2B5EF4-FFF2-40B4-BE49-F238E27FC236}">
                <a16:creationId xmlns:a16="http://schemas.microsoft.com/office/drawing/2014/main" id="{7F786B9E-523D-4E4C-8C50-990DC33FA1F9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4076700"/>
          <a:ext cx="7559675" cy="2160588"/>
        </p:xfrm>
        <a:graphic>
          <a:graphicData uri="http://schemas.openxmlformats.org/drawingml/2006/table">
            <a:tbl>
              <a:tblPr/>
              <a:tblGrid>
                <a:gridCol w="75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template04_2">
            <a:extLst>
              <a:ext uri="{FF2B5EF4-FFF2-40B4-BE49-F238E27FC236}">
                <a16:creationId xmlns:a16="http://schemas.microsoft.com/office/drawing/2014/main" id="{842CF649-FECA-45A0-B9E4-CD8DEE09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6899" name="Group 3">
            <a:extLst>
              <a:ext uri="{FF2B5EF4-FFF2-40B4-BE49-F238E27FC236}">
                <a16:creationId xmlns:a16="http://schemas.microsoft.com/office/drawing/2014/main" id="{50AB1954-C9CB-49E8-B491-77C62AA82D1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36937" name="Text Box 4">
              <a:extLst>
                <a:ext uri="{FF2B5EF4-FFF2-40B4-BE49-F238E27FC236}">
                  <a16:creationId xmlns:a16="http://schemas.microsoft.com/office/drawing/2014/main" id="{63C76290-6AE4-4800-84A5-AFDE5BCE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36938" name="Line 5">
              <a:extLst>
                <a:ext uri="{FF2B5EF4-FFF2-40B4-BE49-F238E27FC236}">
                  <a16:creationId xmlns:a16="http://schemas.microsoft.com/office/drawing/2014/main" id="{010FAFBD-7929-4889-B928-8FAF7F9BA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6900" name="Rectangle 6">
            <a:extLst>
              <a:ext uri="{FF2B5EF4-FFF2-40B4-BE49-F238E27FC236}">
                <a16:creationId xmlns:a16="http://schemas.microsoft.com/office/drawing/2014/main" id="{C0FE3E36-B52E-498A-9DA7-270FBB2D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1" name="Rectangle 7">
            <a:extLst>
              <a:ext uri="{FF2B5EF4-FFF2-40B4-BE49-F238E27FC236}">
                <a16:creationId xmlns:a16="http://schemas.microsoft.com/office/drawing/2014/main" id="{91189297-6C38-4F7A-BD7D-EC0F6827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2" name="Rectangle 8">
            <a:extLst>
              <a:ext uri="{FF2B5EF4-FFF2-40B4-BE49-F238E27FC236}">
                <a16:creationId xmlns:a16="http://schemas.microsoft.com/office/drawing/2014/main" id="{910958E0-FA92-4581-9BED-63C987EC0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3" name="Rectangle 9">
            <a:extLst>
              <a:ext uri="{FF2B5EF4-FFF2-40B4-BE49-F238E27FC236}">
                <a16:creationId xmlns:a16="http://schemas.microsoft.com/office/drawing/2014/main" id="{32E63108-0DE0-4E23-AF21-532933EB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4" name="Rectangle 10">
            <a:extLst>
              <a:ext uri="{FF2B5EF4-FFF2-40B4-BE49-F238E27FC236}">
                <a16:creationId xmlns:a16="http://schemas.microsoft.com/office/drawing/2014/main" id="{07F343E2-5359-4788-A8D9-96D67365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5" name="Rectangle 11">
            <a:extLst>
              <a:ext uri="{FF2B5EF4-FFF2-40B4-BE49-F238E27FC236}">
                <a16:creationId xmlns:a16="http://schemas.microsoft.com/office/drawing/2014/main" id="{03A323D1-B246-441F-93BF-DE23297D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6" name="Rectangle 12">
            <a:extLst>
              <a:ext uri="{FF2B5EF4-FFF2-40B4-BE49-F238E27FC236}">
                <a16:creationId xmlns:a16="http://schemas.microsoft.com/office/drawing/2014/main" id="{F0490F12-2A65-44F7-8219-B3633116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7" name="Rectangle 13">
            <a:extLst>
              <a:ext uri="{FF2B5EF4-FFF2-40B4-BE49-F238E27FC236}">
                <a16:creationId xmlns:a16="http://schemas.microsoft.com/office/drawing/2014/main" id="{A38EB457-EE2E-4290-87D8-82C92EA3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8" name="Rectangle 14">
            <a:extLst>
              <a:ext uri="{FF2B5EF4-FFF2-40B4-BE49-F238E27FC236}">
                <a16:creationId xmlns:a16="http://schemas.microsoft.com/office/drawing/2014/main" id="{1FDB57AC-8078-487B-BCC6-DF32CDD0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09" name="Rectangle 15">
            <a:extLst>
              <a:ext uri="{FF2B5EF4-FFF2-40B4-BE49-F238E27FC236}">
                <a16:creationId xmlns:a16="http://schemas.microsoft.com/office/drawing/2014/main" id="{17003B25-97D9-4E27-A1BD-BF03BC8C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6910" name="Group 16">
            <a:extLst>
              <a:ext uri="{FF2B5EF4-FFF2-40B4-BE49-F238E27FC236}">
                <a16:creationId xmlns:a16="http://schemas.microsoft.com/office/drawing/2014/main" id="{2EFFE842-E94D-4005-926B-41BF68FFDA5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36929" name="Group 17">
              <a:extLst>
                <a:ext uri="{FF2B5EF4-FFF2-40B4-BE49-F238E27FC236}">
                  <a16:creationId xmlns:a16="http://schemas.microsoft.com/office/drawing/2014/main" id="{52778B47-7B4A-4AB1-B409-D51E54B2C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36932" name="Oval 18">
                <a:extLst>
                  <a:ext uri="{FF2B5EF4-FFF2-40B4-BE49-F238E27FC236}">
                    <a16:creationId xmlns:a16="http://schemas.microsoft.com/office/drawing/2014/main" id="{0081D3D9-F0EF-446D-A37D-42598D62A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6933" name="Oval 19">
                <a:extLst>
                  <a:ext uri="{FF2B5EF4-FFF2-40B4-BE49-F238E27FC236}">
                    <a16:creationId xmlns:a16="http://schemas.microsoft.com/office/drawing/2014/main" id="{13C65EAA-24B8-48E0-8B2F-625BBF5ACBA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6934" name="Oval 20">
                <a:extLst>
                  <a:ext uri="{FF2B5EF4-FFF2-40B4-BE49-F238E27FC236}">
                    <a16:creationId xmlns:a16="http://schemas.microsoft.com/office/drawing/2014/main" id="{937EF263-8D14-4F26-94B6-A9BC22432D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6935" name="Oval 21">
                <a:extLst>
                  <a:ext uri="{FF2B5EF4-FFF2-40B4-BE49-F238E27FC236}">
                    <a16:creationId xmlns:a16="http://schemas.microsoft.com/office/drawing/2014/main" id="{29BEE416-9169-48B3-B525-F09AC6A176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6936" name="Oval 22">
                <a:extLst>
                  <a:ext uri="{FF2B5EF4-FFF2-40B4-BE49-F238E27FC236}">
                    <a16:creationId xmlns:a16="http://schemas.microsoft.com/office/drawing/2014/main" id="{39EC4F93-E3B5-49A7-9DAB-826FBB2CFC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6930" name="Line 23">
              <a:extLst>
                <a:ext uri="{FF2B5EF4-FFF2-40B4-BE49-F238E27FC236}">
                  <a16:creationId xmlns:a16="http://schemas.microsoft.com/office/drawing/2014/main" id="{80C09C13-C9B1-4734-8C56-C7510D3B3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31" name="Text Box 24">
              <a:extLst>
                <a:ext uri="{FF2B5EF4-FFF2-40B4-BE49-F238E27FC236}">
                  <a16:creationId xmlns:a16="http://schemas.microsoft.com/office/drawing/2014/main" id="{4DAF36F2-4235-4278-9E3D-FEAF6ADBC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36911" name="Rectangle 26">
            <a:extLst>
              <a:ext uri="{FF2B5EF4-FFF2-40B4-BE49-F238E27FC236}">
                <a16:creationId xmlns:a16="http://schemas.microsoft.com/office/drawing/2014/main" id="{55926739-B786-46AB-A89C-1294F9A2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908050"/>
            <a:ext cx="2282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요구 배경에 대한 분석</a:t>
            </a:r>
          </a:p>
        </p:txBody>
      </p:sp>
      <p:sp>
        <p:nvSpPr>
          <p:cNvPr id="336912" name="Rectangle 27">
            <a:extLst>
              <a:ext uri="{FF2B5EF4-FFF2-40B4-BE49-F238E27FC236}">
                <a16:creationId xmlns:a16="http://schemas.microsoft.com/office/drawing/2014/main" id="{23EF3723-15D3-4903-85B7-FA85E12C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5069" name="Group 45">
            <a:extLst>
              <a:ext uri="{FF2B5EF4-FFF2-40B4-BE49-F238E27FC236}">
                <a16:creationId xmlns:a16="http://schemas.microsoft.com/office/drawing/2014/main" id="{1B8F2897-EB0F-4EA8-8830-068A24BE1C3B}"/>
              </a:ext>
            </a:extLst>
          </p:cNvPr>
          <p:cNvGraphicFramePr>
            <a:graphicFrameLocks noGrp="1"/>
          </p:cNvGraphicFramePr>
          <p:nvPr/>
        </p:nvGraphicFramePr>
        <p:xfrm>
          <a:off x="971552" y="1341438"/>
          <a:ext cx="7559675" cy="4811712"/>
        </p:xfrm>
        <a:graphic>
          <a:graphicData uri="http://schemas.openxmlformats.org/drawingml/2006/table">
            <a:tbl>
              <a:tblPr/>
              <a:tblGrid>
                <a:gridCol w="170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직접원인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진정한 원인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현상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해결 필요성에 대한 의견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6927" name="Rectangle 42">
            <a:extLst>
              <a:ext uri="{FF2B5EF4-FFF2-40B4-BE49-F238E27FC236}">
                <a16:creationId xmlns:a16="http://schemas.microsoft.com/office/drawing/2014/main" id="{98BCFC7F-B0E1-4463-8AF0-315F545A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928" name="Rectangle 44">
            <a:extLst>
              <a:ext uri="{FF2B5EF4-FFF2-40B4-BE49-F238E27FC236}">
                <a16:creationId xmlns:a16="http://schemas.microsoft.com/office/drawing/2014/main" id="{AA3B4A36-1A54-4556-8040-FBC62D6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교육배경 분석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2" descr="template04_2">
            <a:extLst>
              <a:ext uri="{FF2B5EF4-FFF2-40B4-BE49-F238E27FC236}">
                <a16:creationId xmlns:a16="http://schemas.microsoft.com/office/drawing/2014/main" id="{21180B61-B1FD-4130-9378-F931746E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1843" name="Group 3">
            <a:extLst>
              <a:ext uri="{FF2B5EF4-FFF2-40B4-BE49-F238E27FC236}">
                <a16:creationId xmlns:a16="http://schemas.microsoft.com/office/drawing/2014/main" id="{C0526035-4744-42AE-8342-10766E50FF5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1867" name="Text Box 4">
              <a:extLst>
                <a:ext uri="{FF2B5EF4-FFF2-40B4-BE49-F238E27FC236}">
                  <a16:creationId xmlns:a16="http://schemas.microsoft.com/office/drawing/2014/main" id="{CCF8DDAE-715C-4F26-A52D-83F5D7820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1868" name="Line 5">
              <a:extLst>
                <a:ext uri="{FF2B5EF4-FFF2-40B4-BE49-F238E27FC236}">
                  <a16:creationId xmlns:a16="http://schemas.microsoft.com/office/drawing/2014/main" id="{56E1409D-A183-45D9-AD17-60FE535AB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1844" name="Rectangle 6">
            <a:extLst>
              <a:ext uri="{FF2B5EF4-FFF2-40B4-BE49-F238E27FC236}">
                <a16:creationId xmlns:a16="http://schemas.microsoft.com/office/drawing/2014/main" id="{AFEEB8F6-084C-4CBB-825E-A218FDEF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45" name="Rectangle 7">
            <a:extLst>
              <a:ext uri="{FF2B5EF4-FFF2-40B4-BE49-F238E27FC236}">
                <a16:creationId xmlns:a16="http://schemas.microsoft.com/office/drawing/2014/main" id="{10480900-DD86-4D80-B122-2916404B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46" name="Rectangle 8">
            <a:extLst>
              <a:ext uri="{FF2B5EF4-FFF2-40B4-BE49-F238E27FC236}">
                <a16:creationId xmlns:a16="http://schemas.microsoft.com/office/drawing/2014/main" id="{1ED5BDE9-F431-4C34-B852-C669AAA0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47" name="Rectangle 9">
            <a:extLst>
              <a:ext uri="{FF2B5EF4-FFF2-40B4-BE49-F238E27FC236}">
                <a16:creationId xmlns:a16="http://schemas.microsoft.com/office/drawing/2014/main" id="{DF85D1B4-207C-4849-96A2-B8CB3EA5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48" name="Rectangle 10">
            <a:extLst>
              <a:ext uri="{FF2B5EF4-FFF2-40B4-BE49-F238E27FC236}">
                <a16:creationId xmlns:a16="http://schemas.microsoft.com/office/drawing/2014/main" id="{C5B61C62-8D67-40B8-A73F-5EAE02D1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1849" name="Group 11">
            <a:extLst>
              <a:ext uri="{FF2B5EF4-FFF2-40B4-BE49-F238E27FC236}">
                <a16:creationId xmlns:a16="http://schemas.microsoft.com/office/drawing/2014/main" id="{9B40D8FA-A5F3-4B9F-8767-28E4C566481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1859" name="Group 12">
              <a:extLst>
                <a:ext uri="{FF2B5EF4-FFF2-40B4-BE49-F238E27FC236}">
                  <a16:creationId xmlns:a16="http://schemas.microsoft.com/office/drawing/2014/main" id="{007B3943-B1C3-4CF2-80F4-BD94E9309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1862" name="Oval 13">
                <a:extLst>
                  <a:ext uri="{FF2B5EF4-FFF2-40B4-BE49-F238E27FC236}">
                    <a16:creationId xmlns:a16="http://schemas.microsoft.com/office/drawing/2014/main" id="{B0CA1FC3-6ADE-4250-B349-2528B29F74A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1863" name="Oval 14">
                <a:extLst>
                  <a:ext uri="{FF2B5EF4-FFF2-40B4-BE49-F238E27FC236}">
                    <a16:creationId xmlns:a16="http://schemas.microsoft.com/office/drawing/2014/main" id="{DCA9614E-B565-48BE-8C62-E4D9F25170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1864" name="Oval 15">
                <a:extLst>
                  <a:ext uri="{FF2B5EF4-FFF2-40B4-BE49-F238E27FC236}">
                    <a16:creationId xmlns:a16="http://schemas.microsoft.com/office/drawing/2014/main" id="{E3493441-E94F-4F8B-B81E-90837AB1DDD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1865" name="Oval 16">
                <a:extLst>
                  <a:ext uri="{FF2B5EF4-FFF2-40B4-BE49-F238E27FC236}">
                    <a16:creationId xmlns:a16="http://schemas.microsoft.com/office/drawing/2014/main" id="{1AFAB6C3-8433-44FC-B266-08A185D446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1866" name="Oval 17">
                <a:extLst>
                  <a:ext uri="{FF2B5EF4-FFF2-40B4-BE49-F238E27FC236}">
                    <a16:creationId xmlns:a16="http://schemas.microsoft.com/office/drawing/2014/main" id="{A4F9CF1E-55B3-4C6C-8D69-44A71219FA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1860" name="Line 18">
              <a:extLst>
                <a:ext uri="{FF2B5EF4-FFF2-40B4-BE49-F238E27FC236}">
                  <a16:creationId xmlns:a16="http://schemas.microsoft.com/office/drawing/2014/main" id="{2E0B16F8-2C38-452B-89A9-B8282F27F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61" name="Text Box 19">
              <a:extLst>
                <a:ext uri="{FF2B5EF4-FFF2-40B4-BE49-F238E27FC236}">
                  <a16:creationId xmlns:a16="http://schemas.microsoft.com/office/drawing/2014/main" id="{81217EBB-9453-4F19-8A1C-D715311FF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1850" name="Rectangle 20">
            <a:extLst>
              <a:ext uri="{FF2B5EF4-FFF2-40B4-BE49-F238E27FC236}">
                <a16:creationId xmlns:a16="http://schemas.microsoft.com/office/drawing/2014/main" id="{AA349E9B-E668-4626-BA5A-8D86324F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51" name="Text Box 21">
            <a:extLst>
              <a:ext uri="{FF2B5EF4-FFF2-40B4-BE49-F238E27FC236}">
                <a16:creationId xmlns:a16="http://schemas.microsoft.com/office/drawing/2014/main" id="{218E101F-7DD1-4BA5-BB8F-A01220B21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1852" name="Rectangle 22">
            <a:extLst>
              <a:ext uri="{FF2B5EF4-FFF2-40B4-BE49-F238E27FC236}">
                <a16:creationId xmlns:a16="http://schemas.microsoft.com/office/drawing/2014/main" id="{0E1C73D9-BF1D-4113-AFAD-0E241845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53" name="Rectangle 27">
            <a:extLst>
              <a:ext uri="{FF2B5EF4-FFF2-40B4-BE49-F238E27FC236}">
                <a16:creationId xmlns:a16="http://schemas.microsoft.com/office/drawing/2014/main" id="{7898C16F-2782-4994-9779-A15A8C79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54" name="Rectangle 28">
            <a:extLst>
              <a:ext uri="{FF2B5EF4-FFF2-40B4-BE49-F238E27FC236}">
                <a16:creationId xmlns:a16="http://schemas.microsoft.com/office/drawing/2014/main" id="{08C5A331-094C-4C98-909C-BC1D1DA5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855" name="Text Box 29">
            <a:extLst>
              <a:ext uri="{FF2B5EF4-FFF2-40B4-BE49-F238E27FC236}">
                <a16:creationId xmlns:a16="http://schemas.microsoft.com/office/drawing/2014/main" id="{A4C8ED1F-F127-43C3-896B-C6A8233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5" y="836613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각종 행정처리</a:t>
            </a:r>
          </a:p>
        </p:txBody>
      </p:sp>
      <p:sp>
        <p:nvSpPr>
          <p:cNvPr id="291856" name="Rectangle 31">
            <a:extLst>
              <a:ext uri="{FF2B5EF4-FFF2-40B4-BE49-F238E27FC236}">
                <a16:creationId xmlns:a16="http://schemas.microsoft.com/office/drawing/2014/main" id="{38132143-532D-4CBF-8A83-C46986F3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5" y="1196975"/>
            <a:ext cx="7272337" cy="17859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과정개설 통보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실시 안내 연락 발송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명단 통보 의뢰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 대상자 각 개인에 과정안내 발송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 시설 관련 업무처리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교육장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외부 임대 사용시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교육에 필요한 각종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Equipment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임대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식사 및 간식</a:t>
            </a:r>
          </a:p>
        </p:txBody>
      </p:sp>
      <p:sp>
        <p:nvSpPr>
          <p:cNvPr id="291857" name="Text Box 32">
            <a:extLst>
              <a:ext uri="{FF2B5EF4-FFF2-40B4-BE49-F238E27FC236}">
                <a16:creationId xmlns:a16="http://schemas.microsoft.com/office/drawing/2014/main" id="{21FA0BC4-F0E2-427C-BA31-8DD83BE1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2" y="32131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운영준비</a:t>
            </a:r>
          </a:p>
        </p:txBody>
      </p:sp>
      <p:sp>
        <p:nvSpPr>
          <p:cNvPr id="291858" name="Rectangle 33">
            <a:extLst>
              <a:ext uri="{FF2B5EF4-FFF2-40B4-BE49-F238E27FC236}">
                <a16:creationId xmlns:a16="http://schemas.microsoft.com/office/drawing/2014/main" id="{09E48CCF-1BA6-4A29-8106-5B89A8CE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5" y="3640140"/>
            <a:ext cx="7272337" cy="2840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일일 운영계획서 작성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진행 중 운영 담당자가 활용할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Checklist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후로 나누어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Checklist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사전 준비사항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준비사항 및 역할 분담 등 작성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매 과목별 강의장 좌석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Setting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기타 참고사항 등 작성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운영 및 기타 교육 시행 담당자 편성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교육장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강의장 및 분과토의장 좌석배치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필요기자재 및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Material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 준비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필요물품 준비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참고철 준비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명단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운영시간표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시간운영계획 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 배포물 준비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교육중 활용 될 문구용품 등 준비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의약품 및 각종 안내문 등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 descr="template04_2">
            <a:extLst>
              <a:ext uri="{FF2B5EF4-FFF2-40B4-BE49-F238E27FC236}">
                <a16:creationId xmlns:a16="http://schemas.microsoft.com/office/drawing/2014/main" id="{C99D1ED8-1216-4538-B638-B87DD744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23" name="Group 3">
            <a:extLst>
              <a:ext uri="{FF2B5EF4-FFF2-40B4-BE49-F238E27FC236}">
                <a16:creationId xmlns:a16="http://schemas.microsoft.com/office/drawing/2014/main" id="{60F61612-C1B8-4DE3-BDB3-7C57B315B4B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37979" name="Text Box 4">
              <a:extLst>
                <a:ext uri="{FF2B5EF4-FFF2-40B4-BE49-F238E27FC236}">
                  <a16:creationId xmlns:a16="http://schemas.microsoft.com/office/drawing/2014/main" id="{8749FE2A-CDA3-4DA1-BA3F-C434999F2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37980" name="Line 5">
              <a:extLst>
                <a:ext uri="{FF2B5EF4-FFF2-40B4-BE49-F238E27FC236}">
                  <a16:creationId xmlns:a16="http://schemas.microsoft.com/office/drawing/2014/main" id="{E3427DD4-290A-4908-BF2C-2A3437367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7924" name="Rectangle 6">
            <a:extLst>
              <a:ext uri="{FF2B5EF4-FFF2-40B4-BE49-F238E27FC236}">
                <a16:creationId xmlns:a16="http://schemas.microsoft.com/office/drawing/2014/main" id="{2B45729D-4323-4F80-97BC-8A82225F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25" name="Rectangle 7">
            <a:extLst>
              <a:ext uri="{FF2B5EF4-FFF2-40B4-BE49-F238E27FC236}">
                <a16:creationId xmlns:a16="http://schemas.microsoft.com/office/drawing/2014/main" id="{C10B8387-5FE7-4268-A0C2-50C5488C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26" name="Rectangle 8">
            <a:extLst>
              <a:ext uri="{FF2B5EF4-FFF2-40B4-BE49-F238E27FC236}">
                <a16:creationId xmlns:a16="http://schemas.microsoft.com/office/drawing/2014/main" id="{B8B2B503-CB50-4888-A7B3-8558AE91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27" name="Rectangle 9">
            <a:extLst>
              <a:ext uri="{FF2B5EF4-FFF2-40B4-BE49-F238E27FC236}">
                <a16:creationId xmlns:a16="http://schemas.microsoft.com/office/drawing/2014/main" id="{D8CD2835-0A40-4761-8219-5F129915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28" name="Rectangle 10">
            <a:extLst>
              <a:ext uri="{FF2B5EF4-FFF2-40B4-BE49-F238E27FC236}">
                <a16:creationId xmlns:a16="http://schemas.microsoft.com/office/drawing/2014/main" id="{CAE95568-0868-47A8-9CF2-0EFB883B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29" name="Rectangle 11">
            <a:extLst>
              <a:ext uri="{FF2B5EF4-FFF2-40B4-BE49-F238E27FC236}">
                <a16:creationId xmlns:a16="http://schemas.microsoft.com/office/drawing/2014/main" id="{BD97F037-A718-46E7-B60C-11D73D2B2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30" name="Rectangle 12">
            <a:extLst>
              <a:ext uri="{FF2B5EF4-FFF2-40B4-BE49-F238E27FC236}">
                <a16:creationId xmlns:a16="http://schemas.microsoft.com/office/drawing/2014/main" id="{FC0BF4A2-9B7D-453B-AEB5-870EA5A2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31" name="Rectangle 13">
            <a:extLst>
              <a:ext uri="{FF2B5EF4-FFF2-40B4-BE49-F238E27FC236}">
                <a16:creationId xmlns:a16="http://schemas.microsoft.com/office/drawing/2014/main" id="{3B531124-EB10-4CEC-8A1E-BA57131E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32" name="Rectangle 14">
            <a:extLst>
              <a:ext uri="{FF2B5EF4-FFF2-40B4-BE49-F238E27FC236}">
                <a16:creationId xmlns:a16="http://schemas.microsoft.com/office/drawing/2014/main" id="{A3B82DF4-78D4-4B47-A158-EEA67140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33" name="Rectangle 15">
            <a:extLst>
              <a:ext uri="{FF2B5EF4-FFF2-40B4-BE49-F238E27FC236}">
                <a16:creationId xmlns:a16="http://schemas.microsoft.com/office/drawing/2014/main" id="{A334BFA0-27CF-4EF0-99A4-542D6E24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7934" name="Group 16">
            <a:extLst>
              <a:ext uri="{FF2B5EF4-FFF2-40B4-BE49-F238E27FC236}">
                <a16:creationId xmlns:a16="http://schemas.microsoft.com/office/drawing/2014/main" id="{342B7D3B-FFDD-4743-8585-6B86FBCA89A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37971" name="Group 17">
              <a:extLst>
                <a:ext uri="{FF2B5EF4-FFF2-40B4-BE49-F238E27FC236}">
                  <a16:creationId xmlns:a16="http://schemas.microsoft.com/office/drawing/2014/main" id="{E90F858F-8952-4C1E-8018-E1F17A2FF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37974" name="Oval 18">
                <a:extLst>
                  <a:ext uri="{FF2B5EF4-FFF2-40B4-BE49-F238E27FC236}">
                    <a16:creationId xmlns:a16="http://schemas.microsoft.com/office/drawing/2014/main" id="{42C5F2C5-D4F3-4704-BB9D-B8BB117499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975" name="Oval 19">
                <a:extLst>
                  <a:ext uri="{FF2B5EF4-FFF2-40B4-BE49-F238E27FC236}">
                    <a16:creationId xmlns:a16="http://schemas.microsoft.com/office/drawing/2014/main" id="{9DC845BB-D07E-4014-9FCB-FCAD0DD014A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976" name="Oval 20">
                <a:extLst>
                  <a:ext uri="{FF2B5EF4-FFF2-40B4-BE49-F238E27FC236}">
                    <a16:creationId xmlns:a16="http://schemas.microsoft.com/office/drawing/2014/main" id="{BD886E45-270D-4E5C-81DB-4CB78D2EC5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977" name="Oval 21">
                <a:extLst>
                  <a:ext uri="{FF2B5EF4-FFF2-40B4-BE49-F238E27FC236}">
                    <a16:creationId xmlns:a16="http://schemas.microsoft.com/office/drawing/2014/main" id="{16C3EFCF-3AD4-4865-9996-7ECC6B167B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978" name="Oval 22">
                <a:extLst>
                  <a:ext uri="{FF2B5EF4-FFF2-40B4-BE49-F238E27FC236}">
                    <a16:creationId xmlns:a16="http://schemas.microsoft.com/office/drawing/2014/main" id="{CAEFFDAE-385E-4D13-B048-67B61018B0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7972" name="Line 23">
              <a:extLst>
                <a:ext uri="{FF2B5EF4-FFF2-40B4-BE49-F238E27FC236}">
                  <a16:creationId xmlns:a16="http://schemas.microsoft.com/office/drawing/2014/main" id="{9C330F1E-EB58-4714-BD47-97D1B32D4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7973" name="Text Box 24">
              <a:extLst>
                <a:ext uri="{FF2B5EF4-FFF2-40B4-BE49-F238E27FC236}">
                  <a16:creationId xmlns:a16="http://schemas.microsoft.com/office/drawing/2014/main" id="{10659A0C-CD07-4819-A32F-135736EF6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37935" name="Rectangle 25">
            <a:extLst>
              <a:ext uri="{FF2B5EF4-FFF2-40B4-BE49-F238E27FC236}">
                <a16:creationId xmlns:a16="http://schemas.microsoft.com/office/drawing/2014/main" id="{FF821FA7-9311-45E8-8932-B49BD4BB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36" name="Rectangle 26">
            <a:extLst>
              <a:ext uri="{FF2B5EF4-FFF2-40B4-BE49-F238E27FC236}">
                <a16:creationId xmlns:a16="http://schemas.microsoft.com/office/drawing/2014/main" id="{994AE2F0-72D4-4100-8CB9-00C45D0E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836615"/>
            <a:ext cx="2295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유사과정 분석</a:t>
            </a:r>
          </a:p>
        </p:txBody>
      </p:sp>
      <p:sp>
        <p:nvSpPr>
          <p:cNvPr id="337937" name="Rectangle 27">
            <a:extLst>
              <a:ext uri="{FF2B5EF4-FFF2-40B4-BE49-F238E27FC236}">
                <a16:creationId xmlns:a16="http://schemas.microsoft.com/office/drawing/2014/main" id="{C46B3505-E4EE-4507-AD0F-823F75B4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9148" name="Group 28">
            <a:extLst>
              <a:ext uri="{FF2B5EF4-FFF2-40B4-BE49-F238E27FC236}">
                <a16:creationId xmlns:a16="http://schemas.microsoft.com/office/drawing/2014/main" id="{67680072-0ED6-4E3A-8F32-75E792F1CB93}"/>
              </a:ext>
            </a:extLst>
          </p:cNvPr>
          <p:cNvGraphicFramePr>
            <a:graphicFrameLocks noGrp="1"/>
          </p:cNvGraphicFramePr>
          <p:nvPr/>
        </p:nvGraphicFramePr>
        <p:xfrm>
          <a:off x="684215" y="1196977"/>
          <a:ext cx="7920037" cy="5135563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 토 사 항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0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Topic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관련된 최근의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Trends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 내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외에서 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issue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화되고 있는 것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-Key Development Area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 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제 점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활용가능분야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 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제 점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활용가능분야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7970" name="Rectangle 60">
            <a:extLst>
              <a:ext uri="{FF2B5EF4-FFF2-40B4-BE49-F238E27FC236}">
                <a16:creationId xmlns:a16="http://schemas.microsoft.com/office/drawing/2014/main" id="{3ECBCB96-BCEC-4EB0-B8DC-04EB90CB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교육배경 분석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6" name="Picture 2" descr="template04_2">
            <a:extLst>
              <a:ext uri="{FF2B5EF4-FFF2-40B4-BE49-F238E27FC236}">
                <a16:creationId xmlns:a16="http://schemas.microsoft.com/office/drawing/2014/main" id="{CFE2D2BE-FEB3-423B-92F3-0738C0B2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947" name="Group 3">
            <a:extLst>
              <a:ext uri="{FF2B5EF4-FFF2-40B4-BE49-F238E27FC236}">
                <a16:creationId xmlns:a16="http://schemas.microsoft.com/office/drawing/2014/main" id="{F49913D6-6D7B-4AEE-AA58-A2111E68A82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38998" name="Text Box 4">
              <a:extLst>
                <a:ext uri="{FF2B5EF4-FFF2-40B4-BE49-F238E27FC236}">
                  <a16:creationId xmlns:a16="http://schemas.microsoft.com/office/drawing/2014/main" id="{1986CC5D-06A3-424E-95F0-83CC6BD2B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38999" name="Line 5">
              <a:extLst>
                <a:ext uri="{FF2B5EF4-FFF2-40B4-BE49-F238E27FC236}">
                  <a16:creationId xmlns:a16="http://schemas.microsoft.com/office/drawing/2014/main" id="{86E0255F-C109-4E75-BDF1-7D49F4EB1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948" name="Rectangle 6">
            <a:extLst>
              <a:ext uri="{FF2B5EF4-FFF2-40B4-BE49-F238E27FC236}">
                <a16:creationId xmlns:a16="http://schemas.microsoft.com/office/drawing/2014/main" id="{AACD27FC-5C58-4B03-9D1F-2E3326A9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49" name="Rectangle 7">
            <a:extLst>
              <a:ext uri="{FF2B5EF4-FFF2-40B4-BE49-F238E27FC236}">
                <a16:creationId xmlns:a16="http://schemas.microsoft.com/office/drawing/2014/main" id="{599B0A0A-B439-4D63-9148-16EF0A49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0" name="Rectangle 8">
            <a:extLst>
              <a:ext uri="{FF2B5EF4-FFF2-40B4-BE49-F238E27FC236}">
                <a16:creationId xmlns:a16="http://schemas.microsoft.com/office/drawing/2014/main" id="{3F3BDE7C-6084-44FE-8CE7-918BD248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1" name="Rectangle 9">
            <a:extLst>
              <a:ext uri="{FF2B5EF4-FFF2-40B4-BE49-F238E27FC236}">
                <a16:creationId xmlns:a16="http://schemas.microsoft.com/office/drawing/2014/main" id="{F1118E2D-689B-44F4-AB91-891270D8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2" name="Rectangle 10">
            <a:extLst>
              <a:ext uri="{FF2B5EF4-FFF2-40B4-BE49-F238E27FC236}">
                <a16:creationId xmlns:a16="http://schemas.microsoft.com/office/drawing/2014/main" id="{C5196C8C-73E6-40B0-84F1-97AC82EE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3" name="Rectangle 11">
            <a:extLst>
              <a:ext uri="{FF2B5EF4-FFF2-40B4-BE49-F238E27FC236}">
                <a16:creationId xmlns:a16="http://schemas.microsoft.com/office/drawing/2014/main" id="{FE821221-797F-44E7-8828-C32B42CC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4" name="Rectangle 12">
            <a:extLst>
              <a:ext uri="{FF2B5EF4-FFF2-40B4-BE49-F238E27FC236}">
                <a16:creationId xmlns:a16="http://schemas.microsoft.com/office/drawing/2014/main" id="{0F64D1D0-5508-43CC-9D16-CAC5A017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5" name="Rectangle 13">
            <a:extLst>
              <a:ext uri="{FF2B5EF4-FFF2-40B4-BE49-F238E27FC236}">
                <a16:creationId xmlns:a16="http://schemas.microsoft.com/office/drawing/2014/main" id="{E0B1604E-C507-4784-9395-3AEF1A66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6" name="Rectangle 14">
            <a:extLst>
              <a:ext uri="{FF2B5EF4-FFF2-40B4-BE49-F238E27FC236}">
                <a16:creationId xmlns:a16="http://schemas.microsoft.com/office/drawing/2014/main" id="{7B367460-3945-4619-95C4-429AF734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57" name="Rectangle 15">
            <a:extLst>
              <a:ext uri="{FF2B5EF4-FFF2-40B4-BE49-F238E27FC236}">
                <a16:creationId xmlns:a16="http://schemas.microsoft.com/office/drawing/2014/main" id="{4A68C42D-8392-4957-B835-51AB6C89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958" name="Group 16">
            <a:extLst>
              <a:ext uri="{FF2B5EF4-FFF2-40B4-BE49-F238E27FC236}">
                <a16:creationId xmlns:a16="http://schemas.microsoft.com/office/drawing/2014/main" id="{852D1FA5-72D4-4D28-8644-0D1E86DEEF2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38990" name="Group 17">
              <a:extLst>
                <a:ext uri="{FF2B5EF4-FFF2-40B4-BE49-F238E27FC236}">
                  <a16:creationId xmlns:a16="http://schemas.microsoft.com/office/drawing/2014/main" id="{EF2BC3AA-030B-41F3-BAD9-D5319A752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38993" name="Oval 18">
                <a:extLst>
                  <a:ext uri="{FF2B5EF4-FFF2-40B4-BE49-F238E27FC236}">
                    <a16:creationId xmlns:a16="http://schemas.microsoft.com/office/drawing/2014/main" id="{A0F9E8F7-3F0F-4538-882D-E7A4C912E2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994" name="Oval 19">
                <a:extLst>
                  <a:ext uri="{FF2B5EF4-FFF2-40B4-BE49-F238E27FC236}">
                    <a16:creationId xmlns:a16="http://schemas.microsoft.com/office/drawing/2014/main" id="{A3CF97F9-6B11-4AB9-B113-5FCA828833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995" name="Oval 20">
                <a:extLst>
                  <a:ext uri="{FF2B5EF4-FFF2-40B4-BE49-F238E27FC236}">
                    <a16:creationId xmlns:a16="http://schemas.microsoft.com/office/drawing/2014/main" id="{1FBA3333-D37B-4393-AC94-98193F63ED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996" name="Oval 21">
                <a:extLst>
                  <a:ext uri="{FF2B5EF4-FFF2-40B4-BE49-F238E27FC236}">
                    <a16:creationId xmlns:a16="http://schemas.microsoft.com/office/drawing/2014/main" id="{274C68A2-3A21-489E-B518-1E31F912C28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997" name="Oval 22">
                <a:extLst>
                  <a:ext uri="{FF2B5EF4-FFF2-40B4-BE49-F238E27FC236}">
                    <a16:creationId xmlns:a16="http://schemas.microsoft.com/office/drawing/2014/main" id="{2031F43B-5ADE-4DD9-BB56-5943019F545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8991" name="Line 23">
              <a:extLst>
                <a:ext uri="{FF2B5EF4-FFF2-40B4-BE49-F238E27FC236}">
                  <a16:creationId xmlns:a16="http://schemas.microsoft.com/office/drawing/2014/main" id="{829CD238-3F5B-4BDD-9117-3BF1D5306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992" name="Text Box 24">
              <a:extLst>
                <a:ext uri="{FF2B5EF4-FFF2-40B4-BE49-F238E27FC236}">
                  <a16:creationId xmlns:a16="http://schemas.microsoft.com/office/drawing/2014/main" id="{A1F24F69-E1D2-47E7-AA13-9F27C62A6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38959" name="Rectangle 27">
            <a:extLst>
              <a:ext uri="{FF2B5EF4-FFF2-40B4-BE49-F238E27FC236}">
                <a16:creationId xmlns:a16="http://schemas.microsoft.com/office/drawing/2014/main" id="{75B44479-BFDD-4D5D-8FE7-EFCBC5CA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60" name="Rectangle 42">
            <a:extLst>
              <a:ext uri="{FF2B5EF4-FFF2-40B4-BE49-F238E27FC236}">
                <a16:creationId xmlns:a16="http://schemas.microsoft.com/office/drawing/2014/main" id="{EAE79E40-FF9E-4626-AFB1-AFB068C4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908050"/>
            <a:ext cx="213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니즈 조사 계획 수립</a:t>
            </a:r>
          </a:p>
        </p:txBody>
      </p:sp>
      <p:sp>
        <p:nvSpPr>
          <p:cNvPr id="338961" name="Rectangle 43">
            <a:extLst>
              <a:ext uri="{FF2B5EF4-FFF2-40B4-BE49-F238E27FC236}">
                <a16:creationId xmlns:a16="http://schemas.microsoft.com/office/drawing/2014/main" id="{0C8FA926-66E1-439C-A45B-CFBBAF1F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962" name="Rectangle 135">
            <a:extLst>
              <a:ext uri="{FF2B5EF4-FFF2-40B4-BE49-F238E27FC236}">
                <a16:creationId xmlns:a16="http://schemas.microsoft.com/office/drawing/2014/main" id="{E5D11BDB-F0FF-4BB7-87B1-3A22F3A6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니즈 조사</a:t>
            </a:r>
          </a:p>
        </p:txBody>
      </p:sp>
      <p:sp>
        <p:nvSpPr>
          <p:cNvPr id="338963" name="Rectangle 137">
            <a:extLst>
              <a:ext uri="{FF2B5EF4-FFF2-40B4-BE49-F238E27FC236}">
                <a16:creationId xmlns:a16="http://schemas.microsoft.com/office/drawing/2014/main" id="{3987989B-38DE-41DA-90CF-8F1008B5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3207" name="Group 231">
            <a:extLst>
              <a:ext uri="{FF2B5EF4-FFF2-40B4-BE49-F238E27FC236}">
                <a16:creationId xmlns:a16="http://schemas.microsoft.com/office/drawing/2014/main" id="{ABF13D63-C888-4E29-9BD7-6624177BE4D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412877"/>
          <a:ext cx="7561262" cy="4752975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조사대상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조사내용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기대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Ouput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예산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조사방법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template04_2">
            <a:extLst>
              <a:ext uri="{FF2B5EF4-FFF2-40B4-BE49-F238E27FC236}">
                <a16:creationId xmlns:a16="http://schemas.microsoft.com/office/drawing/2014/main" id="{366F8805-0540-43F9-BEA9-33451174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9971" name="Group 3">
            <a:extLst>
              <a:ext uri="{FF2B5EF4-FFF2-40B4-BE49-F238E27FC236}">
                <a16:creationId xmlns:a16="http://schemas.microsoft.com/office/drawing/2014/main" id="{85173636-4ED5-4D89-A43C-6F8DC78BAF3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0008" name="Text Box 4">
              <a:extLst>
                <a:ext uri="{FF2B5EF4-FFF2-40B4-BE49-F238E27FC236}">
                  <a16:creationId xmlns:a16="http://schemas.microsoft.com/office/drawing/2014/main" id="{4175157D-3DCB-43B2-BBCB-CDE7C334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0009" name="Line 5">
              <a:extLst>
                <a:ext uri="{FF2B5EF4-FFF2-40B4-BE49-F238E27FC236}">
                  <a16:creationId xmlns:a16="http://schemas.microsoft.com/office/drawing/2014/main" id="{9A73EC6E-97CB-4090-BE9F-3BB5C4FD9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9972" name="Rectangle 6">
            <a:extLst>
              <a:ext uri="{FF2B5EF4-FFF2-40B4-BE49-F238E27FC236}">
                <a16:creationId xmlns:a16="http://schemas.microsoft.com/office/drawing/2014/main" id="{9C00EADA-6115-4BEC-B436-6DA255C4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3" name="Rectangle 7">
            <a:extLst>
              <a:ext uri="{FF2B5EF4-FFF2-40B4-BE49-F238E27FC236}">
                <a16:creationId xmlns:a16="http://schemas.microsoft.com/office/drawing/2014/main" id="{88DE3B87-9EB9-46DD-A713-B9A04A6C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4" name="Rectangle 8">
            <a:extLst>
              <a:ext uri="{FF2B5EF4-FFF2-40B4-BE49-F238E27FC236}">
                <a16:creationId xmlns:a16="http://schemas.microsoft.com/office/drawing/2014/main" id="{7DCEEFDE-7887-44FF-A6D0-E394FC87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5" name="Rectangle 9">
            <a:extLst>
              <a:ext uri="{FF2B5EF4-FFF2-40B4-BE49-F238E27FC236}">
                <a16:creationId xmlns:a16="http://schemas.microsoft.com/office/drawing/2014/main" id="{6A7C3D2D-0052-4371-A005-027E8186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6" name="Rectangle 10">
            <a:extLst>
              <a:ext uri="{FF2B5EF4-FFF2-40B4-BE49-F238E27FC236}">
                <a16:creationId xmlns:a16="http://schemas.microsoft.com/office/drawing/2014/main" id="{0764E67E-4D00-4703-8A21-E034DEF9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7" name="Rectangle 11">
            <a:extLst>
              <a:ext uri="{FF2B5EF4-FFF2-40B4-BE49-F238E27FC236}">
                <a16:creationId xmlns:a16="http://schemas.microsoft.com/office/drawing/2014/main" id="{43DC494B-B5C9-4491-B566-33B26D1F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8" name="Rectangle 12">
            <a:extLst>
              <a:ext uri="{FF2B5EF4-FFF2-40B4-BE49-F238E27FC236}">
                <a16:creationId xmlns:a16="http://schemas.microsoft.com/office/drawing/2014/main" id="{EAC30C94-F540-48B5-B57B-B1EB2E7B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79" name="Rectangle 13">
            <a:extLst>
              <a:ext uri="{FF2B5EF4-FFF2-40B4-BE49-F238E27FC236}">
                <a16:creationId xmlns:a16="http://schemas.microsoft.com/office/drawing/2014/main" id="{CC313B8B-E52B-4FAD-87A9-221AA8B6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80" name="Rectangle 14">
            <a:extLst>
              <a:ext uri="{FF2B5EF4-FFF2-40B4-BE49-F238E27FC236}">
                <a16:creationId xmlns:a16="http://schemas.microsoft.com/office/drawing/2014/main" id="{D66CD41C-3E6C-474E-BDD6-9A057CD5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81" name="Rectangle 15">
            <a:extLst>
              <a:ext uri="{FF2B5EF4-FFF2-40B4-BE49-F238E27FC236}">
                <a16:creationId xmlns:a16="http://schemas.microsoft.com/office/drawing/2014/main" id="{00513E9E-7923-417B-96C8-A03BEC64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9982" name="Group 16">
            <a:extLst>
              <a:ext uri="{FF2B5EF4-FFF2-40B4-BE49-F238E27FC236}">
                <a16:creationId xmlns:a16="http://schemas.microsoft.com/office/drawing/2014/main" id="{558633D9-CA6C-4BBE-8676-7A5C28CD5ACC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0000" name="Group 17">
              <a:extLst>
                <a:ext uri="{FF2B5EF4-FFF2-40B4-BE49-F238E27FC236}">
                  <a16:creationId xmlns:a16="http://schemas.microsoft.com/office/drawing/2014/main" id="{DDEC2C2B-9912-492B-9E2A-E54E76490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0003" name="Oval 18">
                <a:extLst>
                  <a:ext uri="{FF2B5EF4-FFF2-40B4-BE49-F238E27FC236}">
                    <a16:creationId xmlns:a16="http://schemas.microsoft.com/office/drawing/2014/main" id="{C7A95F3D-A9A9-4F15-998F-5AEFEFD2FB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004" name="Oval 19">
                <a:extLst>
                  <a:ext uri="{FF2B5EF4-FFF2-40B4-BE49-F238E27FC236}">
                    <a16:creationId xmlns:a16="http://schemas.microsoft.com/office/drawing/2014/main" id="{1C5DDFC9-F508-4890-AE17-4018D7D936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005" name="Oval 20">
                <a:extLst>
                  <a:ext uri="{FF2B5EF4-FFF2-40B4-BE49-F238E27FC236}">
                    <a16:creationId xmlns:a16="http://schemas.microsoft.com/office/drawing/2014/main" id="{E9A64F5F-E84B-4A2B-BA5E-58F14862A6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006" name="Oval 21">
                <a:extLst>
                  <a:ext uri="{FF2B5EF4-FFF2-40B4-BE49-F238E27FC236}">
                    <a16:creationId xmlns:a16="http://schemas.microsoft.com/office/drawing/2014/main" id="{AE6E5980-1B9D-4B0D-9276-D8BAB10601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007" name="Oval 22">
                <a:extLst>
                  <a:ext uri="{FF2B5EF4-FFF2-40B4-BE49-F238E27FC236}">
                    <a16:creationId xmlns:a16="http://schemas.microsoft.com/office/drawing/2014/main" id="{89335690-03BB-412B-9DA2-5A87537806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0001" name="Line 23">
              <a:extLst>
                <a:ext uri="{FF2B5EF4-FFF2-40B4-BE49-F238E27FC236}">
                  <a16:creationId xmlns:a16="http://schemas.microsoft.com/office/drawing/2014/main" id="{36B9CF19-1E62-4B14-8554-79852A70E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002" name="Text Box 24">
              <a:extLst>
                <a:ext uri="{FF2B5EF4-FFF2-40B4-BE49-F238E27FC236}">
                  <a16:creationId xmlns:a16="http://schemas.microsoft.com/office/drawing/2014/main" id="{1A1569CD-D7E6-4A26-80B1-4291CEEE8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39983" name="Rectangle 25">
            <a:extLst>
              <a:ext uri="{FF2B5EF4-FFF2-40B4-BE49-F238E27FC236}">
                <a16:creationId xmlns:a16="http://schemas.microsoft.com/office/drawing/2014/main" id="{8F1552C2-9E51-4802-8CC4-9EB5EBFB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84" name="Rectangle 26">
            <a:extLst>
              <a:ext uri="{FF2B5EF4-FFF2-40B4-BE49-F238E27FC236}">
                <a16:creationId xmlns:a16="http://schemas.microsoft.com/office/drawing/2014/main" id="{FE59273B-A843-48B2-BB05-5A042F79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08050"/>
            <a:ext cx="2425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니즈 및 관련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</a:p>
        </p:txBody>
      </p:sp>
      <p:sp>
        <p:nvSpPr>
          <p:cNvPr id="339985" name="Rectangle 27">
            <a:extLst>
              <a:ext uri="{FF2B5EF4-FFF2-40B4-BE49-F238E27FC236}">
                <a16:creationId xmlns:a16="http://schemas.microsoft.com/office/drawing/2014/main" id="{AB418E63-DB48-4DDB-9D06-8AC75C26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86" name="Rectangle 28">
            <a:extLst>
              <a:ext uri="{FF2B5EF4-FFF2-40B4-BE49-F238E27FC236}">
                <a16:creationId xmlns:a16="http://schemas.microsoft.com/office/drawing/2014/main" id="{18BAF04C-D65F-4BA5-8BEA-208F9249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니즈 조사</a:t>
            </a:r>
          </a:p>
        </p:txBody>
      </p:sp>
      <p:sp>
        <p:nvSpPr>
          <p:cNvPr id="339987" name="Rectangle 30">
            <a:extLst>
              <a:ext uri="{FF2B5EF4-FFF2-40B4-BE49-F238E27FC236}">
                <a16:creationId xmlns:a16="http://schemas.microsoft.com/office/drawing/2014/main" id="{DB79F48F-C6CF-4363-9B65-82FC3130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988" name="Rectangle 51">
            <a:extLst>
              <a:ext uri="{FF2B5EF4-FFF2-40B4-BE49-F238E27FC236}">
                <a16:creationId xmlns:a16="http://schemas.microsoft.com/office/drawing/2014/main" id="{CA65A1EC-D3E9-428C-8550-790B0A17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0226" name="Group 82">
            <a:extLst>
              <a:ext uri="{FF2B5EF4-FFF2-40B4-BE49-F238E27FC236}">
                <a16:creationId xmlns:a16="http://schemas.microsoft.com/office/drawing/2014/main" id="{79337C9A-565A-44BA-97A1-41A19B28CC8E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341438"/>
          <a:ext cx="7488237" cy="4824412"/>
        </p:xfrm>
        <a:graphic>
          <a:graphicData uri="http://schemas.openxmlformats.org/drawingml/2006/table">
            <a:tbl>
              <a:tblPr/>
              <a:tblGrid>
                <a:gridCol w="2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도출된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Needs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Topic/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 descr="template04_2">
            <a:extLst>
              <a:ext uri="{FF2B5EF4-FFF2-40B4-BE49-F238E27FC236}">
                <a16:creationId xmlns:a16="http://schemas.microsoft.com/office/drawing/2014/main" id="{1E5B1F28-E398-4CF3-B64A-DC562F67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0995" name="Group 3">
            <a:extLst>
              <a:ext uri="{FF2B5EF4-FFF2-40B4-BE49-F238E27FC236}">
                <a16:creationId xmlns:a16="http://schemas.microsoft.com/office/drawing/2014/main" id="{4B130525-ACE4-44CB-B70A-C7E6E2683C0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1027" name="Text Box 4">
              <a:extLst>
                <a:ext uri="{FF2B5EF4-FFF2-40B4-BE49-F238E27FC236}">
                  <a16:creationId xmlns:a16="http://schemas.microsoft.com/office/drawing/2014/main" id="{B395A528-42FB-45D3-9217-19F874C5C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1028" name="Line 5">
              <a:extLst>
                <a:ext uri="{FF2B5EF4-FFF2-40B4-BE49-F238E27FC236}">
                  <a16:creationId xmlns:a16="http://schemas.microsoft.com/office/drawing/2014/main" id="{B399BBAD-1B1F-4575-A07E-887B41C1E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0996" name="Rectangle 6">
            <a:extLst>
              <a:ext uri="{FF2B5EF4-FFF2-40B4-BE49-F238E27FC236}">
                <a16:creationId xmlns:a16="http://schemas.microsoft.com/office/drawing/2014/main" id="{BC0E932F-47AC-4537-8B95-CEBF9218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997" name="Rectangle 7">
            <a:extLst>
              <a:ext uri="{FF2B5EF4-FFF2-40B4-BE49-F238E27FC236}">
                <a16:creationId xmlns:a16="http://schemas.microsoft.com/office/drawing/2014/main" id="{4A4528CD-4136-48CF-BA94-77113C18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998" name="Rectangle 8">
            <a:extLst>
              <a:ext uri="{FF2B5EF4-FFF2-40B4-BE49-F238E27FC236}">
                <a16:creationId xmlns:a16="http://schemas.microsoft.com/office/drawing/2014/main" id="{3B64ECEC-677F-41F9-9BC5-31AD8BEA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999" name="Rectangle 9">
            <a:extLst>
              <a:ext uri="{FF2B5EF4-FFF2-40B4-BE49-F238E27FC236}">
                <a16:creationId xmlns:a16="http://schemas.microsoft.com/office/drawing/2014/main" id="{DE71B38A-677B-4EA4-85E3-2F5EC242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0" name="Rectangle 10">
            <a:extLst>
              <a:ext uri="{FF2B5EF4-FFF2-40B4-BE49-F238E27FC236}">
                <a16:creationId xmlns:a16="http://schemas.microsoft.com/office/drawing/2014/main" id="{6E83B10B-8184-4FC1-A7AA-EE65F278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1" name="Rectangle 11">
            <a:extLst>
              <a:ext uri="{FF2B5EF4-FFF2-40B4-BE49-F238E27FC236}">
                <a16:creationId xmlns:a16="http://schemas.microsoft.com/office/drawing/2014/main" id="{1E54E8FD-501F-444B-9B29-5E1976C8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2" name="Rectangle 12">
            <a:extLst>
              <a:ext uri="{FF2B5EF4-FFF2-40B4-BE49-F238E27FC236}">
                <a16:creationId xmlns:a16="http://schemas.microsoft.com/office/drawing/2014/main" id="{5B989DE1-AAAA-4FCE-A570-3863423F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3" name="Rectangle 13">
            <a:extLst>
              <a:ext uri="{FF2B5EF4-FFF2-40B4-BE49-F238E27FC236}">
                <a16:creationId xmlns:a16="http://schemas.microsoft.com/office/drawing/2014/main" id="{9E557A70-88B7-4FB6-835A-77169F92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4" name="Rectangle 14">
            <a:extLst>
              <a:ext uri="{FF2B5EF4-FFF2-40B4-BE49-F238E27FC236}">
                <a16:creationId xmlns:a16="http://schemas.microsoft.com/office/drawing/2014/main" id="{B2886103-5294-4FD3-A836-9D76937E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5" name="Rectangle 15">
            <a:extLst>
              <a:ext uri="{FF2B5EF4-FFF2-40B4-BE49-F238E27FC236}">
                <a16:creationId xmlns:a16="http://schemas.microsoft.com/office/drawing/2014/main" id="{06E8FE4D-5772-47FD-823D-F3FCF462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1006" name="Group 16">
            <a:extLst>
              <a:ext uri="{FF2B5EF4-FFF2-40B4-BE49-F238E27FC236}">
                <a16:creationId xmlns:a16="http://schemas.microsoft.com/office/drawing/2014/main" id="{E6398B33-BB85-4CC7-BC2F-3A6DFC2598AE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1019" name="Group 17">
              <a:extLst>
                <a:ext uri="{FF2B5EF4-FFF2-40B4-BE49-F238E27FC236}">
                  <a16:creationId xmlns:a16="http://schemas.microsoft.com/office/drawing/2014/main" id="{FEC60E0F-EDC7-4285-AFB8-F2A8F0C86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1022" name="Oval 18">
                <a:extLst>
                  <a:ext uri="{FF2B5EF4-FFF2-40B4-BE49-F238E27FC236}">
                    <a16:creationId xmlns:a16="http://schemas.microsoft.com/office/drawing/2014/main" id="{61272FF4-F510-4313-8D80-DCE651FFB4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023" name="Oval 19">
                <a:extLst>
                  <a:ext uri="{FF2B5EF4-FFF2-40B4-BE49-F238E27FC236}">
                    <a16:creationId xmlns:a16="http://schemas.microsoft.com/office/drawing/2014/main" id="{5F9B0716-1C38-45F9-934A-33D3855303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024" name="Oval 20">
                <a:extLst>
                  <a:ext uri="{FF2B5EF4-FFF2-40B4-BE49-F238E27FC236}">
                    <a16:creationId xmlns:a16="http://schemas.microsoft.com/office/drawing/2014/main" id="{8F32E6A9-B652-4DB1-8A49-00E89B7095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025" name="Oval 21">
                <a:extLst>
                  <a:ext uri="{FF2B5EF4-FFF2-40B4-BE49-F238E27FC236}">
                    <a16:creationId xmlns:a16="http://schemas.microsoft.com/office/drawing/2014/main" id="{DF07CF29-7912-46B4-A4D0-897CC2DA4B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026" name="Oval 22">
                <a:extLst>
                  <a:ext uri="{FF2B5EF4-FFF2-40B4-BE49-F238E27FC236}">
                    <a16:creationId xmlns:a16="http://schemas.microsoft.com/office/drawing/2014/main" id="{91ACDE35-56DD-4424-A82A-9CD4A0909A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1020" name="Line 23">
              <a:extLst>
                <a:ext uri="{FF2B5EF4-FFF2-40B4-BE49-F238E27FC236}">
                  <a16:creationId xmlns:a16="http://schemas.microsoft.com/office/drawing/2014/main" id="{95FB8658-C761-4B67-AE80-D753D1E93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1021" name="Text Box 24">
              <a:extLst>
                <a:ext uri="{FF2B5EF4-FFF2-40B4-BE49-F238E27FC236}">
                  <a16:creationId xmlns:a16="http://schemas.microsoft.com/office/drawing/2014/main" id="{472E4C0A-187F-4A68-99FE-7FC27DF52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41007" name="Rectangle 25">
            <a:extLst>
              <a:ext uri="{FF2B5EF4-FFF2-40B4-BE49-F238E27FC236}">
                <a16:creationId xmlns:a16="http://schemas.microsoft.com/office/drawing/2014/main" id="{1A50E01F-17E5-4441-8F83-F1A57803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08" name="Rectangle 26">
            <a:extLst>
              <a:ext uri="{FF2B5EF4-FFF2-40B4-BE49-F238E27FC236}">
                <a16:creationId xmlns:a16="http://schemas.microsoft.com/office/drawing/2014/main" id="{3A5AF2CA-474A-4B9F-A129-DEB01B17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08050"/>
            <a:ext cx="1924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중심 키워드 도출</a:t>
            </a:r>
          </a:p>
        </p:txBody>
      </p:sp>
      <p:sp>
        <p:nvSpPr>
          <p:cNvPr id="341009" name="Rectangle 27">
            <a:extLst>
              <a:ext uri="{FF2B5EF4-FFF2-40B4-BE49-F238E27FC236}">
                <a16:creationId xmlns:a16="http://schemas.microsoft.com/office/drawing/2014/main" id="{C5B7A30D-4407-46EE-9E18-BF025EBE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10" name="Rectangle 28">
            <a:extLst>
              <a:ext uri="{FF2B5EF4-FFF2-40B4-BE49-F238E27FC236}">
                <a16:creationId xmlns:a16="http://schemas.microsoft.com/office/drawing/2014/main" id="{56B32766-BA3A-4F32-B764-99257703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교육 니즈 조사</a:t>
            </a:r>
          </a:p>
        </p:txBody>
      </p:sp>
      <p:sp>
        <p:nvSpPr>
          <p:cNvPr id="341011" name="Rectangle 30">
            <a:extLst>
              <a:ext uri="{FF2B5EF4-FFF2-40B4-BE49-F238E27FC236}">
                <a16:creationId xmlns:a16="http://schemas.microsoft.com/office/drawing/2014/main" id="{E98588E6-97C2-4C99-90BB-9F41EE03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012" name="Rectangle 31">
            <a:extLst>
              <a:ext uri="{FF2B5EF4-FFF2-40B4-BE49-F238E27FC236}">
                <a16:creationId xmlns:a16="http://schemas.microsoft.com/office/drawing/2014/main" id="{7DE0F57C-5083-4125-99EE-C086C844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3262" name="Group 46">
            <a:extLst>
              <a:ext uri="{FF2B5EF4-FFF2-40B4-BE49-F238E27FC236}">
                <a16:creationId xmlns:a16="http://schemas.microsoft.com/office/drawing/2014/main" id="{F1837C4D-1B02-4497-8B2F-EC1ABA77ABB5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341438"/>
          <a:ext cx="7488237" cy="4570412"/>
        </p:xfrm>
        <a:graphic>
          <a:graphicData uri="http://schemas.openxmlformats.org/drawingml/2006/table">
            <a:tbl>
              <a:tblPr/>
              <a:tblGrid>
                <a:gridCol w="748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template04_2">
            <a:extLst>
              <a:ext uri="{FF2B5EF4-FFF2-40B4-BE49-F238E27FC236}">
                <a16:creationId xmlns:a16="http://schemas.microsoft.com/office/drawing/2014/main" id="{F33A0749-874A-402C-91DB-719E2AA0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2019" name="Group 3">
            <a:extLst>
              <a:ext uri="{FF2B5EF4-FFF2-40B4-BE49-F238E27FC236}">
                <a16:creationId xmlns:a16="http://schemas.microsoft.com/office/drawing/2014/main" id="{0DF9E998-8230-4898-8F6A-CD5DD589BED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2056" name="Text Box 4">
              <a:extLst>
                <a:ext uri="{FF2B5EF4-FFF2-40B4-BE49-F238E27FC236}">
                  <a16:creationId xmlns:a16="http://schemas.microsoft.com/office/drawing/2014/main" id="{20D0864B-954B-40FE-AB7F-925499D8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2057" name="Line 5">
              <a:extLst>
                <a:ext uri="{FF2B5EF4-FFF2-40B4-BE49-F238E27FC236}">
                  <a16:creationId xmlns:a16="http://schemas.microsoft.com/office/drawing/2014/main" id="{A9235BF0-10F3-47DD-98C4-852F4E05A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2020" name="Rectangle 6">
            <a:extLst>
              <a:ext uri="{FF2B5EF4-FFF2-40B4-BE49-F238E27FC236}">
                <a16:creationId xmlns:a16="http://schemas.microsoft.com/office/drawing/2014/main" id="{872B3BD4-F7BA-4015-950E-6FE91093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1" name="Rectangle 7">
            <a:extLst>
              <a:ext uri="{FF2B5EF4-FFF2-40B4-BE49-F238E27FC236}">
                <a16:creationId xmlns:a16="http://schemas.microsoft.com/office/drawing/2014/main" id="{57EC2940-2646-4EC3-8754-71572DC1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2" name="Rectangle 8">
            <a:extLst>
              <a:ext uri="{FF2B5EF4-FFF2-40B4-BE49-F238E27FC236}">
                <a16:creationId xmlns:a16="http://schemas.microsoft.com/office/drawing/2014/main" id="{7AB2AD23-8C2F-4188-9180-9F85E0D7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3" name="Rectangle 9">
            <a:extLst>
              <a:ext uri="{FF2B5EF4-FFF2-40B4-BE49-F238E27FC236}">
                <a16:creationId xmlns:a16="http://schemas.microsoft.com/office/drawing/2014/main" id="{37D93BFD-41B7-4C83-8054-B11A9EBF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4" name="Rectangle 10">
            <a:extLst>
              <a:ext uri="{FF2B5EF4-FFF2-40B4-BE49-F238E27FC236}">
                <a16:creationId xmlns:a16="http://schemas.microsoft.com/office/drawing/2014/main" id="{815D2E4D-88DE-48E4-AD71-757EB608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5" name="Rectangle 11">
            <a:extLst>
              <a:ext uri="{FF2B5EF4-FFF2-40B4-BE49-F238E27FC236}">
                <a16:creationId xmlns:a16="http://schemas.microsoft.com/office/drawing/2014/main" id="{135B9B01-DD9E-4C52-BE36-C88AF134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6" name="Rectangle 12">
            <a:extLst>
              <a:ext uri="{FF2B5EF4-FFF2-40B4-BE49-F238E27FC236}">
                <a16:creationId xmlns:a16="http://schemas.microsoft.com/office/drawing/2014/main" id="{3347CB91-61E1-4A12-9D1D-CE1F264F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7" name="Rectangle 13">
            <a:extLst>
              <a:ext uri="{FF2B5EF4-FFF2-40B4-BE49-F238E27FC236}">
                <a16:creationId xmlns:a16="http://schemas.microsoft.com/office/drawing/2014/main" id="{FE6737FA-C2AC-4BE1-BAC7-5A9C8935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8" name="Rectangle 14">
            <a:extLst>
              <a:ext uri="{FF2B5EF4-FFF2-40B4-BE49-F238E27FC236}">
                <a16:creationId xmlns:a16="http://schemas.microsoft.com/office/drawing/2014/main" id="{DD022A0A-BCF8-4739-B1A5-AA15831E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29" name="Rectangle 15">
            <a:extLst>
              <a:ext uri="{FF2B5EF4-FFF2-40B4-BE49-F238E27FC236}">
                <a16:creationId xmlns:a16="http://schemas.microsoft.com/office/drawing/2014/main" id="{DF6A67EE-90CD-41C3-983F-46767726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2030" name="Group 16">
            <a:extLst>
              <a:ext uri="{FF2B5EF4-FFF2-40B4-BE49-F238E27FC236}">
                <a16:creationId xmlns:a16="http://schemas.microsoft.com/office/drawing/2014/main" id="{83091CCD-3472-442A-B431-6FDE16A8B2E2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2048" name="Group 17">
              <a:extLst>
                <a:ext uri="{FF2B5EF4-FFF2-40B4-BE49-F238E27FC236}">
                  <a16:creationId xmlns:a16="http://schemas.microsoft.com/office/drawing/2014/main" id="{C8AA5C86-5A2E-4E1B-A66F-25BF45EF8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2051" name="Oval 18">
                <a:extLst>
                  <a:ext uri="{FF2B5EF4-FFF2-40B4-BE49-F238E27FC236}">
                    <a16:creationId xmlns:a16="http://schemas.microsoft.com/office/drawing/2014/main" id="{AE27C527-13EE-44F1-B7CC-A461753FF0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052" name="Oval 19">
                <a:extLst>
                  <a:ext uri="{FF2B5EF4-FFF2-40B4-BE49-F238E27FC236}">
                    <a16:creationId xmlns:a16="http://schemas.microsoft.com/office/drawing/2014/main" id="{A1AB6B56-B0A2-4FFA-96E5-DB8CE731D3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053" name="Oval 20">
                <a:extLst>
                  <a:ext uri="{FF2B5EF4-FFF2-40B4-BE49-F238E27FC236}">
                    <a16:creationId xmlns:a16="http://schemas.microsoft.com/office/drawing/2014/main" id="{D80E532C-BD34-434F-8D4F-3B366DCAA7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054" name="Oval 21">
                <a:extLst>
                  <a:ext uri="{FF2B5EF4-FFF2-40B4-BE49-F238E27FC236}">
                    <a16:creationId xmlns:a16="http://schemas.microsoft.com/office/drawing/2014/main" id="{50DF2DCE-912E-4B32-B6DC-5898646AAF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055" name="Oval 22">
                <a:extLst>
                  <a:ext uri="{FF2B5EF4-FFF2-40B4-BE49-F238E27FC236}">
                    <a16:creationId xmlns:a16="http://schemas.microsoft.com/office/drawing/2014/main" id="{BE76644C-4AFA-48F3-BB7C-BAD42C5C21D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2049" name="Line 23">
              <a:extLst>
                <a:ext uri="{FF2B5EF4-FFF2-40B4-BE49-F238E27FC236}">
                  <a16:creationId xmlns:a16="http://schemas.microsoft.com/office/drawing/2014/main" id="{9F1EC3EE-1272-4E47-8432-C7460FB3C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2050" name="Text Box 24">
              <a:extLst>
                <a:ext uri="{FF2B5EF4-FFF2-40B4-BE49-F238E27FC236}">
                  <a16:creationId xmlns:a16="http://schemas.microsoft.com/office/drawing/2014/main" id="{FCBB0E4D-FD25-4BDB-B4C6-434C4A97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42031" name="Rectangle 25">
            <a:extLst>
              <a:ext uri="{FF2B5EF4-FFF2-40B4-BE49-F238E27FC236}">
                <a16:creationId xmlns:a16="http://schemas.microsoft.com/office/drawing/2014/main" id="{E27CC3A2-A4D0-49A4-BC1D-9F616E9D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32" name="Rectangle 26">
            <a:extLst>
              <a:ext uri="{FF2B5EF4-FFF2-40B4-BE49-F238E27FC236}">
                <a16:creationId xmlns:a16="http://schemas.microsoft.com/office/drawing/2014/main" id="{A454FA58-6B6C-4E62-980A-A010F622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08050"/>
            <a:ext cx="1619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목적 기술</a:t>
            </a:r>
          </a:p>
        </p:txBody>
      </p:sp>
      <p:sp>
        <p:nvSpPr>
          <p:cNvPr id="342033" name="Rectangle 27">
            <a:extLst>
              <a:ext uri="{FF2B5EF4-FFF2-40B4-BE49-F238E27FC236}">
                <a16:creationId xmlns:a16="http://schemas.microsoft.com/office/drawing/2014/main" id="{9681D444-CBD3-41CC-A226-1040840D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34" name="Rectangle 28">
            <a:extLst>
              <a:ext uri="{FF2B5EF4-FFF2-40B4-BE49-F238E27FC236}">
                <a16:creationId xmlns:a16="http://schemas.microsoft.com/office/drawing/2014/main" id="{82E7E8D2-3E7B-4318-B495-147FC2E6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342035" name="Rectangle 30">
            <a:extLst>
              <a:ext uri="{FF2B5EF4-FFF2-40B4-BE49-F238E27FC236}">
                <a16:creationId xmlns:a16="http://schemas.microsoft.com/office/drawing/2014/main" id="{7F511EA3-6AE3-4122-BF58-1251FDE9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036" name="Rectangle 31">
            <a:extLst>
              <a:ext uri="{FF2B5EF4-FFF2-40B4-BE49-F238E27FC236}">
                <a16:creationId xmlns:a16="http://schemas.microsoft.com/office/drawing/2014/main" id="{BE3C8E6B-DF73-4750-A073-5F244D1D2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5328" name="Group 64">
            <a:extLst>
              <a:ext uri="{FF2B5EF4-FFF2-40B4-BE49-F238E27FC236}">
                <a16:creationId xmlns:a16="http://schemas.microsoft.com/office/drawing/2014/main" id="{8A160FE6-CF93-4114-A46B-85C9D8E3F636}"/>
              </a:ext>
            </a:extLst>
          </p:cNvPr>
          <p:cNvGraphicFramePr>
            <a:graphicFrameLocks noGrp="1"/>
          </p:cNvGraphicFramePr>
          <p:nvPr/>
        </p:nvGraphicFramePr>
        <p:xfrm>
          <a:off x="1116015" y="1412877"/>
          <a:ext cx="7127875" cy="3744913"/>
        </p:xfrm>
        <a:graphic>
          <a:graphicData uri="http://schemas.openxmlformats.org/drawingml/2006/table">
            <a:tbl>
              <a:tblPr/>
              <a:tblGrid>
                <a:gridCol w="129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목적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목표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2" name="Picture 2" descr="template04_2">
            <a:extLst>
              <a:ext uri="{FF2B5EF4-FFF2-40B4-BE49-F238E27FC236}">
                <a16:creationId xmlns:a16="http://schemas.microsoft.com/office/drawing/2014/main" id="{01EDF7D8-9359-4C04-9C38-D08BACF1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3043" name="Group 3">
            <a:extLst>
              <a:ext uri="{FF2B5EF4-FFF2-40B4-BE49-F238E27FC236}">
                <a16:creationId xmlns:a16="http://schemas.microsoft.com/office/drawing/2014/main" id="{DBF96928-5B82-43F9-ADF9-F9ECF9E70AA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3089" name="Text Box 4">
              <a:extLst>
                <a:ext uri="{FF2B5EF4-FFF2-40B4-BE49-F238E27FC236}">
                  <a16:creationId xmlns:a16="http://schemas.microsoft.com/office/drawing/2014/main" id="{E86B4A86-EB15-418E-B51B-F80EA8B2D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3090" name="Line 5">
              <a:extLst>
                <a:ext uri="{FF2B5EF4-FFF2-40B4-BE49-F238E27FC236}">
                  <a16:creationId xmlns:a16="http://schemas.microsoft.com/office/drawing/2014/main" id="{58F1FC90-C581-41B9-BC70-F6FBCEC06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3044" name="Rectangle 6">
            <a:extLst>
              <a:ext uri="{FF2B5EF4-FFF2-40B4-BE49-F238E27FC236}">
                <a16:creationId xmlns:a16="http://schemas.microsoft.com/office/drawing/2014/main" id="{1D39A2DC-421D-4132-95FF-D9DBA20B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45" name="Rectangle 7">
            <a:extLst>
              <a:ext uri="{FF2B5EF4-FFF2-40B4-BE49-F238E27FC236}">
                <a16:creationId xmlns:a16="http://schemas.microsoft.com/office/drawing/2014/main" id="{0B3E9833-6DBC-4AB0-BEE5-C7E2272F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46" name="Rectangle 8">
            <a:extLst>
              <a:ext uri="{FF2B5EF4-FFF2-40B4-BE49-F238E27FC236}">
                <a16:creationId xmlns:a16="http://schemas.microsoft.com/office/drawing/2014/main" id="{B01307AA-8EDE-4E41-9FCC-3F1E7C4C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47" name="Rectangle 9">
            <a:extLst>
              <a:ext uri="{FF2B5EF4-FFF2-40B4-BE49-F238E27FC236}">
                <a16:creationId xmlns:a16="http://schemas.microsoft.com/office/drawing/2014/main" id="{9DEE3BC0-5894-44E1-AFD8-C1690A57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48" name="Rectangle 10">
            <a:extLst>
              <a:ext uri="{FF2B5EF4-FFF2-40B4-BE49-F238E27FC236}">
                <a16:creationId xmlns:a16="http://schemas.microsoft.com/office/drawing/2014/main" id="{33B496EE-1087-429F-94BC-16BD39E7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49" name="Rectangle 11">
            <a:extLst>
              <a:ext uri="{FF2B5EF4-FFF2-40B4-BE49-F238E27FC236}">
                <a16:creationId xmlns:a16="http://schemas.microsoft.com/office/drawing/2014/main" id="{6CFF30BA-68ED-4BFD-B8DA-5C2EADC4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50" name="Rectangle 12">
            <a:extLst>
              <a:ext uri="{FF2B5EF4-FFF2-40B4-BE49-F238E27FC236}">
                <a16:creationId xmlns:a16="http://schemas.microsoft.com/office/drawing/2014/main" id="{86E179D7-7FD4-4741-B1B4-318C0EEA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51" name="Rectangle 13">
            <a:extLst>
              <a:ext uri="{FF2B5EF4-FFF2-40B4-BE49-F238E27FC236}">
                <a16:creationId xmlns:a16="http://schemas.microsoft.com/office/drawing/2014/main" id="{A6D0A342-A40E-4064-80F3-ABDF7E57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52" name="Rectangle 14">
            <a:extLst>
              <a:ext uri="{FF2B5EF4-FFF2-40B4-BE49-F238E27FC236}">
                <a16:creationId xmlns:a16="http://schemas.microsoft.com/office/drawing/2014/main" id="{0A362A23-7EDA-4BBE-8488-47B6C482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53" name="Rectangle 15">
            <a:extLst>
              <a:ext uri="{FF2B5EF4-FFF2-40B4-BE49-F238E27FC236}">
                <a16:creationId xmlns:a16="http://schemas.microsoft.com/office/drawing/2014/main" id="{611208C2-7E77-4123-8174-6550D77F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3054" name="Group 16">
            <a:extLst>
              <a:ext uri="{FF2B5EF4-FFF2-40B4-BE49-F238E27FC236}">
                <a16:creationId xmlns:a16="http://schemas.microsoft.com/office/drawing/2014/main" id="{10CBCD42-3031-44A8-B2FE-D2EB7B1C2FF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3081" name="Group 17">
              <a:extLst>
                <a:ext uri="{FF2B5EF4-FFF2-40B4-BE49-F238E27FC236}">
                  <a16:creationId xmlns:a16="http://schemas.microsoft.com/office/drawing/2014/main" id="{4837CC34-CE36-4D22-8227-788CA6924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3084" name="Oval 18">
                <a:extLst>
                  <a:ext uri="{FF2B5EF4-FFF2-40B4-BE49-F238E27FC236}">
                    <a16:creationId xmlns:a16="http://schemas.microsoft.com/office/drawing/2014/main" id="{88954C50-6E73-4845-83A9-2E85866276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3085" name="Oval 19">
                <a:extLst>
                  <a:ext uri="{FF2B5EF4-FFF2-40B4-BE49-F238E27FC236}">
                    <a16:creationId xmlns:a16="http://schemas.microsoft.com/office/drawing/2014/main" id="{D346FC14-56B4-4F3F-86A3-2A9DFAB36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3086" name="Oval 20">
                <a:extLst>
                  <a:ext uri="{FF2B5EF4-FFF2-40B4-BE49-F238E27FC236}">
                    <a16:creationId xmlns:a16="http://schemas.microsoft.com/office/drawing/2014/main" id="{36AAF827-E158-4A60-BB36-E0E696E72C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3087" name="Oval 21">
                <a:extLst>
                  <a:ext uri="{FF2B5EF4-FFF2-40B4-BE49-F238E27FC236}">
                    <a16:creationId xmlns:a16="http://schemas.microsoft.com/office/drawing/2014/main" id="{21BA5B86-C08D-496C-823B-57E6BE9FCD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3088" name="Oval 22">
                <a:extLst>
                  <a:ext uri="{FF2B5EF4-FFF2-40B4-BE49-F238E27FC236}">
                    <a16:creationId xmlns:a16="http://schemas.microsoft.com/office/drawing/2014/main" id="{7D120439-FB23-4153-9D36-3972655F9F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3082" name="Line 23">
              <a:extLst>
                <a:ext uri="{FF2B5EF4-FFF2-40B4-BE49-F238E27FC236}">
                  <a16:creationId xmlns:a16="http://schemas.microsoft.com/office/drawing/2014/main" id="{F5EC7609-B6E5-4AF6-AE94-FF439FF32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3083" name="Text Box 24">
              <a:extLst>
                <a:ext uri="{FF2B5EF4-FFF2-40B4-BE49-F238E27FC236}">
                  <a16:creationId xmlns:a16="http://schemas.microsoft.com/office/drawing/2014/main" id="{2E166528-8E8F-436F-9B9D-93B20DEE9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43055" name="Rectangle 25">
            <a:extLst>
              <a:ext uri="{FF2B5EF4-FFF2-40B4-BE49-F238E27FC236}">
                <a16:creationId xmlns:a16="http://schemas.microsoft.com/office/drawing/2014/main" id="{390E3CFB-EF32-4EE8-ACF3-7C8303C54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56" name="Rectangle 26">
            <a:extLst>
              <a:ext uri="{FF2B5EF4-FFF2-40B4-BE49-F238E27FC236}">
                <a16:creationId xmlns:a16="http://schemas.microsoft.com/office/drawing/2014/main" id="{7267CD6E-CE2C-4B31-BF9C-A5C2A42C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90" y="981075"/>
            <a:ext cx="1870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과목별 주요내용 설계</a:t>
            </a:r>
          </a:p>
        </p:txBody>
      </p:sp>
      <p:sp>
        <p:nvSpPr>
          <p:cNvPr id="343057" name="Rectangle 27">
            <a:extLst>
              <a:ext uri="{FF2B5EF4-FFF2-40B4-BE49-F238E27FC236}">
                <a16:creationId xmlns:a16="http://schemas.microsoft.com/office/drawing/2014/main" id="{FBF97B56-980C-44E2-8E0C-3F02DAD0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58" name="Rectangle 28">
            <a:extLst>
              <a:ext uri="{FF2B5EF4-FFF2-40B4-BE49-F238E27FC236}">
                <a16:creationId xmlns:a16="http://schemas.microsoft.com/office/drawing/2014/main" id="{13A0FE3A-9492-43F2-89E0-14AF781F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343059" name="Rectangle 30">
            <a:extLst>
              <a:ext uri="{FF2B5EF4-FFF2-40B4-BE49-F238E27FC236}">
                <a16:creationId xmlns:a16="http://schemas.microsoft.com/office/drawing/2014/main" id="{19972257-A355-448A-9CE6-D6002B44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060" name="Rectangle 31">
            <a:extLst>
              <a:ext uri="{FF2B5EF4-FFF2-40B4-BE49-F238E27FC236}">
                <a16:creationId xmlns:a16="http://schemas.microsoft.com/office/drawing/2014/main" id="{DB5B6AF8-5F00-4D6C-963E-FFA36778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8478" name="Group 142">
            <a:extLst>
              <a:ext uri="{FF2B5EF4-FFF2-40B4-BE49-F238E27FC236}">
                <a16:creationId xmlns:a16="http://schemas.microsoft.com/office/drawing/2014/main" id="{6664227E-B79C-4334-8D6C-28094C688163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484315"/>
          <a:ext cx="8280400" cy="4752975"/>
        </p:xfrm>
        <a:graphic>
          <a:graphicData uri="http://schemas.openxmlformats.org/drawingml/2006/table">
            <a:tbl>
              <a:tblPr/>
              <a:tblGrid>
                <a:gridCol w="178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2" descr="template04_2">
            <a:extLst>
              <a:ext uri="{FF2B5EF4-FFF2-40B4-BE49-F238E27FC236}">
                <a16:creationId xmlns:a16="http://schemas.microsoft.com/office/drawing/2014/main" id="{CC867348-0DD0-489E-A8B4-49D0CD54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4067" name="Group 3">
            <a:extLst>
              <a:ext uri="{FF2B5EF4-FFF2-40B4-BE49-F238E27FC236}">
                <a16:creationId xmlns:a16="http://schemas.microsoft.com/office/drawing/2014/main" id="{641F8C7E-371F-4BF5-A71D-B2EEFAD602C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4145" name="Text Box 4">
              <a:extLst>
                <a:ext uri="{FF2B5EF4-FFF2-40B4-BE49-F238E27FC236}">
                  <a16:creationId xmlns:a16="http://schemas.microsoft.com/office/drawing/2014/main" id="{B01DD8D9-6846-4286-A6AE-A1DC11385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4146" name="Line 5">
              <a:extLst>
                <a:ext uri="{FF2B5EF4-FFF2-40B4-BE49-F238E27FC236}">
                  <a16:creationId xmlns:a16="http://schemas.microsoft.com/office/drawing/2014/main" id="{D4A36385-4722-4888-9AD0-0EAC2D558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4068" name="Rectangle 6">
            <a:extLst>
              <a:ext uri="{FF2B5EF4-FFF2-40B4-BE49-F238E27FC236}">
                <a16:creationId xmlns:a16="http://schemas.microsoft.com/office/drawing/2014/main" id="{60655622-F245-4F6B-986A-EB162DF1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69" name="Rectangle 7">
            <a:extLst>
              <a:ext uri="{FF2B5EF4-FFF2-40B4-BE49-F238E27FC236}">
                <a16:creationId xmlns:a16="http://schemas.microsoft.com/office/drawing/2014/main" id="{59862422-689A-4688-AA56-7C9C2C69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0" name="Rectangle 8">
            <a:extLst>
              <a:ext uri="{FF2B5EF4-FFF2-40B4-BE49-F238E27FC236}">
                <a16:creationId xmlns:a16="http://schemas.microsoft.com/office/drawing/2014/main" id="{5E9C509A-5E0D-466D-A6A8-D5F2172D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1" name="Rectangle 9">
            <a:extLst>
              <a:ext uri="{FF2B5EF4-FFF2-40B4-BE49-F238E27FC236}">
                <a16:creationId xmlns:a16="http://schemas.microsoft.com/office/drawing/2014/main" id="{4203272C-70F0-4444-A603-AD223CFF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2" name="Rectangle 10">
            <a:extLst>
              <a:ext uri="{FF2B5EF4-FFF2-40B4-BE49-F238E27FC236}">
                <a16:creationId xmlns:a16="http://schemas.microsoft.com/office/drawing/2014/main" id="{C1071FAA-7CA2-4630-8757-6D8D973BC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3" name="Rectangle 11">
            <a:extLst>
              <a:ext uri="{FF2B5EF4-FFF2-40B4-BE49-F238E27FC236}">
                <a16:creationId xmlns:a16="http://schemas.microsoft.com/office/drawing/2014/main" id="{E44F30CC-A207-4DC5-979C-D1C11412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4" name="Rectangle 12">
            <a:extLst>
              <a:ext uri="{FF2B5EF4-FFF2-40B4-BE49-F238E27FC236}">
                <a16:creationId xmlns:a16="http://schemas.microsoft.com/office/drawing/2014/main" id="{2336D6A4-BEBF-4241-9603-7A2A30F6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5" name="Rectangle 13">
            <a:extLst>
              <a:ext uri="{FF2B5EF4-FFF2-40B4-BE49-F238E27FC236}">
                <a16:creationId xmlns:a16="http://schemas.microsoft.com/office/drawing/2014/main" id="{FBFAB4A2-7DC9-42DE-A8CA-5D8646BBA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6" name="Rectangle 14">
            <a:extLst>
              <a:ext uri="{FF2B5EF4-FFF2-40B4-BE49-F238E27FC236}">
                <a16:creationId xmlns:a16="http://schemas.microsoft.com/office/drawing/2014/main" id="{8FA775D3-8F61-48FC-AA1B-D12B1F13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77" name="Rectangle 15">
            <a:extLst>
              <a:ext uri="{FF2B5EF4-FFF2-40B4-BE49-F238E27FC236}">
                <a16:creationId xmlns:a16="http://schemas.microsoft.com/office/drawing/2014/main" id="{A0E7CDF0-D6BD-4ADD-B062-FB3F3D07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4078" name="Group 16">
            <a:extLst>
              <a:ext uri="{FF2B5EF4-FFF2-40B4-BE49-F238E27FC236}">
                <a16:creationId xmlns:a16="http://schemas.microsoft.com/office/drawing/2014/main" id="{3EDBFFC6-713F-4218-A7B6-841AED330369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4137" name="Group 17">
              <a:extLst>
                <a:ext uri="{FF2B5EF4-FFF2-40B4-BE49-F238E27FC236}">
                  <a16:creationId xmlns:a16="http://schemas.microsoft.com/office/drawing/2014/main" id="{6C02AC6C-CAE2-4A43-9C44-0A6DE393E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4140" name="Oval 18">
                <a:extLst>
                  <a:ext uri="{FF2B5EF4-FFF2-40B4-BE49-F238E27FC236}">
                    <a16:creationId xmlns:a16="http://schemas.microsoft.com/office/drawing/2014/main" id="{6C9426D7-6AB3-4BAF-9C0E-14EE98AA50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141" name="Oval 19">
                <a:extLst>
                  <a:ext uri="{FF2B5EF4-FFF2-40B4-BE49-F238E27FC236}">
                    <a16:creationId xmlns:a16="http://schemas.microsoft.com/office/drawing/2014/main" id="{29AA6D76-9D1C-4436-8F37-D4396F05B1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142" name="Oval 20">
                <a:extLst>
                  <a:ext uri="{FF2B5EF4-FFF2-40B4-BE49-F238E27FC236}">
                    <a16:creationId xmlns:a16="http://schemas.microsoft.com/office/drawing/2014/main" id="{356D37AC-B70C-46BA-AA5B-2FC82727D0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143" name="Oval 21">
                <a:extLst>
                  <a:ext uri="{FF2B5EF4-FFF2-40B4-BE49-F238E27FC236}">
                    <a16:creationId xmlns:a16="http://schemas.microsoft.com/office/drawing/2014/main" id="{1F17B0AC-269C-4D95-830F-D85C454607F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144" name="Oval 22">
                <a:extLst>
                  <a:ext uri="{FF2B5EF4-FFF2-40B4-BE49-F238E27FC236}">
                    <a16:creationId xmlns:a16="http://schemas.microsoft.com/office/drawing/2014/main" id="{E30ADCE6-39F8-474B-948A-C30B8CB503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4138" name="Line 23">
              <a:extLst>
                <a:ext uri="{FF2B5EF4-FFF2-40B4-BE49-F238E27FC236}">
                  <a16:creationId xmlns:a16="http://schemas.microsoft.com/office/drawing/2014/main" id="{E6378F90-D973-41D3-AA29-AF0C885DD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4139" name="Text Box 24">
              <a:extLst>
                <a:ext uri="{FF2B5EF4-FFF2-40B4-BE49-F238E27FC236}">
                  <a16:creationId xmlns:a16="http://schemas.microsoft.com/office/drawing/2014/main" id="{0F4229A9-CA94-411B-BDE6-2B050D570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44079" name="Rectangle 25">
            <a:extLst>
              <a:ext uri="{FF2B5EF4-FFF2-40B4-BE49-F238E27FC236}">
                <a16:creationId xmlns:a16="http://schemas.microsoft.com/office/drawing/2014/main" id="{7B4FCD20-A27A-44AB-8C7E-7F1FEEBC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80" name="Rectangle 26">
            <a:extLst>
              <a:ext uri="{FF2B5EF4-FFF2-40B4-BE49-F238E27FC236}">
                <a16:creationId xmlns:a16="http://schemas.microsoft.com/office/drawing/2014/main" id="{AA0840B4-96B5-4858-98A1-8BE0DA83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5" y="1196975"/>
            <a:ext cx="1412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모듈 구성</a:t>
            </a:r>
          </a:p>
        </p:txBody>
      </p:sp>
      <p:sp>
        <p:nvSpPr>
          <p:cNvPr id="344081" name="Rectangle 27">
            <a:extLst>
              <a:ext uri="{FF2B5EF4-FFF2-40B4-BE49-F238E27FC236}">
                <a16:creationId xmlns:a16="http://schemas.microsoft.com/office/drawing/2014/main" id="{20C1D787-22A6-4618-8ABA-4EDAF6C1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82" name="Rectangle 28">
            <a:extLst>
              <a:ext uri="{FF2B5EF4-FFF2-40B4-BE49-F238E27FC236}">
                <a16:creationId xmlns:a16="http://schemas.microsoft.com/office/drawing/2014/main" id="{0D191042-3CC5-4353-A335-F98DB25D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344083" name="Rectangle 30">
            <a:extLst>
              <a:ext uri="{FF2B5EF4-FFF2-40B4-BE49-F238E27FC236}">
                <a16:creationId xmlns:a16="http://schemas.microsoft.com/office/drawing/2014/main" id="{381D566B-16DD-4DD8-BB4A-653DC30E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084" name="Rectangle 31">
            <a:extLst>
              <a:ext uri="{FF2B5EF4-FFF2-40B4-BE49-F238E27FC236}">
                <a16:creationId xmlns:a16="http://schemas.microsoft.com/office/drawing/2014/main" id="{D58F296A-4133-4D72-96D6-E513A6B8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2298" name="Group 106">
            <a:extLst>
              <a:ext uri="{FF2B5EF4-FFF2-40B4-BE49-F238E27FC236}">
                <a16:creationId xmlns:a16="http://schemas.microsoft.com/office/drawing/2014/main" id="{8F5AA8DB-43A3-44C8-B190-7B85C9F65C1C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628775"/>
          <a:ext cx="7704138" cy="447833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교과목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학습방법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학습시간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90" name="Picture 2" descr="template04_2">
            <a:extLst>
              <a:ext uri="{FF2B5EF4-FFF2-40B4-BE49-F238E27FC236}">
                <a16:creationId xmlns:a16="http://schemas.microsoft.com/office/drawing/2014/main" id="{7F0532E5-34A5-429D-B1C6-C6F26034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091" name="Group 3">
            <a:extLst>
              <a:ext uri="{FF2B5EF4-FFF2-40B4-BE49-F238E27FC236}">
                <a16:creationId xmlns:a16="http://schemas.microsoft.com/office/drawing/2014/main" id="{DC9D706F-35FD-4177-8162-9B6E865B5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5157" name="Text Box 4">
              <a:extLst>
                <a:ext uri="{FF2B5EF4-FFF2-40B4-BE49-F238E27FC236}">
                  <a16:creationId xmlns:a16="http://schemas.microsoft.com/office/drawing/2014/main" id="{5E205C0D-6BAD-4431-9BD4-FB99431F9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5158" name="Line 5">
              <a:extLst>
                <a:ext uri="{FF2B5EF4-FFF2-40B4-BE49-F238E27FC236}">
                  <a16:creationId xmlns:a16="http://schemas.microsoft.com/office/drawing/2014/main" id="{612842ED-5F34-4318-A814-00AD522F9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5092" name="Rectangle 6">
            <a:extLst>
              <a:ext uri="{FF2B5EF4-FFF2-40B4-BE49-F238E27FC236}">
                <a16:creationId xmlns:a16="http://schemas.microsoft.com/office/drawing/2014/main" id="{DC601F44-D199-44A9-B6D7-6D86669E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3" name="Rectangle 7">
            <a:extLst>
              <a:ext uri="{FF2B5EF4-FFF2-40B4-BE49-F238E27FC236}">
                <a16:creationId xmlns:a16="http://schemas.microsoft.com/office/drawing/2014/main" id="{F6D966CB-C7E1-4361-BBB8-35412357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4" name="Rectangle 8">
            <a:extLst>
              <a:ext uri="{FF2B5EF4-FFF2-40B4-BE49-F238E27FC236}">
                <a16:creationId xmlns:a16="http://schemas.microsoft.com/office/drawing/2014/main" id="{50A17967-DA61-4B42-94A6-792E2DA3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5" name="Rectangle 9">
            <a:extLst>
              <a:ext uri="{FF2B5EF4-FFF2-40B4-BE49-F238E27FC236}">
                <a16:creationId xmlns:a16="http://schemas.microsoft.com/office/drawing/2014/main" id="{D4A1FFEA-FAAE-4D55-9670-A0D258B1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6" name="Rectangle 10">
            <a:extLst>
              <a:ext uri="{FF2B5EF4-FFF2-40B4-BE49-F238E27FC236}">
                <a16:creationId xmlns:a16="http://schemas.microsoft.com/office/drawing/2014/main" id="{2BB8F8D2-49C7-4F51-862C-DD604D21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7" name="Rectangle 11">
            <a:extLst>
              <a:ext uri="{FF2B5EF4-FFF2-40B4-BE49-F238E27FC236}">
                <a16:creationId xmlns:a16="http://schemas.microsoft.com/office/drawing/2014/main" id="{3BCA06D4-A7D7-4EBB-863C-653CFF12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8" name="Rectangle 12">
            <a:extLst>
              <a:ext uri="{FF2B5EF4-FFF2-40B4-BE49-F238E27FC236}">
                <a16:creationId xmlns:a16="http://schemas.microsoft.com/office/drawing/2014/main" id="{144DBDBB-893A-48CE-8F99-28AF56CE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099" name="Rectangle 13">
            <a:extLst>
              <a:ext uri="{FF2B5EF4-FFF2-40B4-BE49-F238E27FC236}">
                <a16:creationId xmlns:a16="http://schemas.microsoft.com/office/drawing/2014/main" id="{DF4F029E-9F81-4C01-94EA-B2A0706B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100" name="Rectangle 14">
            <a:extLst>
              <a:ext uri="{FF2B5EF4-FFF2-40B4-BE49-F238E27FC236}">
                <a16:creationId xmlns:a16="http://schemas.microsoft.com/office/drawing/2014/main" id="{6E1AB08C-8A47-4037-AF2A-04B08DC7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101" name="Rectangle 15">
            <a:extLst>
              <a:ext uri="{FF2B5EF4-FFF2-40B4-BE49-F238E27FC236}">
                <a16:creationId xmlns:a16="http://schemas.microsoft.com/office/drawing/2014/main" id="{15936739-BDDB-4A36-9CC9-FAEBF16F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5102" name="Group 16">
            <a:extLst>
              <a:ext uri="{FF2B5EF4-FFF2-40B4-BE49-F238E27FC236}">
                <a16:creationId xmlns:a16="http://schemas.microsoft.com/office/drawing/2014/main" id="{2DA3B582-82EA-41E4-AA9B-20B4A6DF7350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5149" name="Group 17">
              <a:extLst>
                <a:ext uri="{FF2B5EF4-FFF2-40B4-BE49-F238E27FC236}">
                  <a16:creationId xmlns:a16="http://schemas.microsoft.com/office/drawing/2014/main" id="{E45E8425-5F79-468C-8375-28C911C48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5152" name="Oval 18">
                <a:extLst>
                  <a:ext uri="{FF2B5EF4-FFF2-40B4-BE49-F238E27FC236}">
                    <a16:creationId xmlns:a16="http://schemas.microsoft.com/office/drawing/2014/main" id="{B2C657FE-08F8-45B5-B50F-97970D594A3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5153" name="Oval 19">
                <a:extLst>
                  <a:ext uri="{FF2B5EF4-FFF2-40B4-BE49-F238E27FC236}">
                    <a16:creationId xmlns:a16="http://schemas.microsoft.com/office/drawing/2014/main" id="{3A70DAC7-FA28-4E3E-A1F8-A987F8B16D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5154" name="Oval 20">
                <a:extLst>
                  <a:ext uri="{FF2B5EF4-FFF2-40B4-BE49-F238E27FC236}">
                    <a16:creationId xmlns:a16="http://schemas.microsoft.com/office/drawing/2014/main" id="{CF651C39-119A-4C8B-87D8-7AC73828E6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5155" name="Oval 21">
                <a:extLst>
                  <a:ext uri="{FF2B5EF4-FFF2-40B4-BE49-F238E27FC236}">
                    <a16:creationId xmlns:a16="http://schemas.microsoft.com/office/drawing/2014/main" id="{36E36324-A0AB-4782-A7E7-41D1159FFB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5156" name="Oval 22">
                <a:extLst>
                  <a:ext uri="{FF2B5EF4-FFF2-40B4-BE49-F238E27FC236}">
                    <a16:creationId xmlns:a16="http://schemas.microsoft.com/office/drawing/2014/main" id="{9FE763EA-E3C6-48FD-AF46-7E913AB04B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5150" name="Line 23">
              <a:extLst>
                <a:ext uri="{FF2B5EF4-FFF2-40B4-BE49-F238E27FC236}">
                  <a16:creationId xmlns:a16="http://schemas.microsoft.com/office/drawing/2014/main" id="{7A86430E-9B7F-4DFD-BE9B-5274E778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5151" name="Text Box 24">
              <a:extLst>
                <a:ext uri="{FF2B5EF4-FFF2-40B4-BE49-F238E27FC236}">
                  <a16:creationId xmlns:a16="http://schemas.microsoft.com/office/drawing/2014/main" id="{04A3E99B-8CAB-4706-B086-5F2A4295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45103" name="Rectangle 25">
            <a:extLst>
              <a:ext uri="{FF2B5EF4-FFF2-40B4-BE49-F238E27FC236}">
                <a16:creationId xmlns:a16="http://schemas.microsoft.com/office/drawing/2014/main" id="{661DD20E-BB03-4D33-A9F8-9B3FFF3A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104" name="Rectangle 26">
            <a:extLst>
              <a:ext uri="{FF2B5EF4-FFF2-40B4-BE49-F238E27FC236}">
                <a16:creationId xmlns:a16="http://schemas.microsoft.com/office/drawing/2014/main" id="{99C2AF12-89E4-4D28-8461-502BE25D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81075"/>
            <a:ext cx="151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교육일정표 설계</a:t>
            </a:r>
          </a:p>
        </p:txBody>
      </p:sp>
      <p:sp>
        <p:nvSpPr>
          <p:cNvPr id="345105" name="Rectangle 27">
            <a:extLst>
              <a:ext uri="{FF2B5EF4-FFF2-40B4-BE49-F238E27FC236}">
                <a16:creationId xmlns:a16="http://schemas.microsoft.com/office/drawing/2014/main" id="{6958D0C6-D9FF-43F8-937C-576C6062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106" name="Rectangle 28">
            <a:extLst>
              <a:ext uri="{FF2B5EF4-FFF2-40B4-BE49-F238E27FC236}">
                <a16:creationId xmlns:a16="http://schemas.microsoft.com/office/drawing/2014/main" id="{1564982B-5611-41B5-9D30-418E06B9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1-3.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과정설계</a:t>
            </a:r>
          </a:p>
        </p:txBody>
      </p:sp>
      <p:sp>
        <p:nvSpPr>
          <p:cNvPr id="345107" name="Rectangle 30">
            <a:extLst>
              <a:ext uri="{FF2B5EF4-FFF2-40B4-BE49-F238E27FC236}">
                <a16:creationId xmlns:a16="http://schemas.microsoft.com/office/drawing/2014/main" id="{62E67AF8-92EA-4D24-AF0E-EDE8FBF3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4008" name="Group 552">
            <a:extLst>
              <a:ext uri="{FF2B5EF4-FFF2-40B4-BE49-F238E27FC236}">
                <a16:creationId xmlns:a16="http://schemas.microsoft.com/office/drawing/2014/main" id="{61298C1A-46D4-4F6E-8A26-AD215B441AAA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412875"/>
          <a:ext cx="7345362" cy="467995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21:00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 descr="template04_2">
            <a:extLst>
              <a:ext uri="{FF2B5EF4-FFF2-40B4-BE49-F238E27FC236}">
                <a16:creationId xmlns:a16="http://schemas.microsoft.com/office/drawing/2014/main" id="{FA097458-4181-4726-B826-D6FD93BF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6115" name="Group 3">
            <a:extLst>
              <a:ext uri="{FF2B5EF4-FFF2-40B4-BE49-F238E27FC236}">
                <a16:creationId xmlns:a16="http://schemas.microsoft.com/office/drawing/2014/main" id="{13ABECA5-EB03-4652-AEFB-8931E4A6272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346178" name="Text Box 4">
              <a:extLst>
                <a:ext uri="{FF2B5EF4-FFF2-40B4-BE49-F238E27FC236}">
                  <a16:creationId xmlns:a16="http://schemas.microsoft.com/office/drawing/2014/main" id="{0AF3CF3D-B5FF-4040-9F8C-7784FFD92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346179" name="Line 5">
              <a:extLst>
                <a:ext uri="{FF2B5EF4-FFF2-40B4-BE49-F238E27FC236}">
                  <a16:creationId xmlns:a16="http://schemas.microsoft.com/office/drawing/2014/main" id="{786AEF02-EACB-4101-B14A-85FF2F036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6116" name="Rectangle 6">
            <a:extLst>
              <a:ext uri="{FF2B5EF4-FFF2-40B4-BE49-F238E27FC236}">
                <a16:creationId xmlns:a16="http://schemas.microsoft.com/office/drawing/2014/main" id="{8A025501-01B8-47D6-BEC2-329ECB1D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17" name="Rectangle 7">
            <a:extLst>
              <a:ext uri="{FF2B5EF4-FFF2-40B4-BE49-F238E27FC236}">
                <a16:creationId xmlns:a16="http://schemas.microsoft.com/office/drawing/2014/main" id="{5CF29A48-D310-4494-B7D0-95D5107F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18" name="Rectangle 8">
            <a:extLst>
              <a:ext uri="{FF2B5EF4-FFF2-40B4-BE49-F238E27FC236}">
                <a16:creationId xmlns:a16="http://schemas.microsoft.com/office/drawing/2014/main" id="{6EEE2212-8543-466E-8881-0F154BDF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19" name="Rectangle 9">
            <a:extLst>
              <a:ext uri="{FF2B5EF4-FFF2-40B4-BE49-F238E27FC236}">
                <a16:creationId xmlns:a16="http://schemas.microsoft.com/office/drawing/2014/main" id="{1D48BA07-EB66-4B97-9944-E1FF04DD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0" name="Rectangle 10">
            <a:extLst>
              <a:ext uri="{FF2B5EF4-FFF2-40B4-BE49-F238E27FC236}">
                <a16:creationId xmlns:a16="http://schemas.microsoft.com/office/drawing/2014/main" id="{D3EC1D17-9CEC-4999-A523-2EE87C41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1" name="Rectangle 11">
            <a:extLst>
              <a:ext uri="{FF2B5EF4-FFF2-40B4-BE49-F238E27FC236}">
                <a16:creationId xmlns:a16="http://schemas.microsoft.com/office/drawing/2014/main" id="{3C39EA42-B781-461B-A92C-453D6DF4D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2" name="Rectangle 12">
            <a:extLst>
              <a:ext uri="{FF2B5EF4-FFF2-40B4-BE49-F238E27FC236}">
                <a16:creationId xmlns:a16="http://schemas.microsoft.com/office/drawing/2014/main" id="{22C57893-AB68-4A74-B981-1DC9E27D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3" name="Rectangle 13">
            <a:extLst>
              <a:ext uri="{FF2B5EF4-FFF2-40B4-BE49-F238E27FC236}">
                <a16:creationId xmlns:a16="http://schemas.microsoft.com/office/drawing/2014/main" id="{87549728-B631-4F62-A603-F5FF6EB9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4" name="Rectangle 14">
            <a:extLst>
              <a:ext uri="{FF2B5EF4-FFF2-40B4-BE49-F238E27FC236}">
                <a16:creationId xmlns:a16="http://schemas.microsoft.com/office/drawing/2014/main" id="{5CFFDBE3-649E-4305-85A0-4E85536D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4322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5" name="Rectangle 15">
            <a:extLst>
              <a:ext uri="{FF2B5EF4-FFF2-40B4-BE49-F238E27FC236}">
                <a16:creationId xmlns:a16="http://schemas.microsoft.com/office/drawing/2014/main" id="{64D203E9-0BB5-47EE-B446-C0DE1DAF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765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6126" name="Group 16">
            <a:extLst>
              <a:ext uri="{FF2B5EF4-FFF2-40B4-BE49-F238E27FC236}">
                <a16:creationId xmlns:a16="http://schemas.microsoft.com/office/drawing/2014/main" id="{23098330-9663-4C0B-8B2D-7D9115B31A8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346170" name="Group 17">
              <a:extLst>
                <a:ext uri="{FF2B5EF4-FFF2-40B4-BE49-F238E27FC236}">
                  <a16:creationId xmlns:a16="http://schemas.microsoft.com/office/drawing/2014/main" id="{CF832AB6-1774-4D78-819B-CDCF83739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346173" name="Oval 18">
                <a:extLst>
                  <a:ext uri="{FF2B5EF4-FFF2-40B4-BE49-F238E27FC236}">
                    <a16:creationId xmlns:a16="http://schemas.microsoft.com/office/drawing/2014/main" id="{64039341-0361-40B3-B49D-736FA7B8E3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6174" name="Oval 19">
                <a:extLst>
                  <a:ext uri="{FF2B5EF4-FFF2-40B4-BE49-F238E27FC236}">
                    <a16:creationId xmlns:a16="http://schemas.microsoft.com/office/drawing/2014/main" id="{EEEC7D56-066A-4590-BA37-07DC827E35E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6175" name="Oval 20">
                <a:extLst>
                  <a:ext uri="{FF2B5EF4-FFF2-40B4-BE49-F238E27FC236}">
                    <a16:creationId xmlns:a16="http://schemas.microsoft.com/office/drawing/2014/main" id="{658389BD-F86B-40FF-8EAF-E8CB71FB71C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6176" name="Oval 21">
                <a:extLst>
                  <a:ext uri="{FF2B5EF4-FFF2-40B4-BE49-F238E27FC236}">
                    <a16:creationId xmlns:a16="http://schemas.microsoft.com/office/drawing/2014/main" id="{FA5DD9C3-5BB0-48A1-BACA-C5A88195B4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6177" name="Oval 22">
                <a:extLst>
                  <a:ext uri="{FF2B5EF4-FFF2-40B4-BE49-F238E27FC236}">
                    <a16:creationId xmlns:a16="http://schemas.microsoft.com/office/drawing/2014/main" id="{721DBE2E-D682-4F4C-BD7E-FF6CD2D2B4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6171" name="Line 23">
              <a:extLst>
                <a:ext uri="{FF2B5EF4-FFF2-40B4-BE49-F238E27FC236}">
                  <a16:creationId xmlns:a16="http://schemas.microsoft.com/office/drawing/2014/main" id="{2D8869B4-54DC-4296-9AB4-F2DFB9053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6172" name="Text Box 24">
              <a:extLst>
                <a:ext uri="{FF2B5EF4-FFF2-40B4-BE49-F238E27FC236}">
                  <a16:creationId xmlns:a16="http://schemas.microsoft.com/office/drawing/2014/main" id="{838024C9-42C3-44D3-9331-BFA711255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ko-KR" sz="2400">
                <a:latin typeface="Verdana" panose="020B0604030504040204" pitchFamily="34" charset="0"/>
              </a:endParaRPr>
            </a:p>
          </p:txBody>
        </p:sp>
      </p:grpSp>
      <p:sp>
        <p:nvSpPr>
          <p:cNvPr id="346127" name="Rectangle 25">
            <a:extLst>
              <a:ext uri="{FF2B5EF4-FFF2-40B4-BE49-F238E27FC236}">
                <a16:creationId xmlns:a16="http://schemas.microsoft.com/office/drawing/2014/main" id="{96A27F57-C457-4DFC-9EE4-ACAC07A9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3290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28" name="Rectangle 26">
            <a:extLst>
              <a:ext uri="{FF2B5EF4-FFF2-40B4-BE49-F238E27FC236}">
                <a16:creationId xmlns:a16="http://schemas.microsoft.com/office/drawing/2014/main" id="{2A336B7B-279C-4BB8-8B81-CE03B4E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908050"/>
            <a:ext cx="1717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과정개발 계획 수립</a:t>
            </a:r>
          </a:p>
        </p:txBody>
      </p:sp>
      <p:sp>
        <p:nvSpPr>
          <p:cNvPr id="346129" name="Rectangle 27">
            <a:extLst>
              <a:ext uri="{FF2B5EF4-FFF2-40B4-BE49-F238E27FC236}">
                <a16:creationId xmlns:a16="http://schemas.microsoft.com/office/drawing/2014/main" id="{9914CD91-6E5D-4367-9547-B6259A1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141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30" name="Rectangle 28">
            <a:extLst>
              <a:ext uri="{FF2B5EF4-FFF2-40B4-BE49-F238E27FC236}">
                <a16:creationId xmlns:a16="http://schemas.microsoft.com/office/drawing/2014/main" id="{DCFAAD42-F667-4027-A45B-651F8469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404815"/>
            <a:ext cx="2663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WORKSHEET 1-4.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과정개발</a:t>
            </a:r>
          </a:p>
        </p:txBody>
      </p:sp>
      <p:sp>
        <p:nvSpPr>
          <p:cNvPr id="346131" name="Rectangle 30">
            <a:extLst>
              <a:ext uri="{FF2B5EF4-FFF2-40B4-BE49-F238E27FC236}">
                <a16:creationId xmlns:a16="http://schemas.microsoft.com/office/drawing/2014/main" id="{B986199D-B010-40AD-B961-72A7C35E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132" name="Rectangle 31">
            <a:extLst>
              <a:ext uri="{FF2B5EF4-FFF2-40B4-BE49-F238E27FC236}">
                <a16:creationId xmlns:a16="http://schemas.microsoft.com/office/drawing/2014/main" id="{A32C2F32-29D1-4B75-9A96-D83D6B33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464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0569" name="Group 185">
            <a:extLst>
              <a:ext uri="{FF2B5EF4-FFF2-40B4-BE49-F238E27FC236}">
                <a16:creationId xmlns:a16="http://schemas.microsoft.com/office/drawing/2014/main" id="{DD7891F3-1849-4312-8BD5-615F0A8C18B7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412875"/>
          <a:ext cx="7416800" cy="4351338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책임자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교재개발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매뉴얼 개발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교수매체 개발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평가도구 개발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강사양성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2" descr="template04_2">
            <a:extLst>
              <a:ext uri="{FF2B5EF4-FFF2-40B4-BE49-F238E27FC236}">
                <a16:creationId xmlns:a16="http://schemas.microsoft.com/office/drawing/2014/main" id="{2E1C9C3E-37EB-4A76-BB4E-39B45C27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2867" name="Group 3">
            <a:extLst>
              <a:ext uri="{FF2B5EF4-FFF2-40B4-BE49-F238E27FC236}">
                <a16:creationId xmlns:a16="http://schemas.microsoft.com/office/drawing/2014/main" id="{C42644D2-1397-45CB-8B87-CEC4FA5F709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2892" name="Text Box 4">
              <a:extLst>
                <a:ext uri="{FF2B5EF4-FFF2-40B4-BE49-F238E27FC236}">
                  <a16:creationId xmlns:a16="http://schemas.microsoft.com/office/drawing/2014/main" id="{1DD7D81A-79A0-40FB-A8EB-F20B60553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2893" name="Line 5">
              <a:extLst>
                <a:ext uri="{FF2B5EF4-FFF2-40B4-BE49-F238E27FC236}">
                  <a16:creationId xmlns:a16="http://schemas.microsoft.com/office/drawing/2014/main" id="{A5F4015D-F14A-4B3B-9091-09F4C9809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2868" name="Rectangle 6">
            <a:extLst>
              <a:ext uri="{FF2B5EF4-FFF2-40B4-BE49-F238E27FC236}">
                <a16:creationId xmlns:a16="http://schemas.microsoft.com/office/drawing/2014/main" id="{051FC2A1-AFDD-44B2-84E5-543858BB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69" name="Rectangle 7">
            <a:extLst>
              <a:ext uri="{FF2B5EF4-FFF2-40B4-BE49-F238E27FC236}">
                <a16:creationId xmlns:a16="http://schemas.microsoft.com/office/drawing/2014/main" id="{85A2D7A2-1EB5-43EA-9A8F-444E6D7B2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70" name="Rectangle 8">
            <a:extLst>
              <a:ext uri="{FF2B5EF4-FFF2-40B4-BE49-F238E27FC236}">
                <a16:creationId xmlns:a16="http://schemas.microsoft.com/office/drawing/2014/main" id="{71DC6F75-E642-41ED-874D-E4DA09F9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71" name="Rectangle 9">
            <a:extLst>
              <a:ext uri="{FF2B5EF4-FFF2-40B4-BE49-F238E27FC236}">
                <a16:creationId xmlns:a16="http://schemas.microsoft.com/office/drawing/2014/main" id="{FB58829C-B89C-4FD5-BDE0-BB1F2A97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72" name="Rectangle 10">
            <a:extLst>
              <a:ext uri="{FF2B5EF4-FFF2-40B4-BE49-F238E27FC236}">
                <a16:creationId xmlns:a16="http://schemas.microsoft.com/office/drawing/2014/main" id="{7A1D81D7-4641-4509-A99D-DA370A61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2873" name="Group 11">
            <a:extLst>
              <a:ext uri="{FF2B5EF4-FFF2-40B4-BE49-F238E27FC236}">
                <a16:creationId xmlns:a16="http://schemas.microsoft.com/office/drawing/2014/main" id="{5739799D-9CAA-420F-A70F-5F29B3903F4A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2884" name="Group 12">
              <a:extLst>
                <a:ext uri="{FF2B5EF4-FFF2-40B4-BE49-F238E27FC236}">
                  <a16:creationId xmlns:a16="http://schemas.microsoft.com/office/drawing/2014/main" id="{C6B1E1F8-30EE-47B1-A214-AA1FA8A49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2887" name="Oval 13">
                <a:extLst>
                  <a:ext uri="{FF2B5EF4-FFF2-40B4-BE49-F238E27FC236}">
                    <a16:creationId xmlns:a16="http://schemas.microsoft.com/office/drawing/2014/main" id="{B1B0F0DE-A1C9-4E9A-BAB2-03C2D7F8076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2888" name="Oval 14">
                <a:extLst>
                  <a:ext uri="{FF2B5EF4-FFF2-40B4-BE49-F238E27FC236}">
                    <a16:creationId xmlns:a16="http://schemas.microsoft.com/office/drawing/2014/main" id="{31BC139B-95E8-4437-BE48-2555EFC81B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2889" name="Oval 15">
                <a:extLst>
                  <a:ext uri="{FF2B5EF4-FFF2-40B4-BE49-F238E27FC236}">
                    <a16:creationId xmlns:a16="http://schemas.microsoft.com/office/drawing/2014/main" id="{5C40174E-3188-47FF-AA40-B156BDBBE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2890" name="Oval 16">
                <a:extLst>
                  <a:ext uri="{FF2B5EF4-FFF2-40B4-BE49-F238E27FC236}">
                    <a16:creationId xmlns:a16="http://schemas.microsoft.com/office/drawing/2014/main" id="{43FFE146-5EC8-40AF-9428-4DEA8B2DBE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2891" name="Oval 17">
                <a:extLst>
                  <a:ext uri="{FF2B5EF4-FFF2-40B4-BE49-F238E27FC236}">
                    <a16:creationId xmlns:a16="http://schemas.microsoft.com/office/drawing/2014/main" id="{6D9F4666-D3BE-49E8-B3D0-5DBBC8D277F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2885" name="Line 18">
              <a:extLst>
                <a:ext uri="{FF2B5EF4-FFF2-40B4-BE49-F238E27FC236}">
                  <a16:creationId xmlns:a16="http://schemas.microsoft.com/office/drawing/2014/main" id="{C49E3DC1-D8E8-42DE-99A0-FCCE8904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6" name="Text Box 19">
              <a:extLst>
                <a:ext uri="{FF2B5EF4-FFF2-40B4-BE49-F238E27FC236}">
                  <a16:creationId xmlns:a16="http://schemas.microsoft.com/office/drawing/2014/main" id="{997E897D-FF4B-4494-AF1E-247C6F88E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2874" name="Rectangle 20">
            <a:extLst>
              <a:ext uri="{FF2B5EF4-FFF2-40B4-BE49-F238E27FC236}">
                <a16:creationId xmlns:a16="http://schemas.microsoft.com/office/drawing/2014/main" id="{1CAFBBAE-6751-491E-B674-9DA315CE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75" name="Text Box 21">
            <a:extLst>
              <a:ext uri="{FF2B5EF4-FFF2-40B4-BE49-F238E27FC236}">
                <a16:creationId xmlns:a16="http://schemas.microsoft.com/office/drawing/2014/main" id="{FECBA77C-1F3A-4226-81CF-BC0DB899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2876" name="Rectangle 22">
            <a:extLst>
              <a:ext uri="{FF2B5EF4-FFF2-40B4-BE49-F238E27FC236}">
                <a16:creationId xmlns:a16="http://schemas.microsoft.com/office/drawing/2014/main" id="{A3E6B555-2E30-4599-963C-A2330E0C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77" name="Rectangle 23">
            <a:extLst>
              <a:ext uri="{FF2B5EF4-FFF2-40B4-BE49-F238E27FC236}">
                <a16:creationId xmlns:a16="http://schemas.microsoft.com/office/drawing/2014/main" id="{1628F808-7DFA-4116-8EE5-46FBAE42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78" name="Rectangle 24">
            <a:extLst>
              <a:ext uri="{FF2B5EF4-FFF2-40B4-BE49-F238E27FC236}">
                <a16:creationId xmlns:a16="http://schemas.microsoft.com/office/drawing/2014/main" id="{77635C50-ED44-434E-8AC5-B649BF8F9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2879" name="Group 25">
            <a:extLst>
              <a:ext uri="{FF2B5EF4-FFF2-40B4-BE49-F238E27FC236}">
                <a16:creationId xmlns:a16="http://schemas.microsoft.com/office/drawing/2014/main" id="{6FBAB356-AFD0-41D9-948A-9161BCE81534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908050"/>
            <a:ext cx="1304925" cy="935038"/>
            <a:chOff x="567" y="572"/>
            <a:chExt cx="822" cy="589"/>
          </a:xfrm>
        </p:grpSpPr>
        <p:pic>
          <p:nvPicPr>
            <p:cNvPr id="292882" name="Picture 26" descr="원반2_3">
              <a:extLst>
                <a:ext uri="{FF2B5EF4-FFF2-40B4-BE49-F238E27FC236}">
                  <a16:creationId xmlns:a16="http://schemas.microsoft.com/office/drawing/2014/main" id="{314D9236-4CA4-4E96-A4BF-713F9BAD5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8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883" name="Text Box 27">
              <a:extLst>
                <a:ext uri="{FF2B5EF4-FFF2-40B4-BE49-F238E27FC236}">
                  <a16:creationId xmlns:a16="http://schemas.microsoft.com/office/drawing/2014/main" id="{FFA8AB93-63CA-49FA-8BBA-74AC643A7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6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</p:txBody>
        </p:sp>
      </p:grpSp>
      <p:sp>
        <p:nvSpPr>
          <p:cNvPr id="292880" name="Rectangle 28">
            <a:extLst>
              <a:ext uri="{FF2B5EF4-FFF2-40B4-BE49-F238E27FC236}">
                <a16:creationId xmlns:a16="http://schemas.microsoft.com/office/drawing/2014/main" id="{0A4EAC71-65EB-4ED4-B1C9-85E2279F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881" name="Rectangle 30">
            <a:extLst>
              <a:ext uri="{FF2B5EF4-FFF2-40B4-BE49-F238E27FC236}">
                <a16:creationId xmlns:a16="http://schemas.microsoft.com/office/drawing/2014/main" id="{342F86E5-F10B-4809-B4DD-98D98BA3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5" y="1790702"/>
            <a:ext cx="6840537" cy="17684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완성 된 형태의 교재 및 교보재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 업무연락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기별 수강생 명단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일일 운영 계획서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담당자 편성표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교육장 과목별 좌석배치도 및 준비물품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■ 각종물품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 descr="template04_2">
            <a:extLst>
              <a:ext uri="{FF2B5EF4-FFF2-40B4-BE49-F238E27FC236}">
                <a16:creationId xmlns:a16="http://schemas.microsoft.com/office/drawing/2014/main" id="{EB14D0DD-5C57-4D9E-ACAA-C7D1A59F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3891" name="Group 3">
            <a:extLst>
              <a:ext uri="{FF2B5EF4-FFF2-40B4-BE49-F238E27FC236}">
                <a16:creationId xmlns:a16="http://schemas.microsoft.com/office/drawing/2014/main" id="{7F8B33E4-5AC8-461B-AA0B-946BDCC65FA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3968" name="Text Box 4">
              <a:extLst>
                <a:ext uri="{FF2B5EF4-FFF2-40B4-BE49-F238E27FC236}">
                  <a16:creationId xmlns:a16="http://schemas.microsoft.com/office/drawing/2014/main" id="{AA813D0E-9950-46F9-8123-7E7DB549D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3969" name="Line 5">
              <a:extLst>
                <a:ext uri="{FF2B5EF4-FFF2-40B4-BE49-F238E27FC236}">
                  <a16:creationId xmlns:a16="http://schemas.microsoft.com/office/drawing/2014/main" id="{600C2101-DF05-41BA-BC64-A4B5AD498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3892" name="Rectangle 6">
            <a:extLst>
              <a:ext uri="{FF2B5EF4-FFF2-40B4-BE49-F238E27FC236}">
                <a16:creationId xmlns:a16="http://schemas.microsoft.com/office/drawing/2014/main" id="{7F861EBA-FF1A-4EA7-B358-0B8AD88EB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893" name="Rectangle 7">
            <a:extLst>
              <a:ext uri="{FF2B5EF4-FFF2-40B4-BE49-F238E27FC236}">
                <a16:creationId xmlns:a16="http://schemas.microsoft.com/office/drawing/2014/main" id="{E2D808F3-B2D0-4BD1-AF73-89E1EF2E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894" name="Rectangle 8">
            <a:extLst>
              <a:ext uri="{FF2B5EF4-FFF2-40B4-BE49-F238E27FC236}">
                <a16:creationId xmlns:a16="http://schemas.microsoft.com/office/drawing/2014/main" id="{94CD5C2E-99B1-4240-820A-131615D4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895" name="Rectangle 9">
            <a:extLst>
              <a:ext uri="{FF2B5EF4-FFF2-40B4-BE49-F238E27FC236}">
                <a16:creationId xmlns:a16="http://schemas.microsoft.com/office/drawing/2014/main" id="{1A118D1C-F727-4782-A8F6-DF536075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896" name="Rectangle 10">
            <a:extLst>
              <a:ext uri="{FF2B5EF4-FFF2-40B4-BE49-F238E27FC236}">
                <a16:creationId xmlns:a16="http://schemas.microsoft.com/office/drawing/2014/main" id="{8DD0FA5F-76AC-402D-801D-AD285D96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3897" name="Group 11">
            <a:extLst>
              <a:ext uri="{FF2B5EF4-FFF2-40B4-BE49-F238E27FC236}">
                <a16:creationId xmlns:a16="http://schemas.microsoft.com/office/drawing/2014/main" id="{9D276343-F47E-4ACA-B324-BCDF52846F9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3960" name="Group 12">
              <a:extLst>
                <a:ext uri="{FF2B5EF4-FFF2-40B4-BE49-F238E27FC236}">
                  <a16:creationId xmlns:a16="http://schemas.microsoft.com/office/drawing/2014/main" id="{E5001BF2-94A4-4796-9CFE-68B8698B5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3963" name="Oval 13">
                <a:extLst>
                  <a:ext uri="{FF2B5EF4-FFF2-40B4-BE49-F238E27FC236}">
                    <a16:creationId xmlns:a16="http://schemas.microsoft.com/office/drawing/2014/main" id="{11B6EAC3-1014-45CC-A486-BB129A983D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3964" name="Oval 14">
                <a:extLst>
                  <a:ext uri="{FF2B5EF4-FFF2-40B4-BE49-F238E27FC236}">
                    <a16:creationId xmlns:a16="http://schemas.microsoft.com/office/drawing/2014/main" id="{B2B44A6A-03DD-49FD-92D9-CF5114BB6D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3965" name="Oval 15">
                <a:extLst>
                  <a:ext uri="{FF2B5EF4-FFF2-40B4-BE49-F238E27FC236}">
                    <a16:creationId xmlns:a16="http://schemas.microsoft.com/office/drawing/2014/main" id="{EA7D9EFE-3231-492B-B998-100EB8E874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3966" name="Oval 16">
                <a:extLst>
                  <a:ext uri="{FF2B5EF4-FFF2-40B4-BE49-F238E27FC236}">
                    <a16:creationId xmlns:a16="http://schemas.microsoft.com/office/drawing/2014/main" id="{DDF8733C-8830-4A7B-898A-E1FEDBCE6C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3967" name="Oval 17">
                <a:extLst>
                  <a:ext uri="{FF2B5EF4-FFF2-40B4-BE49-F238E27FC236}">
                    <a16:creationId xmlns:a16="http://schemas.microsoft.com/office/drawing/2014/main" id="{861ABB8B-6966-42D6-BB4A-B6046D253C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3961" name="Line 18">
              <a:extLst>
                <a:ext uri="{FF2B5EF4-FFF2-40B4-BE49-F238E27FC236}">
                  <a16:creationId xmlns:a16="http://schemas.microsoft.com/office/drawing/2014/main" id="{FDC9D28D-7E78-4966-AE64-04A06C806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62" name="Text Box 19">
              <a:extLst>
                <a:ext uri="{FF2B5EF4-FFF2-40B4-BE49-F238E27FC236}">
                  <a16:creationId xmlns:a16="http://schemas.microsoft.com/office/drawing/2014/main" id="{7EFE8E86-EFC3-4FAA-8470-5950359B8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3898" name="Rectangle 20">
            <a:extLst>
              <a:ext uri="{FF2B5EF4-FFF2-40B4-BE49-F238E27FC236}">
                <a16:creationId xmlns:a16="http://schemas.microsoft.com/office/drawing/2014/main" id="{CCEE6CD1-C1D7-47EC-8076-19895921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899" name="Text Box 21">
            <a:extLst>
              <a:ext uri="{FF2B5EF4-FFF2-40B4-BE49-F238E27FC236}">
                <a16:creationId xmlns:a16="http://schemas.microsoft.com/office/drawing/2014/main" id="{6BF2F48D-302B-4D2E-8402-0BAA7E8C8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3900" name="Rectangle 22">
            <a:extLst>
              <a:ext uri="{FF2B5EF4-FFF2-40B4-BE49-F238E27FC236}">
                <a16:creationId xmlns:a16="http://schemas.microsoft.com/office/drawing/2014/main" id="{21CDC348-0F22-4DF7-8E4C-0F3AD95B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901" name="Rectangle 23">
            <a:extLst>
              <a:ext uri="{FF2B5EF4-FFF2-40B4-BE49-F238E27FC236}">
                <a16:creationId xmlns:a16="http://schemas.microsoft.com/office/drawing/2014/main" id="{29FFE313-73A8-496C-AF4A-F33AEF961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902" name="Rectangle 24">
            <a:extLst>
              <a:ext uri="{FF2B5EF4-FFF2-40B4-BE49-F238E27FC236}">
                <a16:creationId xmlns:a16="http://schemas.microsoft.com/office/drawing/2014/main" id="{7766706A-41E4-46A6-B724-54C9E6E3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903" name="Rectangle 28">
            <a:extLst>
              <a:ext uri="{FF2B5EF4-FFF2-40B4-BE49-F238E27FC236}">
                <a16:creationId xmlns:a16="http://schemas.microsoft.com/office/drawing/2014/main" id="{2F7E442C-FBB2-4051-B544-AC4594E3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904" name="Rectangle 30">
            <a:extLst>
              <a:ext uri="{FF2B5EF4-FFF2-40B4-BE49-F238E27FC236}">
                <a16:creationId xmlns:a16="http://schemas.microsoft.com/office/drawing/2014/main" id="{B7009C9F-B54D-4919-B152-18596BC4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765175"/>
            <a:ext cx="253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전 준비사항</a:t>
            </a:r>
          </a:p>
        </p:txBody>
      </p:sp>
      <p:sp>
        <p:nvSpPr>
          <p:cNvPr id="293905" name="Rectangle 31">
            <a:extLst>
              <a:ext uri="{FF2B5EF4-FFF2-40B4-BE49-F238E27FC236}">
                <a16:creationId xmlns:a16="http://schemas.microsoft.com/office/drawing/2014/main" id="{7DA911E0-BC0A-47A9-BD11-677ADB99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5048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8690" name="Group 274">
            <a:extLst>
              <a:ext uri="{FF2B5EF4-FFF2-40B4-BE49-F238E27FC236}">
                <a16:creationId xmlns:a16="http://schemas.microsoft.com/office/drawing/2014/main" id="{9CAF320C-E211-48C2-B558-FC7454C43B1E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125538"/>
          <a:ext cx="7848600" cy="5383212"/>
        </p:xfrm>
        <a:graphic>
          <a:graphicData uri="http://schemas.openxmlformats.org/drawingml/2006/table">
            <a:tbl>
              <a:tblPr/>
              <a:tblGrid>
                <a:gridCol w="18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준비사항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완료시점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업무연락발송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과정개설 통보 및 기별 수강 대상자 선정 의뢰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출강 의뢰 업무연락 발송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 과정 시행 준비와 관련된 행정처리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기별수강대상자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명단작성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본부별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기별 수강 대상자 행정처리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 기별 인원 조정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및 각종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 제작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인쇄 발주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인원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여유분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고정안내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사전교재 인쇄발주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배포도서 구입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매체 외주 제작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구입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 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사전과제발송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대상자에게 배포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여유분을 포함하여 배포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일일 운영계획서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중 일자별로 운영 담당자가 해야 할 일을 작성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준비물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배포물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근무자 편성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기별 담당자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당직 지도교수 편성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근무자 회의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요구됨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운영자 및 과정 담당자의 사전  회의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 준비사항 확인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교육운영 준비 체크 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명단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숙소 및 분과편성표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 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명패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강사연락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강의출장 확인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강사료 및 강사 교통편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소모품 준비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중 사용될 각종 소모품 준비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보드마커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TP,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토트 등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좌석배치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각종 기자재 및 배포물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․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시행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>
            <a:extLst>
              <a:ext uri="{FF2B5EF4-FFF2-40B4-BE49-F238E27FC236}">
                <a16:creationId xmlns:a16="http://schemas.microsoft.com/office/drawing/2014/main" id="{378B1980-527B-4C26-B1F5-8F05091DA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04815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강의의뢰서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&lt;Sample&gt;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7BB3356A-0BE3-4486-B405-220D76BA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981077"/>
            <a:ext cx="16557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업종</a:t>
            </a:r>
          </a:p>
        </p:txBody>
      </p:sp>
      <p:sp>
        <p:nvSpPr>
          <p:cNvPr id="966660" name="Rectangle 4">
            <a:extLst>
              <a:ext uri="{FF2B5EF4-FFF2-40B4-BE49-F238E27FC236}">
                <a16:creationId xmlns:a16="http://schemas.microsoft.com/office/drawing/2014/main" id="{14239FAB-45E9-40BF-AC04-307EFF07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5" y="981077"/>
            <a:ext cx="2592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63C6B611-8965-406E-9096-981EF6B4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2" y="981077"/>
            <a:ext cx="792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</a:p>
        </p:txBody>
      </p:sp>
      <p:sp>
        <p:nvSpPr>
          <p:cNvPr id="294918" name="Rectangle 6">
            <a:extLst>
              <a:ext uri="{FF2B5EF4-FFF2-40B4-BE49-F238E27FC236}">
                <a16:creationId xmlns:a16="http://schemas.microsoft.com/office/drawing/2014/main" id="{E8007F6F-3C78-481A-8951-7A98D5D89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81077"/>
            <a:ext cx="29527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       TEL:</a:t>
            </a:r>
          </a:p>
        </p:txBody>
      </p:sp>
      <p:sp>
        <p:nvSpPr>
          <p:cNvPr id="294919" name="Rectangle 7">
            <a:extLst>
              <a:ext uri="{FF2B5EF4-FFF2-40B4-BE49-F238E27FC236}">
                <a16:creationId xmlns:a16="http://schemas.microsoft.com/office/drawing/2014/main" id="{18F4E508-C482-4482-A313-513490B9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1341438"/>
            <a:ext cx="16557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강의의뢰 과목</a:t>
            </a:r>
          </a:p>
        </p:txBody>
      </p:sp>
      <p:sp>
        <p:nvSpPr>
          <p:cNvPr id="294920" name="Rectangle 8">
            <a:extLst>
              <a:ext uri="{FF2B5EF4-FFF2-40B4-BE49-F238E27FC236}">
                <a16:creationId xmlns:a16="http://schemas.microsoft.com/office/drawing/2014/main" id="{7CFFCB70-2607-46CF-BBA8-868DC1C8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341438"/>
            <a:ext cx="63373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921" name="Rectangle 9">
            <a:extLst>
              <a:ext uri="{FF2B5EF4-FFF2-40B4-BE49-F238E27FC236}">
                <a16:creationId xmlns:a16="http://schemas.microsoft.com/office/drawing/2014/main" id="{3BD483B0-86B5-410C-BD54-85FB0404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700213"/>
            <a:ext cx="16557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교육대상자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</a:p>
        </p:txBody>
      </p:sp>
      <p:sp>
        <p:nvSpPr>
          <p:cNvPr id="294922" name="Rectangle 10">
            <a:extLst>
              <a:ext uri="{FF2B5EF4-FFF2-40B4-BE49-F238E27FC236}">
                <a16:creationId xmlns:a16="http://schemas.microsoft.com/office/drawing/2014/main" id="{7D9A10B6-7AB6-45B6-A413-2B727CCE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700213"/>
            <a:ext cx="35306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923" name="Rectangle 11">
            <a:extLst>
              <a:ext uri="{FF2B5EF4-FFF2-40B4-BE49-F238E27FC236}">
                <a16:creationId xmlns:a16="http://schemas.microsoft.com/office/drawing/2014/main" id="{3AFB4949-271D-4172-BF3A-B1CCCA2B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7" y="1700213"/>
            <a:ext cx="16557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/>
              <a:t>참석인원</a:t>
            </a:r>
          </a:p>
        </p:txBody>
      </p:sp>
      <p:sp>
        <p:nvSpPr>
          <p:cNvPr id="294924" name="Rectangle 12">
            <a:extLst>
              <a:ext uri="{FF2B5EF4-FFF2-40B4-BE49-F238E27FC236}">
                <a16:creationId xmlns:a16="http://schemas.microsoft.com/office/drawing/2014/main" id="{9726FC83-DD19-4B42-BC1D-E4032C71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90" y="1700213"/>
            <a:ext cx="11509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925" name="Rectangle 13">
            <a:extLst>
              <a:ext uri="{FF2B5EF4-FFF2-40B4-BE49-F238E27FC236}">
                <a16:creationId xmlns:a16="http://schemas.microsoft.com/office/drawing/2014/main" id="{653CEA67-13FB-45B2-A065-46D89354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2060577"/>
            <a:ext cx="1655763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 요청 배경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Wants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94926" name="Rectangle 14">
            <a:extLst>
              <a:ext uri="{FF2B5EF4-FFF2-40B4-BE49-F238E27FC236}">
                <a16:creationId xmlns:a16="http://schemas.microsoft.com/office/drawing/2014/main" id="{957C1446-4C0D-4D03-B236-A97928CA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060577"/>
            <a:ext cx="6337300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100"/>
              <a:t>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100"/>
              <a:t>②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100"/>
              <a:t>③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100"/>
              <a:t>④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100"/>
              <a:t>⑤</a:t>
            </a:r>
          </a:p>
        </p:txBody>
      </p:sp>
      <p:sp>
        <p:nvSpPr>
          <p:cNvPr id="294927" name="Rectangle 15">
            <a:extLst>
              <a:ext uri="{FF2B5EF4-FFF2-40B4-BE49-F238E27FC236}">
                <a16:creationId xmlns:a16="http://schemas.microsoft.com/office/drawing/2014/main" id="{484BA51D-FE46-44C1-867D-47195CBC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3500438"/>
            <a:ext cx="16557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강의일정 및 시간</a:t>
            </a:r>
          </a:p>
        </p:txBody>
      </p:sp>
      <p:sp>
        <p:nvSpPr>
          <p:cNvPr id="294928" name="Rectangle 16">
            <a:extLst>
              <a:ext uri="{FF2B5EF4-FFF2-40B4-BE49-F238E27FC236}">
                <a16:creationId xmlns:a16="http://schemas.microsoft.com/office/drawing/2014/main" id="{BB5A259A-3AF3-44EA-AADA-FBE0290B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500438"/>
            <a:ext cx="63373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강의일자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               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시간계획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            (     H)</a:t>
            </a:r>
          </a:p>
        </p:txBody>
      </p:sp>
      <p:sp>
        <p:nvSpPr>
          <p:cNvPr id="294929" name="Rectangle 17">
            <a:extLst>
              <a:ext uri="{FF2B5EF4-FFF2-40B4-BE49-F238E27FC236}">
                <a16:creationId xmlns:a16="http://schemas.microsoft.com/office/drawing/2014/main" id="{80D0467A-492F-4F0E-B0AA-447302BF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4581527"/>
            <a:ext cx="16557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 교재</a:t>
            </a:r>
          </a:p>
        </p:txBody>
      </p:sp>
      <p:sp>
        <p:nvSpPr>
          <p:cNvPr id="294930" name="Rectangle 18">
            <a:extLst>
              <a:ext uri="{FF2B5EF4-FFF2-40B4-BE49-F238E27FC236}">
                <a16:creationId xmlns:a16="http://schemas.microsoft.com/office/drawing/2014/main" id="{EDB7EC54-B8EB-4D97-B790-E3B2DD48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581527"/>
            <a:ext cx="63373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필요유무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 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도착일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월     일 까지 </a:t>
            </a:r>
          </a:p>
        </p:txBody>
      </p:sp>
      <p:sp>
        <p:nvSpPr>
          <p:cNvPr id="294931" name="Rectangle 19">
            <a:extLst>
              <a:ext uri="{FF2B5EF4-FFF2-40B4-BE49-F238E27FC236}">
                <a16:creationId xmlns:a16="http://schemas.microsoft.com/office/drawing/2014/main" id="{1EB9A2F4-3EE8-43A6-8360-55F7AD3E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4941888"/>
            <a:ext cx="16557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강사정보요청</a:t>
            </a:r>
          </a:p>
        </p:txBody>
      </p:sp>
      <p:sp>
        <p:nvSpPr>
          <p:cNvPr id="294932" name="Rectangle 20">
            <a:extLst>
              <a:ext uri="{FF2B5EF4-FFF2-40B4-BE49-F238E27FC236}">
                <a16:creationId xmlns:a16="http://schemas.microsoft.com/office/drawing/2014/main" id="{C08B2FA3-A7CA-4BD7-8A26-66350431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941888"/>
            <a:ext cx="63373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이력서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강의경력내역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기타 필요한 서류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      ) </a:t>
            </a:r>
          </a:p>
        </p:txBody>
      </p:sp>
      <p:sp>
        <p:nvSpPr>
          <p:cNvPr id="294933" name="Rectangle 21">
            <a:extLst>
              <a:ext uri="{FF2B5EF4-FFF2-40B4-BE49-F238E27FC236}">
                <a16:creationId xmlns:a16="http://schemas.microsoft.com/office/drawing/2014/main" id="{3C7ECA42-94CD-423C-8E47-4E0AE45F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5302252"/>
            <a:ext cx="16557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강사료</a:t>
            </a:r>
          </a:p>
        </p:txBody>
      </p:sp>
      <p:sp>
        <p:nvSpPr>
          <p:cNvPr id="294934" name="Rectangle 22">
            <a:extLst>
              <a:ext uri="{FF2B5EF4-FFF2-40B4-BE49-F238E27FC236}">
                <a16:creationId xmlns:a16="http://schemas.microsoft.com/office/drawing/2014/main" id="{300C08D9-5950-4AA9-A4DA-05022D7F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302252"/>
            <a:ext cx="63373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시간당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교통비            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총 강사료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94935" name="Rectangle 23">
            <a:extLst>
              <a:ext uri="{FF2B5EF4-FFF2-40B4-BE49-F238E27FC236}">
                <a16:creationId xmlns:a16="http://schemas.microsoft.com/office/drawing/2014/main" id="{24F2E6E3-D7BF-4284-98D6-0BEE8F4E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3860802"/>
            <a:ext cx="16557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강의장소</a:t>
            </a:r>
          </a:p>
        </p:txBody>
      </p:sp>
      <p:sp>
        <p:nvSpPr>
          <p:cNvPr id="294936" name="Rectangle 24">
            <a:extLst>
              <a:ext uri="{FF2B5EF4-FFF2-40B4-BE49-F238E27FC236}">
                <a16:creationId xmlns:a16="http://schemas.microsoft.com/office/drawing/2014/main" id="{5B0DDEAE-0664-483E-8995-D14F8CEB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60802"/>
            <a:ext cx="63373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교육원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상세정보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:    http://                )</a:t>
            </a:r>
          </a:p>
        </p:txBody>
      </p:sp>
      <p:sp>
        <p:nvSpPr>
          <p:cNvPr id="294937" name="Rectangle 25">
            <a:extLst>
              <a:ext uri="{FF2B5EF4-FFF2-40B4-BE49-F238E27FC236}">
                <a16:creationId xmlns:a16="http://schemas.microsoft.com/office/drawing/2014/main" id="{354B7AEB-9F11-490A-A96C-0E514C27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4221163"/>
            <a:ext cx="16557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필요기자재</a:t>
            </a:r>
          </a:p>
        </p:txBody>
      </p:sp>
      <p:sp>
        <p:nvSpPr>
          <p:cNvPr id="294938" name="Rectangle 26">
            <a:extLst>
              <a:ext uri="{FF2B5EF4-FFF2-40B4-BE49-F238E27FC236}">
                <a16:creationId xmlns:a16="http://schemas.microsoft.com/office/drawing/2014/main" id="{D8EB52C3-6A7C-4280-9B0E-6046101F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221163"/>
            <a:ext cx="63373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빔 프로젝트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94939" name="Rectangle 27">
            <a:extLst>
              <a:ext uri="{FF2B5EF4-FFF2-40B4-BE49-F238E27FC236}">
                <a16:creationId xmlns:a16="http://schemas.microsoft.com/office/drawing/2014/main" id="{740C887A-6A3D-4199-B340-BFE64B6A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5673727"/>
            <a:ext cx="16557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</a:p>
        </p:txBody>
      </p:sp>
      <p:sp>
        <p:nvSpPr>
          <p:cNvPr id="294940" name="Rectangle 28">
            <a:extLst>
              <a:ext uri="{FF2B5EF4-FFF2-40B4-BE49-F238E27FC236}">
                <a16:creationId xmlns:a16="http://schemas.microsoft.com/office/drawing/2014/main" id="{323EBEB3-EB20-484B-87BA-F2BC0056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673727"/>
            <a:ext cx="63373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100"/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2" descr="template04_2">
            <a:extLst>
              <a:ext uri="{FF2B5EF4-FFF2-40B4-BE49-F238E27FC236}">
                <a16:creationId xmlns:a16="http://schemas.microsoft.com/office/drawing/2014/main" id="{37E1E066-E5A4-4AEF-813E-2952E026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5939" name="Group 3">
            <a:extLst>
              <a:ext uri="{FF2B5EF4-FFF2-40B4-BE49-F238E27FC236}">
                <a16:creationId xmlns:a16="http://schemas.microsoft.com/office/drawing/2014/main" id="{F68496D7-DDE8-4285-BF25-CF8AF557133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295986" name="Text Box 4">
              <a:extLst>
                <a:ext uri="{FF2B5EF4-FFF2-40B4-BE49-F238E27FC236}">
                  <a16:creationId xmlns:a16="http://schemas.microsoft.com/office/drawing/2014/main" id="{F7444EEB-5657-4DE4-877D-B104BFA46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295987" name="Line 5">
              <a:extLst>
                <a:ext uri="{FF2B5EF4-FFF2-40B4-BE49-F238E27FC236}">
                  <a16:creationId xmlns:a16="http://schemas.microsoft.com/office/drawing/2014/main" id="{C965029E-5AB3-441C-A586-1C8AB458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5940" name="Rectangle 6">
            <a:extLst>
              <a:ext uri="{FF2B5EF4-FFF2-40B4-BE49-F238E27FC236}">
                <a16:creationId xmlns:a16="http://schemas.microsoft.com/office/drawing/2014/main" id="{A2206BB6-BD98-4F69-AEDC-3F40ACA9F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41" name="Rectangle 7">
            <a:extLst>
              <a:ext uri="{FF2B5EF4-FFF2-40B4-BE49-F238E27FC236}">
                <a16:creationId xmlns:a16="http://schemas.microsoft.com/office/drawing/2014/main" id="{C5A6348C-A50B-4FF4-9232-B8F7CA2D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42" name="Rectangle 8">
            <a:extLst>
              <a:ext uri="{FF2B5EF4-FFF2-40B4-BE49-F238E27FC236}">
                <a16:creationId xmlns:a16="http://schemas.microsoft.com/office/drawing/2014/main" id="{1610C8B8-3015-4823-9E01-71E6067C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43" name="Rectangle 9">
            <a:extLst>
              <a:ext uri="{FF2B5EF4-FFF2-40B4-BE49-F238E27FC236}">
                <a16:creationId xmlns:a16="http://schemas.microsoft.com/office/drawing/2014/main" id="{4B864A8E-D300-4B01-B1F8-6C87C978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44" name="Rectangle 10">
            <a:extLst>
              <a:ext uri="{FF2B5EF4-FFF2-40B4-BE49-F238E27FC236}">
                <a16:creationId xmlns:a16="http://schemas.microsoft.com/office/drawing/2014/main" id="{560326D8-2DE3-4D09-ABCC-F0FC12DDC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5945" name="Group 11">
            <a:extLst>
              <a:ext uri="{FF2B5EF4-FFF2-40B4-BE49-F238E27FC236}">
                <a16:creationId xmlns:a16="http://schemas.microsoft.com/office/drawing/2014/main" id="{E6B878D5-26D0-4AD9-81B3-6E4E2963E03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grpSp>
          <p:nvGrpSpPr>
            <p:cNvPr id="295978" name="Group 12">
              <a:extLst>
                <a:ext uri="{FF2B5EF4-FFF2-40B4-BE49-F238E27FC236}">
                  <a16:creationId xmlns:a16="http://schemas.microsoft.com/office/drawing/2014/main" id="{25CD66FD-6DB8-448C-8B8E-1836DA1AF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7" cy="172"/>
              <a:chOff x="385" y="845"/>
              <a:chExt cx="1094" cy="1044"/>
            </a:xfrm>
          </p:grpSpPr>
          <p:sp>
            <p:nvSpPr>
              <p:cNvPr id="295981" name="Oval 13">
                <a:extLst>
                  <a:ext uri="{FF2B5EF4-FFF2-40B4-BE49-F238E27FC236}">
                    <a16:creationId xmlns:a16="http://schemas.microsoft.com/office/drawing/2014/main" id="{21FE0634-5E8F-493D-891D-B1DB232BA3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5982" name="Oval 14">
                <a:extLst>
                  <a:ext uri="{FF2B5EF4-FFF2-40B4-BE49-F238E27FC236}">
                    <a16:creationId xmlns:a16="http://schemas.microsoft.com/office/drawing/2014/main" id="{C1D56862-0513-477D-B677-CE474A4870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5983" name="Oval 15">
                <a:extLst>
                  <a:ext uri="{FF2B5EF4-FFF2-40B4-BE49-F238E27FC236}">
                    <a16:creationId xmlns:a16="http://schemas.microsoft.com/office/drawing/2014/main" id="{99037639-45AF-4023-9521-3DD7B10E80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5984" name="Oval 16">
                <a:extLst>
                  <a:ext uri="{FF2B5EF4-FFF2-40B4-BE49-F238E27FC236}">
                    <a16:creationId xmlns:a16="http://schemas.microsoft.com/office/drawing/2014/main" id="{62A3A086-9359-4EAD-82EF-4464653258E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5985" name="Oval 17">
                <a:extLst>
                  <a:ext uri="{FF2B5EF4-FFF2-40B4-BE49-F238E27FC236}">
                    <a16:creationId xmlns:a16="http://schemas.microsoft.com/office/drawing/2014/main" id="{E504B027-83D6-46EF-8D32-B56C3A4EB9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5979" name="Line 18">
              <a:extLst>
                <a:ext uri="{FF2B5EF4-FFF2-40B4-BE49-F238E27FC236}">
                  <a16:creationId xmlns:a16="http://schemas.microsoft.com/office/drawing/2014/main" id="{D394D9F8-A775-4782-88A4-7350CA962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0" name="Text Box 19">
              <a:extLst>
                <a:ext uri="{FF2B5EF4-FFF2-40B4-BE49-F238E27FC236}">
                  <a16:creationId xmlns:a16="http://schemas.microsoft.com/office/drawing/2014/main" id="{B1097C52-0E9C-43D7-B3C3-6AA191E92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409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전통적 과정개발 방법</a:t>
              </a:r>
            </a:p>
          </p:txBody>
        </p:sp>
      </p:grpSp>
      <p:sp>
        <p:nvSpPr>
          <p:cNvPr id="295946" name="Rectangle 20">
            <a:extLst>
              <a:ext uri="{FF2B5EF4-FFF2-40B4-BE49-F238E27FC236}">
                <a16:creationId xmlns:a16="http://schemas.microsoft.com/office/drawing/2014/main" id="{776F8DB5-62AB-4DAB-9379-A1AB42DA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98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47" name="Text Box 21">
            <a:extLst>
              <a:ext uri="{FF2B5EF4-FFF2-40B4-BE49-F238E27FC236}">
                <a16:creationId xmlns:a16="http://schemas.microsoft.com/office/drawing/2014/main" id="{5F470016-23DB-4905-BB69-BA9648CB0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2" y="260352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295948" name="Rectangle 22">
            <a:extLst>
              <a:ext uri="{FF2B5EF4-FFF2-40B4-BE49-F238E27FC236}">
                <a16:creationId xmlns:a16="http://schemas.microsoft.com/office/drawing/2014/main" id="{F7CBDD19-3BAC-4A5C-8B7B-148904B1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367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49" name="Rectangle 23">
            <a:extLst>
              <a:ext uri="{FF2B5EF4-FFF2-40B4-BE49-F238E27FC236}">
                <a16:creationId xmlns:a16="http://schemas.microsoft.com/office/drawing/2014/main" id="{FAEAF5CF-E65E-4A1B-B813-F6701E9D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50" name="Rectangle 24">
            <a:extLst>
              <a:ext uri="{FF2B5EF4-FFF2-40B4-BE49-F238E27FC236}">
                <a16:creationId xmlns:a16="http://schemas.microsoft.com/office/drawing/2014/main" id="{3E7879A9-4A8B-4B65-A674-EE0DFC4A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552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51" name="Rectangle 25">
            <a:extLst>
              <a:ext uri="{FF2B5EF4-FFF2-40B4-BE49-F238E27FC236}">
                <a16:creationId xmlns:a16="http://schemas.microsoft.com/office/drawing/2014/main" id="{051CEF43-08F8-4201-AA0F-9AE0FA44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5119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52" name="Rectangle 26">
            <a:extLst>
              <a:ext uri="{FF2B5EF4-FFF2-40B4-BE49-F238E27FC236}">
                <a16:creationId xmlns:a16="http://schemas.microsoft.com/office/drawing/2014/main" id="{23D3C346-CE08-45CD-9CF8-DA463CB6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3427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교육과정 시행 중 운영자가 해야 할 일</a:t>
            </a:r>
          </a:p>
        </p:txBody>
      </p:sp>
      <p:sp>
        <p:nvSpPr>
          <p:cNvPr id="295953" name="Rectangle 27">
            <a:extLst>
              <a:ext uri="{FF2B5EF4-FFF2-40B4-BE49-F238E27FC236}">
                <a16:creationId xmlns:a16="http://schemas.microsoft.com/office/drawing/2014/main" id="{E6A63799-D29D-4FCA-AC98-4224D69D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25048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954" name="Rectangle 82">
            <a:extLst>
              <a:ext uri="{FF2B5EF4-FFF2-40B4-BE49-F238E27FC236}">
                <a16:creationId xmlns:a16="http://schemas.microsoft.com/office/drawing/2014/main" id="{D6C04DD2-60D1-427C-B379-0C251E16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4145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0632" name="Group 168">
            <a:extLst>
              <a:ext uri="{FF2B5EF4-FFF2-40B4-BE49-F238E27FC236}">
                <a16:creationId xmlns:a16="http://schemas.microsoft.com/office/drawing/2014/main" id="{571A2B30-5A86-4B53-94FC-647E06DF950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412877"/>
          <a:ext cx="7848600" cy="3078163"/>
        </p:xfrm>
        <a:graphic>
          <a:graphicData uri="http://schemas.openxmlformats.org/drawingml/2006/table">
            <a:tbl>
              <a:tblPr/>
              <a:tblGrid>
                <a:gridCol w="171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    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  부  내  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생활안내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대상으로 교육과정 시작 전 안내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과정안내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내용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장소 등 교육과정 전반 소개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생활안내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및 숙박시설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 편의시설 등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및 관련자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강사에 대한 사전 연락 및 접대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명단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분위기 등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숙박 및 교통편 조치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해당기수 교육참가인원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변동사항 조치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생활태도 관리 및 생활 등 제반 사항 조치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과정진행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각 과목 진행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 교육장 집합상태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 준비상태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 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진행과정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Monitoring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 강사 및 수강생에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Feedback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반응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일일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수강생의 교육 참여태도 관찰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각 과목의 내용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진행방법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 등에 대한 수강생 및 강사의 의견 수렴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7397" marB="473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1943</Words>
  <Application>Microsoft Office PowerPoint</Application>
  <PresentationFormat>화면 슬라이드 쇼(4:3)</PresentationFormat>
  <Paragraphs>795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2" baseType="lpstr">
      <vt:lpstr>HY견고딕</vt:lpstr>
      <vt:lpstr>HY헤드라인M</vt:lpstr>
      <vt:lpstr>Malgun Gothic Semilight</vt:lpstr>
      <vt:lpstr>굴림</vt:lpstr>
      <vt:lpstr>맑은 고딕</vt:lpstr>
      <vt:lpstr>Arial</vt:lpstr>
      <vt:lpstr>BankGothic Md BT</vt:lpstr>
      <vt:lpstr>Calibri</vt:lpstr>
      <vt:lpstr>Calibri Light</vt:lpstr>
      <vt:lpstr>Times New Roman</vt:lpstr>
      <vt:lpstr>Verdana</vt:lpstr>
      <vt:lpstr>Wingdings</vt:lpstr>
      <vt:lpstr>산돌고딕B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장경택 장경택</cp:lastModifiedBy>
  <cp:revision>1</cp:revision>
  <dcterms:created xsi:type="dcterms:W3CDTF">2019-03-03T13:29:23Z</dcterms:created>
  <dcterms:modified xsi:type="dcterms:W3CDTF">2019-03-03T13:29:40Z</dcterms:modified>
</cp:coreProperties>
</file>