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771" r:id="rId2"/>
    <p:sldId id="421" r:id="rId3"/>
    <p:sldId id="422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1770" r:id="rId13"/>
    <p:sldId id="434" r:id="rId14"/>
    <p:sldId id="436" r:id="rId15"/>
    <p:sldId id="423" r:id="rId16"/>
    <p:sldId id="424" r:id="rId17"/>
    <p:sldId id="393" r:id="rId18"/>
    <p:sldId id="1264" r:id="rId19"/>
    <p:sldId id="1752" r:id="rId20"/>
    <p:sldId id="1266" r:id="rId21"/>
    <p:sldId id="1268" r:id="rId22"/>
    <p:sldId id="1270" r:id="rId23"/>
    <p:sldId id="1273" r:id="rId24"/>
    <p:sldId id="1277" r:id="rId25"/>
    <p:sldId id="1279" r:id="rId26"/>
    <p:sldId id="1275" r:id="rId27"/>
    <p:sldId id="1274" r:id="rId28"/>
    <p:sldId id="1281" r:id="rId29"/>
    <p:sldId id="1283" r:id="rId30"/>
    <p:sldId id="1286" r:id="rId31"/>
    <p:sldId id="1285" r:id="rId32"/>
    <p:sldId id="1289" r:id="rId33"/>
    <p:sldId id="1316" r:id="rId34"/>
    <p:sldId id="1291" r:id="rId35"/>
    <p:sldId id="1292" r:id="rId36"/>
    <p:sldId id="1294" r:id="rId37"/>
    <p:sldId id="1296" r:id="rId38"/>
    <p:sldId id="1298" r:id="rId39"/>
    <p:sldId id="1300" r:id="rId40"/>
    <p:sldId id="1302" r:id="rId41"/>
    <p:sldId id="1304" r:id="rId42"/>
    <p:sldId id="1306" r:id="rId43"/>
    <p:sldId id="1308" r:id="rId44"/>
    <p:sldId id="1310" r:id="rId45"/>
    <p:sldId id="1312" r:id="rId46"/>
    <p:sldId id="131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6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0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7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4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7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C16D-58CE-48BB-964F-3E145BFC186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EE91-73C1-45CC-9EDE-697E66CEA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5">
            <a:extLst>
              <a:ext uri="{FF2B5EF4-FFF2-40B4-BE49-F238E27FC236}">
                <a16:creationId xmlns:a16="http://schemas.microsoft.com/office/drawing/2014/main" id="{9A3A8FD9-F968-49BA-BBF4-D63DF36A8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1916115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교육운영 체크사항</a:t>
            </a:r>
          </a:p>
        </p:txBody>
      </p:sp>
      <p:pic>
        <p:nvPicPr>
          <p:cNvPr id="347139" name="Picture 11" descr="65016">
            <a:extLst>
              <a:ext uri="{FF2B5EF4-FFF2-40B4-BE49-F238E27FC236}">
                <a16:creationId xmlns:a16="http://schemas.microsoft.com/office/drawing/2014/main" id="{E9BFDAF9-6EA8-4C8A-A618-C3F03479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9323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0" name="Text Box 6">
            <a:extLst>
              <a:ext uri="{FF2B5EF4-FFF2-40B4-BE49-F238E27FC236}">
                <a16:creationId xmlns:a16="http://schemas.microsoft.com/office/drawing/2014/main" id="{7003EE25-FF6F-413E-922E-94B24A871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92150"/>
            <a:ext cx="1008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8398" dir="3806097" algn="ctr" rotWithShape="0">
              <a:srgbClr val="00336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ko-KR" sz="2400">
                <a:solidFill>
                  <a:srgbClr val="FF33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 6</a:t>
            </a:r>
          </a:p>
        </p:txBody>
      </p:sp>
      <p:grpSp>
        <p:nvGrpSpPr>
          <p:cNvPr id="347141" name="Group 7">
            <a:extLst>
              <a:ext uri="{FF2B5EF4-FFF2-40B4-BE49-F238E27FC236}">
                <a16:creationId xmlns:a16="http://schemas.microsoft.com/office/drawing/2014/main" id="{7C267242-EC50-4BA4-A6B4-1AF3523D9211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76250"/>
            <a:ext cx="4427538" cy="865188"/>
            <a:chOff x="2562" y="300"/>
            <a:chExt cx="2789" cy="545"/>
          </a:xfrm>
        </p:grpSpPr>
        <p:sp>
          <p:nvSpPr>
            <p:cNvPr id="347142" name="Rectangle 8">
              <a:extLst>
                <a:ext uri="{FF2B5EF4-FFF2-40B4-BE49-F238E27FC236}">
                  <a16:creationId xmlns:a16="http://schemas.microsoft.com/office/drawing/2014/main" id="{59EE77C7-C521-4DDC-9A11-306877726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0"/>
              <a:ext cx="2789" cy="545"/>
            </a:xfrm>
            <a:prstGeom prst="rect">
              <a:avLst/>
            </a:prstGeom>
            <a:solidFill>
              <a:schemeClr val="tx1">
                <a:alpha val="49019"/>
              </a:schemeClr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7143" name="Text Box 9">
              <a:extLst>
                <a:ext uri="{FF2B5EF4-FFF2-40B4-BE49-F238E27FC236}">
                  <a16:creationId xmlns:a16="http://schemas.microsoft.com/office/drawing/2014/main" id="{22926F5A-BA9D-434E-8EB3-935181CB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436"/>
              <a:ext cx="2314" cy="3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교육운영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 descr="template04_2">
            <a:extLst>
              <a:ext uri="{FF2B5EF4-FFF2-40B4-BE49-F238E27FC236}">
                <a16:creationId xmlns:a16="http://schemas.microsoft.com/office/drawing/2014/main" id="{BEC59DAB-4719-484B-AE8D-0B950F5EC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6355" name="Group 3">
            <a:extLst>
              <a:ext uri="{FF2B5EF4-FFF2-40B4-BE49-F238E27FC236}">
                <a16:creationId xmlns:a16="http://schemas.microsoft.com/office/drawing/2014/main" id="{B5907ABF-55FD-4097-AC16-6CB1D1A76B1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6359" name="Text Box 4">
              <a:extLst>
                <a:ext uri="{FF2B5EF4-FFF2-40B4-BE49-F238E27FC236}">
                  <a16:creationId xmlns:a16="http://schemas.microsoft.com/office/drawing/2014/main" id="{B7BB1096-8D78-4610-8F5E-E1C6F6B6F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6360" name="Line 5">
              <a:extLst>
                <a:ext uri="{FF2B5EF4-FFF2-40B4-BE49-F238E27FC236}">
                  <a16:creationId xmlns:a16="http://schemas.microsoft.com/office/drawing/2014/main" id="{BA6D2505-FC39-48F9-AB76-82486CC7B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6356" name="Rectangle 2">
            <a:extLst>
              <a:ext uri="{FF2B5EF4-FFF2-40B4-BE49-F238E27FC236}">
                <a16:creationId xmlns:a16="http://schemas.microsoft.com/office/drawing/2014/main" id="{B8A64665-B7BA-408D-B412-07E16A93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6357" name="Text Box 29">
            <a:extLst>
              <a:ext uri="{FF2B5EF4-FFF2-40B4-BE49-F238E27FC236}">
                <a16:creationId xmlns:a16="http://schemas.microsoft.com/office/drawing/2014/main" id="{564B4A07-B1BC-48DF-8C93-C4A22118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1557338"/>
            <a:ext cx="2447925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평가</a:t>
            </a:r>
          </a:p>
        </p:txBody>
      </p:sp>
      <p:sp>
        <p:nvSpPr>
          <p:cNvPr id="356358" name="Rectangle 31">
            <a:extLst>
              <a:ext uri="{FF2B5EF4-FFF2-40B4-BE49-F238E27FC236}">
                <a16:creationId xmlns:a16="http://schemas.microsoft.com/office/drawing/2014/main" id="{7F85F5DD-D52A-437B-8664-ABC4B26A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0575"/>
            <a:ext cx="7416800" cy="273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중 개선사항을 발견하여 다음 기수의 교육과정 혹은 남은 일정에 그 결과를 반영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교육의 내용 결정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 등에 대한 의견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및 시설 지원상의 문제점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시간운영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대한 만족도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도움이 되는 정도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적용성 등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HRD Staff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느낌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평가의 방법 및 시기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특정과목 종료시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단위 종료시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설문지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면담 등의 방법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수강생과의 대화를 통한 교육과정 반응 평가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378" name="Picture 2" descr="template04_2">
            <a:extLst>
              <a:ext uri="{FF2B5EF4-FFF2-40B4-BE49-F238E27FC236}">
                <a16:creationId xmlns:a16="http://schemas.microsoft.com/office/drawing/2014/main" id="{D7C85595-BBE7-4783-8B13-01EC0A2A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7379" name="Group 3">
            <a:extLst>
              <a:ext uri="{FF2B5EF4-FFF2-40B4-BE49-F238E27FC236}">
                <a16:creationId xmlns:a16="http://schemas.microsoft.com/office/drawing/2014/main" id="{FA1DBB86-401B-4B20-B940-BB743E7952A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7404" name="Text Box 4">
              <a:extLst>
                <a:ext uri="{FF2B5EF4-FFF2-40B4-BE49-F238E27FC236}">
                  <a16:creationId xmlns:a16="http://schemas.microsoft.com/office/drawing/2014/main" id="{969893BD-652E-4A4D-ABD7-56BA6393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7405" name="Line 5">
              <a:extLst>
                <a:ext uri="{FF2B5EF4-FFF2-40B4-BE49-F238E27FC236}">
                  <a16:creationId xmlns:a16="http://schemas.microsoft.com/office/drawing/2014/main" id="{AF9F2D4A-47F2-415C-B9D2-2ECAA3EDE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7380" name="Rectangle 2">
            <a:extLst>
              <a:ext uri="{FF2B5EF4-FFF2-40B4-BE49-F238E27FC236}">
                <a16:creationId xmlns:a16="http://schemas.microsoft.com/office/drawing/2014/main" id="{31C4896C-22F5-4E63-9D84-7235E273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7381" name="Text Box 29">
            <a:extLst>
              <a:ext uri="{FF2B5EF4-FFF2-40B4-BE49-F238E27FC236}">
                <a16:creationId xmlns:a16="http://schemas.microsoft.com/office/drawing/2014/main" id="{2EB65E50-9520-42AA-B937-7DF5D022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5" y="927100"/>
            <a:ext cx="2447925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SPOT</a:t>
            </a: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7663-5818-490F-9C48-D22A51C3EB61}"/>
              </a:ext>
            </a:extLst>
          </p:cNvPr>
          <p:cNvSpPr txBox="1"/>
          <p:nvPr/>
        </p:nvSpPr>
        <p:spPr>
          <a:xfrm>
            <a:off x="2268540" y="1412875"/>
            <a:ext cx="4048125" cy="292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Spot</a:t>
            </a:r>
            <a:r>
              <a:rPr lang="ko-KR" altLang="en-US" sz="1200" dirty="0">
                <a:solidFill>
                  <a:srgbClr val="000000"/>
                </a:solidFill>
              </a:rPr>
              <a:t>은 언제 활용하나</a:t>
            </a:r>
            <a:r>
              <a:rPr lang="en-US" altLang="ko-KR" sz="1200" dirty="0">
                <a:solidFill>
                  <a:srgbClr val="000000"/>
                </a:solidFill>
              </a:rPr>
              <a:t>?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57383" name="TextBox 24">
            <a:extLst>
              <a:ext uri="{FF2B5EF4-FFF2-40B4-BE49-F238E27FC236}">
                <a16:creationId xmlns:a16="http://schemas.microsoft.com/office/drawing/2014/main" id="{6BE13DE5-5E3D-4922-825B-03DB9D15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268540"/>
            <a:ext cx="5859462" cy="8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AutoNum type="arabicPeriod"/>
            </a:pPr>
            <a:r>
              <a:rPr lang="ko-KR" altLang="en-US" sz="1200">
                <a:solidFill>
                  <a:srgbClr val="000000"/>
                </a:solidFill>
                <a:ea typeface="맑은 고딕" panose="020B0503020000020004" pitchFamily="50" charset="-127"/>
              </a:rPr>
              <a:t>갑자기 주어지는 자투리 시간</a:t>
            </a:r>
            <a:endParaRPr lang="en-US" altLang="ko-KR" sz="120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AutoNum type="arabicPeriod"/>
            </a:pPr>
            <a:r>
              <a:rPr lang="ko-KR" altLang="en-US" sz="1200">
                <a:solidFill>
                  <a:srgbClr val="000000"/>
                </a:solidFill>
                <a:ea typeface="맑은 고딕" panose="020B0503020000020004" pitchFamily="50" charset="-127"/>
              </a:rPr>
              <a:t>강의 중 시선집중이 잘 안 되거나 기분전환을 필요로 할 때</a:t>
            </a:r>
            <a:endParaRPr lang="en-US" altLang="ko-KR" sz="120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AutoNum type="arabicPeriod"/>
            </a:pPr>
            <a:r>
              <a:rPr lang="ko-KR" altLang="en-US" sz="1200">
                <a:solidFill>
                  <a:srgbClr val="000000"/>
                </a:solidFill>
                <a:ea typeface="맑은 고딕" panose="020B0503020000020004" pitchFamily="50" charset="-127"/>
              </a:rPr>
              <a:t>학습목표 달성에 스팟이 필요할 경우</a:t>
            </a:r>
          </a:p>
        </p:txBody>
      </p:sp>
      <p:pic>
        <p:nvPicPr>
          <p:cNvPr id="357384" name="그림 25">
            <a:extLst>
              <a:ext uri="{FF2B5EF4-FFF2-40B4-BE49-F238E27FC236}">
                <a16:creationId xmlns:a16="http://schemas.microsoft.com/office/drawing/2014/main" id="{361109C1-A39C-428B-A427-B2A04A512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1524000"/>
            <a:ext cx="84613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3497E-0E30-4730-AB7D-47FDB9F61932}"/>
              </a:ext>
            </a:extLst>
          </p:cNvPr>
          <p:cNvSpPr txBox="1"/>
          <p:nvPr/>
        </p:nvSpPr>
        <p:spPr>
          <a:xfrm>
            <a:off x="2343152" y="3702052"/>
            <a:ext cx="4048125" cy="290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00"/>
                </a:solidFill>
                <a:latin typeface="굴림"/>
              </a:rPr>
              <a:t>SIT </a:t>
            </a:r>
            <a:r>
              <a:rPr lang="ko-KR" altLang="en-US" sz="1200" dirty="0">
                <a:solidFill>
                  <a:srgbClr val="000000"/>
                </a:solidFill>
                <a:latin typeface="굴림"/>
              </a:rPr>
              <a:t>고려사항</a:t>
            </a:r>
          </a:p>
        </p:txBody>
      </p:sp>
      <p:grpSp>
        <p:nvGrpSpPr>
          <p:cNvPr id="357386" name="그룹 27">
            <a:extLst>
              <a:ext uri="{FF2B5EF4-FFF2-40B4-BE49-F238E27FC236}">
                <a16:creationId xmlns:a16="http://schemas.microsoft.com/office/drawing/2014/main" id="{C5BB9453-305A-41E0-BA8A-EABF2CC6472D}"/>
              </a:ext>
            </a:extLst>
          </p:cNvPr>
          <p:cNvGrpSpPr>
            <a:grpSpLocks/>
          </p:cNvGrpSpPr>
          <p:nvPr/>
        </p:nvGrpSpPr>
        <p:grpSpPr bwMode="auto">
          <a:xfrm>
            <a:off x="1800227" y="4508502"/>
            <a:ext cx="5103813" cy="2005013"/>
            <a:chOff x="1498136" y="2767946"/>
            <a:chExt cx="8936899" cy="2318004"/>
          </a:xfrm>
        </p:grpSpPr>
        <p:grpSp>
          <p:nvGrpSpPr>
            <p:cNvPr id="357392" name="그룹 28">
              <a:extLst>
                <a:ext uri="{FF2B5EF4-FFF2-40B4-BE49-F238E27FC236}">
                  <a16:creationId xmlns:a16="http://schemas.microsoft.com/office/drawing/2014/main" id="{EBCA910E-2F2E-4BC2-92A4-AA75F74E5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136" y="2767946"/>
              <a:ext cx="3059112" cy="827088"/>
              <a:chOff x="1498136" y="2767946"/>
              <a:chExt cx="3059112" cy="827088"/>
            </a:xfrm>
          </p:grpSpPr>
          <p:sp>
            <p:nvSpPr>
              <p:cNvPr id="357402" name="Rectangle 408">
                <a:extLst>
                  <a:ext uri="{FF2B5EF4-FFF2-40B4-BE49-F238E27FC236}">
                    <a16:creationId xmlns:a16="http://schemas.microsoft.com/office/drawing/2014/main" id="{0AF038C0-7AE8-4693-A043-53C8935C5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136" y="2767946"/>
                <a:ext cx="3059112" cy="8270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ko-KR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403" name="TextBox 39">
                <a:extLst>
                  <a:ext uri="{FF2B5EF4-FFF2-40B4-BE49-F238E27FC236}">
                    <a16:creationId xmlns:a16="http://schemas.microsoft.com/office/drawing/2014/main" id="{0730E61D-5B78-4DDA-8583-6526F88DE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656" y="3010488"/>
                <a:ext cx="2331721" cy="33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장소와 시간</a:t>
                </a:r>
              </a:p>
            </p:txBody>
          </p:sp>
        </p:grpSp>
        <p:grpSp>
          <p:nvGrpSpPr>
            <p:cNvPr id="357393" name="그룹 29">
              <a:extLst>
                <a:ext uri="{FF2B5EF4-FFF2-40B4-BE49-F238E27FC236}">
                  <a16:creationId xmlns:a16="http://schemas.microsoft.com/office/drawing/2014/main" id="{23EBB9E2-FA23-4B3E-BCF4-1621A59CC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136" y="4258862"/>
              <a:ext cx="3059112" cy="827088"/>
              <a:chOff x="1498136" y="4258862"/>
              <a:chExt cx="3059112" cy="827088"/>
            </a:xfrm>
          </p:grpSpPr>
          <p:sp>
            <p:nvSpPr>
              <p:cNvPr id="357400" name="Rectangle 408">
                <a:extLst>
                  <a:ext uri="{FF2B5EF4-FFF2-40B4-BE49-F238E27FC236}">
                    <a16:creationId xmlns:a16="http://schemas.microsoft.com/office/drawing/2014/main" id="{D3A39C8D-CDD7-4DDD-82E3-1EBAC4124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136" y="4258862"/>
                <a:ext cx="3059112" cy="8270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ko-KR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401" name="TextBox 37">
                <a:extLst>
                  <a:ext uri="{FF2B5EF4-FFF2-40B4-BE49-F238E27FC236}">
                    <a16:creationId xmlns:a16="http://schemas.microsoft.com/office/drawing/2014/main" id="{E09F17E9-983A-4726-9807-FE4417201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4037" y="4485252"/>
                <a:ext cx="2331721" cy="33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학습의 목적</a:t>
                </a:r>
              </a:p>
            </p:txBody>
          </p:sp>
        </p:grpSp>
        <p:grpSp>
          <p:nvGrpSpPr>
            <p:cNvPr id="357394" name="그룹 30">
              <a:extLst>
                <a:ext uri="{FF2B5EF4-FFF2-40B4-BE49-F238E27FC236}">
                  <a16:creationId xmlns:a16="http://schemas.microsoft.com/office/drawing/2014/main" id="{D5272248-BBD3-4C46-9994-DE659BB1E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5923" y="2767946"/>
              <a:ext cx="3059112" cy="827088"/>
              <a:chOff x="7375923" y="2767946"/>
              <a:chExt cx="3059112" cy="827088"/>
            </a:xfrm>
          </p:grpSpPr>
          <p:sp>
            <p:nvSpPr>
              <p:cNvPr id="357398" name="Rectangle 408">
                <a:extLst>
                  <a:ext uri="{FF2B5EF4-FFF2-40B4-BE49-F238E27FC236}">
                    <a16:creationId xmlns:a16="http://schemas.microsoft.com/office/drawing/2014/main" id="{2F4E8E87-5E84-4901-82C0-4B6F50AE1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5923" y="2767946"/>
                <a:ext cx="3059112" cy="8270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ko-KR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399" name="TextBox 35">
                <a:extLst>
                  <a:ext uri="{FF2B5EF4-FFF2-40B4-BE49-F238E27FC236}">
                    <a16:creationId xmlns:a16="http://schemas.microsoft.com/office/drawing/2014/main" id="{43CBE7FC-CEE0-4F7E-A312-53120951F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6880" y="3036276"/>
                <a:ext cx="2331721" cy="33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활용시간</a:t>
                </a:r>
              </a:p>
            </p:txBody>
          </p:sp>
        </p:grpSp>
        <p:grpSp>
          <p:nvGrpSpPr>
            <p:cNvPr id="357395" name="그룹 31">
              <a:extLst>
                <a:ext uri="{FF2B5EF4-FFF2-40B4-BE49-F238E27FC236}">
                  <a16:creationId xmlns:a16="http://schemas.microsoft.com/office/drawing/2014/main" id="{5379E410-52D3-4764-9C6B-580683A0A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5923" y="4233081"/>
              <a:ext cx="3059112" cy="827088"/>
              <a:chOff x="7375923" y="4233081"/>
              <a:chExt cx="3059112" cy="827088"/>
            </a:xfrm>
          </p:grpSpPr>
          <p:sp>
            <p:nvSpPr>
              <p:cNvPr id="357396" name="Rectangle 408">
                <a:extLst>
                  <a:ext uri="{FF2B5EF4-FFF2-40B4-BE49-F238E27FC236}">
                    <a16:creationId xmlns:a16="http://schemas.microsoft.com/office/drawing/2014/main" id="{2BD8F7A1-AD24-4D10-8F7D-48D102739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5923" y="4233081"/>
                <a:ext cx="3059112" cy="82708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ko-KR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397" name="TextBox 33">
                <a:extLst>
                  <a:ext uri="{FF2B5EF4-FFF2-40B4-BE49-F238E27FC236}">
                    <a16:creationId xmlns:a16="http://schemas.microsoft.com/office/drawing/2014/main" id="{50EDD78A-044C-45D1-B3F0-595D3E29D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0611" y="4471179"/>
                <a:ext cx="2331721" cy="33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참가할 대상</a:t>
                </a:r>
              </a:p>
            </p:txBody>
          </p:sp>
        </p:grpSp>
      </p:grpSp>
      <p:grpSp>
        <p:nvGrpSpPr>
          <p:cNvPr id="357387" name="그룹 40">
            <a:extLst>
              <a:ext uri="{FF2B5EF4-FFF2-40B4-BE49-F238E27FC236}">
                <a16:creationId xmlns:a16="http://schemas.microsoft.com/office/drawing/2014/main" id="{B14DD549-47A3-42C4-9F9A-09BC639B09DF}"/>
              </a:ext>
            </a:extLst>
          </p:cNvPr>
          <p:cNvGrpSpPr>
            <a:grpSpLocks/>
          </p:cNvGrpSpPr>
          <p:nvPr/>
        </p:nvGrpSpPr>
        <p:grpSpPr bwMode="auto">
          <a:xfrm>
            <a:off x="3451227" y="4962525"/>
            <a:ext cx="1800225" cy="1136650"/>
            <a:chOff x="5087501" y="3307451"/>
            <a:chExt cx="1800225" cy="1136650"/>
          </a:xfrm>
        </p:grpSpPr>
        <p:grpSp>
          <p:nvGrpSpPr>
            <p:cNvPr id="357388" name="Group 405">
              <a:extLst>
                <a:ext uri="{FF2B5EF4-FFF2-40B4-BE49-F238E27FC236}">
                  <a16:creationId xmlns:a16="http://schemas.microsoft.com/office/drawing/2014/main" id="{DEA4868C-6F8C-4578-B7D8-417AF0424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501" y="3307451"/>
              <a:ext cx="1800225" cy="1136650"/>
              <a:chOff x="138" y="1901"/>
              <a:chExt cx="1134" cy="716"/>
            </a:xfrm>
          </p:grpSpPr>
          <p:sp>
            <p:nvSpPr>
              <p:cNvPr id="357390" name="Oval 406">
                <a:extLst>
                  <a:ext uri="{FF2B5EF4-FFF2-40B4-BE49-F238E27FC236}">
                    <a16:creationId xmlns:a16="http://schemas.microsoft.com/office/drawing/2014/main" id="{085CD02D-B560-4046-8349-04E7B55E7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" y="1901"/>
                <a:ext cx="1134" cy="716"/>
              </a:xfrm>
              <a:prstGeom prst="ellipse">
                <a:avLst/>
              </a:prstGeom>
              <a:gradFill rotWithShape="0">
                <a:gsLst>
                  <a:gs pos="0">
                    <a:srgbClr val="DDE3E1"/>
                  </a:gs>
                  <a:gs pos="100000">
                    <a:srgbClr val="AFBDB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391" name="Oval 407">
                <a:extLst>
                  <a:ext uri="{FF2B5EF4-FFF2-40B4-BE49-F238E27FC236}">
                    <a16:creationId xmlns:a16="http://schemas.microsoft.com/office/drawing/2014/main" id="{B6C79591-C0F5-497C-A2C0-E31F99D9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" y="1963"/>
                <a:ext cx="1019" cy="596"/>
              </a:xfrm>
              <a:prstGeom prst="ellipse">
                <a:avLst/>
              </a:prstGeom>
              <a:gradFill rotWithShape="0">
                <a:gsLst>
                  <a:gs pos="0">
                    <a:srgbClr val="AFBDB8"/>
                  </a:gs>
                  <a:gs pos="100000">
                    <a:srgbClr val="DDE3E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kumimoji="0" lang="ko-KR" altLang="ko-KR" sz="120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57389" name="TextBox 42">
              <a:extLst>
                <a:ext uri="{FF2B5EF4-FFF2-40B4-BE49-F238E27FC236}">
                  <a16:creationId xmlns:a16="http://schemas.microsoft.com/office/drawing/2014/main" id="{6A222D91-E1A9-4DEB-9BAE-1955C4B78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655" y="3686968"/>
              <a:ext cx="1460821" cy="29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스타일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template04_2">
            <a:extLst>
              <a:ext uri="{FF2B5EF4-FFF2-40B4-BE49-F238E27FC236}">
                <a16:creationId xmlns:a16="http://schemas.microsoft.com/office/drawing/2014/main" id="{B7ECC508-A787-4DD2-8288-1722A8A1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03" name="Group 3">
            <a:extLst>
              <a:ext uri="{FF2B5EF4-FFF2-40B4-BE49-F238E27FC236}">
                <a16:creationId xmlns:a16="http://schemas.microsoft.com/office/drawing/2014/main" id="{E6C206C8-8E1E-49D6-8074-7080BC5B00D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8407" name="Text Box 4">
              <a:extLst>
                <a:ext uri="{FF2B5EF4-FFF2-40B4-BE49-F238E27FC236}">
                  <a16:creationId xmlns:a16="http://schemas.microsoft.com/office/drawing/2014/main" id="{86BBBDE7-005C-43EB-A267-B607F4B72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8408" name="Line 5">
              <a:extLst>
                <a:ext uri="{FF2B5EF4-FFF2-40B4-BE49-F238E27FC236}">
                  <a16:creationId xmlns:a16="http://schemas.microsoft.com/office/drawing/2014/main" id="{4A400BC3-9C2B-4782-8212-E8178243E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404" name="Rectangle 2">
            <a:extLst>
              <a:ext uri="{FF2B5EF4-FFF2-40B4-BE49-F238E27FC236}">
                <a16:creationId xmlns:a16="http://schemas.microsoft.com/office/drawing/2014/main" id="{78B42B41-F085-42EA-B523-B1495091D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F256-8DE1-44E7-A74D-BA4355A80FB8}"/>
              </a:ext>
            </a:extLst>
          </p:cNvPr>
          <p:cNvSpPr txBox="1"/>
          <p:nvPr/>
        </p:nvSpPr>
        <p:spPr>
          <a:xfrm>
            <a:off x="2754315" y="1530350"/>
            <a:ext cx="3889375" cy="274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solidFill>
                  <a:srgbClr val="000000"/>
                </a:solidFill>
                <a:latin typeface="굴림"/>
              </a:rPr>
              <a:t>8</a:t>
            </a:r>
            <a:r>
              <a:rPr lang="ko-KR" altLang="en-US" sz="1100" dirty="0">
                <a:solidFill>
                  <a:srgbClr val="000000"/>
                </a:solidFill>
                <a:latin typeface="굴림"/>
              </a:rPr>
              <a:t>음절 박수</a:t>
            </a:r>
          </a:p>
        </p:txBody>
      </p:sp>
      <p:sp>
        <p:nvSpPr>
          <p:cNvPr id="358406" name="Rectangle 3">
            <a:extLst>
              <a:ext uri="{FF2B5EF4-FFF2-40B4-BE49-F238E27FC236}">
                <a16:creationId xmlns:a16="http://schemas.microsoft.com/office/drawing/2014/main" id="{9D10FCA1-36E5-4C09-88F1-32AD1B22F8A3}"/>
              </a:ext>
            </a:extLst>
          </p:cNvPr>
          <p:cNvSpPr txBox="1">
            <a:spLocks/>
          </p:cNvSpPr>
          <p:nvPr/>
        </p:nvSpPr>
        <p:spPr bwMode="auto">
          <a:xfrm>
            <a:off x="2268540" y="2052640"/>
            <a:ext cx="5900737" cy="3563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(1)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먼저 인사하자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먼저 변화하자 등의 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음절 구호 이용하여</a:t>
            </a: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(2)1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음절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음절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음절 끊어서 박수를 친다</a:t>
            </a: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조로  박수 치거나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두드리거나</a:t>
            </a: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마주 보며 박수칠 때는 미소 연습과 함께 실행해 본다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TIp.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하자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내가먼저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인사하자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내가먼저인사하자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짝짝짝짝짝짝짝짝</a:t>
            </a:r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altLang="ko-KR" sz="1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26" name="Picture 2" descr="template04_2">
            <a:extLst>
              <a:ext uri="{FF2B5EF4-FFF2-40B4-BE49-F238E27FC236}">
                <a16:creationId xmlns:a16="http://schemas.microsoft.com/office/drawing/2014/main" id="{3A0999A0-0522-4059-8403-3942F9C9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9427" name="Group 3">
            <a:extLst>
              <a:ext uri="{FF2B5EF4-FFF2-40B4-BE49-F238E27FC236}">
                <a16:creationId xmlns:a16="http://schemas.microsoft.com/office/drawing/2014/main" id="{58BF1F4B-3C11-4283-B5B6-0265B2A0387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9431" name="Text Box 4">
              <a:extLst>
                <a:ext uri="{FF2B5EF4-FFF2-40B4-BE49-F238E27FC236}">
                  <a16:creationId xmlns:a16="http://schemas.microsoft.com/office/drawing/2014/main" id="{85BD4DD1-69C9-43CB-8B69-C4C423003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9432" name="Line 5">
              <a:extLst>
                <a:ext uri="{FF2B5EF4-FFF2-40B4-BE49-F238E27FC236}">
                  <a16:creationId xmlns:a16="http://schemas.microsoft.com/office/drawing/2014/main" id="{B26B95A6-10CF-429F-87AA-84AAE0C0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9428" name="Rectangle 2">
            <a:extLst>
              <a:ext uri="{FF2B5EF4-FFF2-40B4-BE49-F238E27FC236}">
                <a16:creationId xmlns:a16="http://schemas.microsoft.com/office/drawing/2014/main" id="{89A72EEC-6058-4C89-93FF-92C91B112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6DAFB9-A964-4C75-B62C-E7834B74BEC6}"/>
              </a:ext>
            </a:extLst>
          </p:cNvPr>
          <p:cNvSpPr/>
          <p:nvPr/>
        </p:nvSpPr>
        <p:spPr>
          <a:xfrm>
            <a:off x="2987675" y="1628777"/>
            <a:ext cx="2535238" cy="3032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초 박수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84E82-B258-4FF5-ACE8-3DB650E59996}"/>
              </a:ext>
            </a:extLst>
          </p:cNvPr>
          <p:cNvSpPr txBox="1">
            <a:spLocks/>
          </p:cNvSpPr>
          <p:nvPr/>
        </p:nvSpPr>
        <p:spPr bwMode="auto">
          <a:xfrm>
            <a:off x="2051052" y="2276477"/>
            <a:ext cx="5832475" cy="3795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How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(1)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각자 카운트를 하며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초의 시간 동안 최대한 빨리 박수를 치게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   한다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(2)2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인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(3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인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조가 되어 마주보고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서로의 손을 내밀어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(3)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동시에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초 동안 박수를 치게 한다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결과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(1)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혼자 박수 쳤을 때의 횟수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(2)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한 조가 되어 박수 쳤을 때의 횟수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응용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 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인간관계 및 팀워크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Picture 2" descr="template04_2">
            <a:extLst>
              <a:ext uri="{FF2B5EF4-FFF2-40B4-BE49-F238E27FC236}">
                <a16:creationId xmlns:a16="http://schemas.microsoft.com/office/drawing/2014/main" id="{B80EF122-AF86-4FD7-A73A-712D2D46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0451" name="Group 3">
            <a:extLst>
              <a:ext uri="{FF2B5EF4-FFF2-40B4-BE49-F238E27FC236}">
                <a16:creationId xmlns:a16="http://schemas.microsoft.com/office/drawing/2014/main" id="{FF845312-49EB-4370-95C7-735B54369C7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0455" name="Text Box 4">
              <a:extLst>
                <a:ext uri="{FF2B5EF4-FFF2-40B4-BE49-F238E27FC236}">
                  <a16:creationId xmlns:a16="http://schemas.microsoft.com/office/drawing/2014/main" id="{9A51FB49-D8E3-43A5-BB7D-CBF9C2322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0456" name="Line 5">
              <a:extLst>
                <a:ext uri="{FF2B5EF4-FFF2-40B4-BE49-F238E27FC236}">
                  <a16:creationId xmlns:a16="http://schemas.microsoft.com/office/drawing/2014/main" id="{6D4A3767-6704-4346-AB19-CDCF56EFB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0452" name="Rectangle 2">
            <a:extLst>
              <a:ext uri="{FF2B5EF4-FFF2-40B4-BE49-F238E27FC236}">
                <a16:creationId xmlns:a16="http://schemas.microsoft.com/office/drawing/2014/main" id="{B06DBBA3-DD27-48E5-8532-043A2E49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60453" name="TextBox 1">
            <a:extLst>
              <a:ext uri="{FF2B5EF4-FFF2-40B4-BE49-F238E27FC236}">
                <a16:creationId xmlns:a16="http://schemas.microsoft.com/office/drawing/2014/main" id="{AFCB5C63-8CC1-4B2A-AF97-75DE3EBE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916115"/>
            <a:ext cx="4824412" cy="39196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당신은 멋쟁이</a:t>
            </a:r>
          </a:p>
        </p:txBody>
      </p:sp>
      <p:pic>
        <p:nvPicPr>
          <p:cNvPr id="360454" name="그림 11">
            <a:extLst>
              <a:ext uri="{FF2B5EF4-FFF2-40B4-BE49-F238E27FC236}">
                <a16:creationId xmlns:a16="http://schemas.microsoft.com/office/drawing/2014/main" id="{C2C2B532-1017-4EF6-BAF1-1604A28B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67077"/>
            <a:ext cx="384333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474" name="Picture 2" descr="template04_2">
            <a:extLst>
              <a:ext uri="{FF2B5EF4-FFF2-40B4-BE49-F238E27FC236}">
                <a16:creationId xmlns:a16="http://schemas.microsoft.com/office/drawing/2014/main" id="{8EE379F7-6BA5-4950-AFC6-EBB76953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1475" name="Group 3">
            <a:extLst>
              <a:ext uri="{FF2B5EF4-FFF2-40B4-BE49-F238E27FC236}">
                <a16:creationId xmlns:a16="http://schemas.microsoft.com/office/drawing/2014/main" id="{166E26C9-39B6-4BC1-847D-7A0372794FD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1479" name="Text Box 4">
              <a:extLst>
                <a:ext uri="{FF2B5EF4-FFF2-40B4-BE49-F238E27FC236}">
                  <a16:creationId xmlns:a16="http://schemas.microsoft.com/office/drawing/2014/main" id="{D0FDD803-C553-4BBE-9BEC-3B79379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1480" name="Line 5">
              <a:extLst>
                <a:ext uri="{FF2B5EF4-FFF2-40B4-BE49-F238E27FC236}">
                  <a16:creationId xmlns:a16="http://schemas.microsoft.com/office/drawing/2014/main" id="{72A969F5-05F4-4A6B-ADD2-F336E195F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1476" name="TextBox 10">
            <a:extLst>
              <a:ext uri="{FF2B5EF4-FFF2-40B4-BE49-F238E27FC236}">
                <a16:creationId xmlns:a16="http://schemas.microsoft.com/office/drawing/2014/main" id="{0C7EF3F3-416A-4C37-A7C6-3AF30A39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557340"/>
            <a:ext cx="3497262" cy="39004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ea typeface="맑은 고딕" panose="020B0503020000020004" pitchFamily="50" charset="-127"/>
              </a:rPr>
              <a:t>리더 선출 방법</a:t>
            </a:r>
          </a:p>
        </p:txBody>
      </p:sp>
      <p:sp>
        <p:nvSpPr>
          <p:cNvPr id="361477" name="TextBox 11">
            <a:extLst>
              <a:ext uri="{FF2B5EF4-FFF2-40B4-BE49-F238E27FC236}">
                <a16:creationId xmlns:a16="http://schemas.microsoft.com/office/drawing/2014/main" id="{5F3C0C17-0925-4F9D-B20E-19219BC4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0" y="2420940"/>
            <a:ext cx="5976938" cy="354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교육장에서 집이 가장 먼 곳에 있는 사람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신발끈이 가장 긴 사람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목소리가 가장 작은 사람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눈이 가장 작은 사람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웃음소리가 가장 작은 사람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옷 색깔에 열정적인 빨간색이 많이 있는 사람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팀장이 하고 싶은 사람</a:t>
            </a:r>
          </a:p>
        </p:txBody>
      </p:sp>
      <p:sp>
        <p:nvSpPr>
          <p:cNvPr id="361478" name="Rectangle 2">
            <a:extLst>
              <a:ext uri="{FF2B5EF4-FFF2-40B4-BE49-F238E27FC236}">
                <a16:creationId xmlns:a16="http://schemas.microsoft.com/office/drawing/2014/main" id="{B39C8A3D-A079-4A29-B446-B1E4B734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Picture 2" descr="template04_2">
            <a:extLst>
              <a:ext uri="{FF2B5EF4-FFF2-40B4-BE49-F238E27FC236}">
                <a16:creationId xmlns:a16="http://schemas.microsoft.com/office/drawing/2014/main" id="{558E6AEE-DB23-419C-8EB7-855FEA83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2499" name="Group 3">
            <a:extLst>
              <a:ext uri="{FF2B5EF4-FFF2-40B4-BE49-F238E27FC236}">
                <a16:creationId xmlns:a16="http://schemas.microsoft.com/office/drawing/2014/main" id="{D41900C9-ACC2-4DB8-95FB-0491B91CC88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2503" name="Text Box 4">
              <a:extLst>
                <a:ext uri="{FF2B5EF4-FFF2-40B4-BE49-F238E27FC236}">
                  <a16:creationId xmlns:a16="http://schemas.microsoft.com/office/drawing/2014/main" id="{E0FBD4A8-68BE-4868-A52E-EBF84C59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2504" name="Line 5">
              <a:extLst>
                <a:ext uri="{FF2B5EF4-FFF2-40B4-BE49-F238E27FC236}">
                  <a16:creationId xmlns:a16="http://schemas.microsoft.com/office/drawing/2014/main" id="{C9E0A31C-0E93-49C4-86F4-9770C9A48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2500" name="Rectangle 2">
            <a:extLst>
              <a:ext uri="{FF2B5EF4-FFF2-40B4-BE49-F238E27FC236}">
                <a16:creationId xmlns:a16="http://schemas.microsoft.com/office/drawing/2014/main" id="{D6A7DF1B-FE1D-4FF5-95B9-C007501F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9F2939-6159-4714-AC8C-5F9270B226E3}"/>
              </a:ext>
            </a:extLst>
          </p:cNvPr>
          <p:cNvSpPr/>
          <p:nvPr/>
        </p:nvSpPr>
        <p:spPr>
          <a:xfrm>
            <a:off x="2627315" y="908052"/>
            <a:ext cx="3240087" cy="3603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Good News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62502" name="Rectangle 3">
            <a:extLst>
              <a:ext uri="{FF2B5EF4-FFF2-40B4-BE49-F238E27FC236}">
                <a16:creationId xmlns:a16="http://schemas.microsoft.com/office/drawing/2014/main" id="{A97BF453-3270-44E8-AD8E-045BECC9B62F}"/>
              </a:ext>
            </a:extLst>
          </p:cNvPr>
          <p:cNvSpPr txBox="1">
            <a:spLocks/>
          </p:cNvSpPr>
          <p:nvPr/>
        </p:nvSpPr>
        <p:spPr bwMode="auto">
          <a:xfrm>
            <a:off x="1763713" y="1628775"/>
            <a:ext cx="6121400" cy="410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/>
          <a:lstStyle>
            <a:lvl1pPr marL="319088" indent="-31908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557213" indent="-2143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57250" indent="-17145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200150" indent="-1714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543050" indent="-17145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Char char=""/>
            </a:pP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과정을 시작하기 전에 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연수기간 동안 시작마다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Char char=""/>
            </a:pP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일상에서의 작은 행복을 찾아보고 나누도록 한다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Char char=""/>
            </a:pP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파트너끼리 혹은 조별로 최근에 있었던 일 중에 </a:t>
            </a:r>
            <a:r>
              <a:rPr lang="ko-KR" altLang="en-US" sz="14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좋았던 소식을 </a:t>
            </a:r>
            <a:endParaRPr lang="en-US" altLang="ko-KR" sz="140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나눈다</a:t>
            </a:r>
            <a:r>
              <a:rPr lang="en-US" altLang="ko-KR" sz="14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모두가 함께 축하할 일이 있으면 축하하도록 한다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Char char=""/>
            </a:pP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기간 중에 좋았던 일을 나누도록 한다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쉬는 시간마다 나눌 수도 있다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Char char=""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 </a:t>
            </a:r>
            <a:endParaRPr lang="en-US" altLang="ko-KR" sz="140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크레파스 또는 색펜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벽에 붙이기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Char char=""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endParaRPr lang="en-US" altLang="ko-KR" sz="140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시간에 긍정적이고 </a:t>
            </a:r>
            <a:r>
              <a:rPr lang="ko-KR" altLang="en-US" sz="14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즐거운 분위기로 워밍업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될 수 있다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계속적으로 이야기를 나눌 때 </a:t>
            </a:r>
            <a:r>
              <a:rPr lang="ko-KR" altLang="en-US" sz="14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파트너와의 관계를 증진</a:t>
            </a:r>
            <a:r>
              <a:rPr lang="ko-KR" altLang="en-US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22" name="Picture 2" descr="template04_2">
            <a:extLst>
              <a:ext uri="{FF2B5EF4-FFF2-40B4-BE49-F238E27FC236}">
                <a16:creationId xmlns:a16="http://schemas.microsoft.com/office/drawing/2014/main" id="{8ACC25A9-C1F3-4353-8D97-24C37A87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3523" name="Group 3">
            <a:extLst>
              <a:ext uri="{FF2B5EF4-FFF2-40B4-BE49-F238E27FC236}">
                <a16:creationId xmlns:a16="http://schemas.microsoft.com/office/drawing/2014/main" id="{A612538A-2F17-4734-A05A-E6D03220F3A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3527" name="Text Box 4">
              <a:extLst>
                <a:ext uri="{FF2B5EF4-FFF2-40B4-BE49-F238E27FC236}">
                  <a16:creationId xmlns:a16="http://schemas.microsoft.com/office/drawing/2014/main" id="{A9EB7EAF-6FCC-4AD3-B3ED-CBA8F27D3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3528" name="Line 5">
              <a:extLst>
                <a:ext uri="{FF2B5EF4-FFF2-40B4-BE49-F238E27FC236}">
                  <a16:creationId xmlns:a16="http://schemas.microsoft.com/office/drawing/2014/main" id="{A448EE02-2B71-477D-BCF6-2F4795212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3524" name="TextBox 10">
            <a:extLst>
              <a:ext uri="{FF2B5EF4-FFF2-40B4-BE49-F238E27FC236}">
                <a16:creationId xmlns:a16="http://schemas.microsoft.com/office/drawing/2014/main" id="{48096291-8241-47B4-9388-974BEDA84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700215"/>
            <a:ext cx="3600450" cy="39196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내 맘이야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!!!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3525" name="직사각형 11">
            <a:extLst>
              <a:ext uri="{FF2B5EF4-FFF2-40B4-BE49-F238E27FC236}">
                <a16:creationId xmlns:a16="http://schemas.microsoft.com/office/drawing/2014/main" id="{30DD227E-E498-4DCF-B35D-F723E34C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5" y="2565400"/>
            <a:ext cx="4308475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게임의 예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하나 : 오른쪽 사람의 어깨를 안마한다.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둘: 왼쪽 사람의 어깨를 안마한다.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셋 : 엉덩이를 위로 2회 덜썩거리며 </a:t>
            </a: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손뼉친다.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넷 : 일어서서 디스코를 춘다.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다섯 : 노래 부른다.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여섯 : 하던 동작을 멈춘다. </a:t>
            </a:r>
          </a:p>
        </p:txBody>
      </p:sp>
      <p:sp>
        <p:nvSpPr>
          <p:cNvPr id="363526" name="Rectangle 2">
            <a:extLst>
              <a:ext uri="{FF2B5EF4-FFF2-40B4-BE49-F238E27FC236}">
                <a16:creationId xmlns:a16="http://schemas.microsoft.com/office/drawing/2014/main" id="{515BAEE0-7164-44BE-8346-3EFDE50B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5">
            <a:extLst>
              <a:ext uri="{FF2B5EF4-FFF2-40B4-BE49-F238E27FC236}">
                <a16:creationId xmlns:a16="http://schemas.microsoft.com/office/drawing/2014/main" id="{C5D10D10-E456-4A8C-B4EF-5582E444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4221165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평가의 실제적 방법</a:t>
            </a:r>
          </a:p>
        </p:txBody>
      </p:sp>
      <p:sp>
        <p:nvSpPr>
          <p:cNvPr id="364547" name="Text Box 25">
            <a:extLst>
              <a:ext uri="{FF2B5EF4-FFF2-40B4-BE49-F238E27FC236}">
                <a16:creationId xmlns:a16="http://schemas.microsoft.com/office/drawing/2014/main" id="{DA4BA045-67F6-423E-9DB5-474BB46C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3068640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평가의 모형</a:t>
            </a:r>
          </a:p>
        </p:txBody>
      </p:sp>
      <p:sp>
        <p:nvSpPr>
          <p:cNvPr id="364548" name="Text Box 25">
            <a:extLst>
              <a:ext uri="{FF2B5EF4-FFF2-40B4-BE49-F238E27FC236}">
                <a16:creationId xmlns:a16="http://schemas.microsoft.com/office/drawing/2014/main" id="{1C61BFF9-6322-4476-92F7-88EB1954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1916115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평가의 개념 및 필요성</a:t>
            </a:r>
          </a:p>
        </p:txBody>
      </p:sp>
      <p:pic>
        <p:nvPicPr>
          <p:cNvPr id="364549" name="Picture 11" descr="65016">
            <a:extLst>
              <a:ext uri="{FF2B5EF4-FFF2-40B4-BE49-F238E27FC236}">
                <a16:creationId xmlns:a16="http://schemas.microsoft.com/office/drawing/2014/main" id="{D7F1476B-BCD2-4B70-9F52-C17259CA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9323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50" name="Text Box 6">
            <a:extLst>
              <a:ext uri="{FF2B5EF4-FFF2-40B4-BE49-F238E27FC236}">
                <a16:creationId xmlns:a16="http://schemas.microsoft.com/office/drawing/2014/main" id="{FDB4EBAB-0CCC-47C8-BD1E-611AAA5EA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92150"/>
            <a:ext cx="1008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8398" dir="3806097" algn="ctr" rotWithShape="0">
              <a:srgbClr val="00336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ko-KR" sz="2400">
                <a:solidFill>
                  <a:srgbClr val="FF33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 7</a:t>
            </a:r>
          </a:p>
        </p:txBody>
      </p:sp>
      <p:grpSp>
        <p:nvGrpSpPr>
          <p:cNvPr id="364551" name="Group 7">
            <a:extLst>
              <a:ext uri="{FF2B5EF4-FFF2-40B4-BE49-F238E27FC236}">
                <a16:creationId xmlns:a16="http://schemas.microsoft.com/office/drawing/2014/main" id="{7F964FAF-0FDE-44E1-8263-FB8EAA2775C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76250"/>
            <a:ext cx="4427538" cy="865188"/>
            <a:chOff x="2562" y="300"/>
            <a:chExt cx="2789" cy="545"/>
          </a:xfrm>
        </p:grpSpPr>
        <p:sp>
          <p:nvSpPr>
            <p:cNvPr id="364552" name="Rectangle 8">
              <a:extLst>
                <a:ext uri="{FF2B5EF4-FFF2-40B4-BE49-F238E27FC236}">
                  <a16:creationId xmlns:a16="http://schemas.microsoft.com/office/drawing/2014/main" id="{77E9F236-197A-4C6F-80E6-AF59DC04D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0"/>
              <a:ext cx="2789" cy="545"/>
            </a:xfrm>
            <a:prstGeom prst="rect">
              <a:avLst/>
            </a:prstGeom>
            <a:solidFill>
              <a:schemeClr val="tx1">
                <a:alpha val="49019"/>
              </a:schemeClr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4553" name="Text Box 9">
              <a:extLst>
                <a:ext uri="{FF2B5EF4-FFF2-40B4-BE49-F238E27FC236}">
                  <a16:creationId xmlns:a16="http://schemas.microsoft.com/office/drawing/2014/main" id="{C7275B81-E331-4FFD-95AE-3294E52A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436"/>
              <a:ext cx="2314" cy="3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교육평가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 descr="template75_3">
            <a:extLst>
              <a:ext uri="{FF2B5EF4-FFF2-40B4-BE49-F238E27FC236}">
                <a16:creationId xmlns:a16="http://schemas.microsoft.com/office/drawing/2014/main" id="{967315F6-289B-4617-96F0-C0BF821E2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1" name="Picture 3" descr="man_over_worked_hg_clr">
            <a:extLst>
              <a:ext uri="{FF2B5EF4-FFF2-40B4-BE49-F238E27FC236}">
                <a16:creationId xmlns:a16="http://schemas.microsoft.com/office/drawing/2014/main" id="{2F5FD822-2286-4CB5-8CEF-0724476CBF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5" y="2060577"/>
            <a:ext cx="20145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2" name="Picture 4">
            <a:extLst>
              <a:ext uri="{FF2B5EF4-FFF2-40B4-BE49-F238E27FC236}">
                <a16:creationId xmlns:a16="http://schemas.microsoft.com/office/drawing/2014/main" id="{00301490-EFD8-4399-AFEE-A4706379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00213"/>
            <a:ext cx="594201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5573" name="Group 5">
            <a:extLst>
              <a:ext uri="{FF2B5EF4-FFF2-40B4-BE49-F238E27FC236}">
                <a16:creationId xmlns:a16="http://schemas.microsoft.com/office/drawing/2014/main" id="{1A225C2A-4C8C-411D-A672-A7C73835E497}"/>
              </a:ext>
            </a:extLst>
          </p:cNvPr>
          <p:cNvGrpSpPr>
            <a:grpSpLocks/>
          </p:cNvGrpSpPr>
          <p:nvPr/>
        </p:nvGrpSpPr>
        <p:grpSpPr bwMode="auto">
          <a:xfrm>
            <a:off x="2916240" y="908050"/>
            <a:ext cx="2160587" cy="503238"/>
            <a:chOff x="1837" y="709"/>
            <a:chExt cx="1361" cy="317"/>
          </a:xfrm>
        </p:grpSpPr>
        <p:sp>
          <p:nvSpPr>
            <p:cNvPr id="365575" name="Rectangle 6">
              <a:extLst>
                <a:ext uri="{FF2B5EF4-FFF2-40B4-BE49-F238E27FC236}">
                  <a16:creationId xmlns:a16="http://schemas.microsoft.com/office/drawing/2014/main" id="{02BFA404-79A8-4F84-8981-C056976E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709"/>
              <a:ext cx="1361" cy="317"/>
            </a:xfrm>
            <a:prstGeom prst="rect">
              <a:avLst/>
            </a:prstGeom>
            <a:gradFill rotWithShape="0">
              <a:gsLst>
                <a:gs pos="0">
                  <a:srgbClr val="990000"/>
                </a:gs>
                <a:gs pos="100000">
                  <a:srgbClr val="4700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Bottom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0000"/>
              </a:extrusionClr>
              <a:contourClr>
                <a:srgbClr val="9900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5576" name="Text Box 7">
              <a:extLst>
                <a:ext uri="{FF2B5EF4-FFF2-40B4-BE49-F238E27FC236}">
                  <a16:creationId xmlns:a16="http://schemas.microsoft.com/office/drawing/2014/main" id="{46D1DD3C-7A3F-4C88-A604-6CC2AA61F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754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학습목표</a:t>
              </a:r>
            </a:p>
          </p:txBody>
        </p:sp>
      </p:grpSp>
      <p:sp>
        <p:nvSpPr>
          <p:cNvPr id="365574" name="Text Box 8">
            <a:extLst>
              <a:ext uri="{FF2B5EF4-FFF2-40B4-BE49-F238E27FC236}">
                <a16:creationId xmlns:a16="http://schemas.microsoft.com/office/drawing/2014/main" id="{0E8B2B26-95C7-4874-9008-A722D001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636840"/>
            <a:ext cx="54721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교육평가의 기본 개념 이해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다양한 교육평가 모형 이해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실무에 적용할 수 있는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단계 평가기법 습득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template04_2">
            <a:extLst>
              <a:ext uri="{FF2B5EF4-FFF2-40B4-BE49-F238E27FC236}">
                <a16:creationId xmlns:a16="http://schemas.microsoft.com/office/drawing/2014/main" id="{32FB622B-F5FD-41AE-812B-55D4A60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163" name="Group 3">
            <a:extLst>
              <a:ext uri="{FF2B5EF4-FFF2-40B4-BE49-F238E27FC236}">
                <a16:creationId xmlns:a16="http://schemas.microsoft.com/office/drawing/2014/main" id="{F78FE4C6-87AD-4360-AE5D-7841E67F602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8180" name="Text Box 4">
              <a:extLst>
                <a:ext uri="{FF2B5EF4-FFF2-40B4-BE49-F238E27FC236}">
                  <a16:creationId xmlns:a16="http://schemas.microsoft.com/office/drawing/2014/main" id="{9CED5BE4-174B-4341-8D22-C333AE51C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8181" name="Line 5">
              <a:extLst>
                <a:ext uri="{FF2B5EF4-FFF2-40B4-BE49-F238E27FC236}">
                  <a16:creationId xmlns:a16="http://schemas.microsoft.com/office/drawing/2014/main" id="{D93D014F-D156-411C-A3CA-409640BD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164" name="Rectangle 2">
            <a:extLst>
              <a:ext uri="{FF2B5EF4-FFF2-40B4-BE49-F238E27FC236}">
                <a16:creationId xmlns:a16="http://schemas.microsoft.com/office/drawing/2014/main" id="{015CCEC9-3C46-4820-A3FC-74ECA664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48165" name="Text Box 22">
            <a:extLst>
              <a:ext uri="{FF2B5EF4-FFF2-40B4-BE49-F238E27FC236}">
                <a16:creationId xmlns:a16="http://schemas.microsoft.com/office/drawing/2014/main" id="{D0F042F2-E468-4052-B400-DAF1B16D3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90" y="1555752"/>
            <a:ext cx="1584325" cy="4252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graphicFrame>
        <p:nvGraphicFramePr>
          <p:cNvPr id="4" name="Group 93">
            <a:extLst>
              <a:ext uri="{FF2B5EF4-FFF2-40B4-BE49-F238E27FC236}">
                <a16:creationId xmlns:a16="http://schemas.microsoft.com/office/drawing/2014/main" id="{639D80BE-31DC-4E0F-9748-2CCDD9C907E2}"/>
              </a:ext>
            </a:extLst>
          </p:cNvPr>
          <p:cNvGraphicFramePr>
            <a:graphicFrameLocks noGrp="1"/>
          </p:cNvGraphicFramePr>
          <p:nvPr/>
        </p:nvGraphicFramePr>
        <p:xfrm>
          <a:off x="827090" y="2420938"/>
          <a:ext cx="7488237" cy="2940050"/>
        </p:xfrm>
        <a:graphic>
          <a:graphicData uri="http://schemas.openxmlformats.org/drawingml/2006/table">
            <a:tbl>
              <a:tblPr/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7" marB="456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7" marB="456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실행준비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7" marB="456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-Material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발주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행정처리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운영준비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일일 운영계획서 작성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필요물품 준비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7" marB="456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과정실행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7" marB="456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과정실행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문제점 및 보완사항 수정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중 평가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교육 과정 혹은 특정 과목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과정에 대한 반응을 평가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평가의 주체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HRD Staff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과목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과정의 운영상 문제점 보완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47" marB="456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4" descr="65017">
            <a:extLst>
              <a:ext uri="{FF2B5EF4-FFF2-40B4-BE49-F238E27FC236}">
                <a16:creationId xmlns:a16="http://schemas.microsoft.com/office/drawing/2014/main" id="{F962F932-5B3A-4E50-B5A9-8AEAE89D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595" name="Text Box 25">
            <a:extLst>
              <a:ext uri="{FF2B5EF4-FFF2-40B4-BE49-F238E27FC236}">
                <a16:creationId xmlns:a16="http://schemas.microsoft.com/office/drawing/2014/main" id="{7731DD7A-F1EF-41E0-8368-A71396E5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1773240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평가의 개념 및 목적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618" name="Picture 2" descr="template04_2">
            <a:extLst>
              <a:ext uri="{FF2B5EF4-FFF2-40B4-BE49-F238E27FC236}">
                <a16:creationId xmlns:a16="http://schemas.microsoft.com/office/drawing/2014/main" id="{856A2AFB-E291-437A-84D6-F41F4D28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7619" name="Group 3">
            <a:extLst>
              <a:ext uri="{FF2B5EF4-FFF2-40B4-BE49-F238E27FC236}">
                <a16:creationId xmlns:a16="http://schemas.microsoft.com/office/drawing/2014/main" id="{425B1EF8-5668-4A40-9127-40009E3163B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7640" name="Text Box 4">
              <a:extLst>
                <a:ext uri="{FF2B5EF4-FFF2-40B4-BE49-F238E27FC236}">
                  <a16:creationId xmlns:a16="http://schemas.microsoft.com/office/drawing/2014/main" id="{8AA2BF06-5B08-44C2-87F0-D16E0408B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7641" name="Line 5">
              <a:extLst>
                <a:ext uri="{FF2B5EF4-FFF2-40B4-BE49-F238E27FC236}">
                  <a16:creationId xmlns:a16="http://schemas.microsoft.com/office/drawing/2014/main" id="{41F07F01-7E90-49C3-8755-217F49BD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7620" name="Rectangle 6">
            <a:extLst>
              <a:ext uri="{FF2B5EF4-FFF2-40B4-BE49-F238E27FC236}">
                <a16:creationId xmlns:a16="http://schemas.microsoft.com/office/drawing/2014/main" id="{E729D4B1-C94C-465F-8870-DBD0DDF9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7621" name="Rectangle 7">
            <a:extLst>
              <a:ext uri="{FF2B5EF4-FFF2-40B4-BE49-F238E27FC236}">
                <a16:creationId xmlns:a16="http://schemas.microsoft.com/office/drawing/2014/main" id="{4B9BCF22-55F6-4428-AB49-255FD886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7622" name="Rectangle 8">
            <a:extLst>
              <a:ext uri="{FF2B5EF4-FFF2-40B4-BE49-F238E27FC236}">
                <a16:creationId xmlns:a16="http://schemas.microsoft.com/office/drawing/2014/main" id="{BCDFB4FB-F464-4F5D-848B-D1FA99ED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7623" name="Rectangle 9">
            <a:extLst>
              <a:ext uri="{FF2B5EF4-FFF2-40B4-BE49-F238E27FC236}">
                <a16:creationId xmlns:a16="http://schemas.microsoft.com/office/drawing/2014/main" id="{32D974FA-B3E1-44D1-A6D8-108C0E412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7624" name="Rectangle 10">
            <a:extLst>
              <a:ext uri="{FF2B5EF4-FFF2-40B4-BE49-F238E27FC236}">
                <a16:creationId xmlns:a16="http://schemas.microsoft.com/office/drawing/2014/main" id="{CC9608BB-93D4-4D6B-B94A-62177953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7625" name="Group 26">
            <a:extLst>
              <a:ext uri="{FF2B5EF4-FFF2-40B4-BE49-F238E27FC236}">
                <a16:creationId xmlns:a16="http://schemas.microsoft.com/office/drawing/2014/main" id="{CA697C51-BDB2-469A-9E9F-D7049A845B6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67632" name="Group 27">
              <a:extLst>
                <a:ext uri="{FF2B5EF4-FFF2-40B4-BE49-F238E27FC236}">
                  <a16:creationId xmlns:a16="http://schemas.microsoft.com/office/drawing/2014/main" id="{1CA095FB-4992-491B-9CEB-D85B2BACD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67635" name="Oval 28">
                <a:extLst>
                  <a:ext uri="{FF2B5EF4-FFF2-40B4-BE49-F238E27FC236}">
                    <a16:creationId xmlns:a16="http://schemas.microsoft.com/office/drawing/2014/main" id="{AFD5FC0D-442E-485E-BBA1-4F7BEAB43A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7636" name="Oval 29">
                <a:extLst>
                  <a:ext uri="{FF2B5EF4-FFF2-40B4-BE49-F238E27FC236}">
                    <a16:creationId xmlns:a16="http://schemas.microsoft.com/office/drawing/2014/main" id="{09C02E59-BF38-4CB2-A6D3-A4377B457E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7637" name="Oval 30">
                <a:extLst>
                  <a:ext uri="{FF2B5EF4-FFF2-40B4-BE49-F238E27FC236}">
                    <a16:creationId xmlns:a16="http://schemas.microsoft.com/office/drawing/2014/main" id="{6BF68013-7E66-4626-A830-9A1B240FB2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7638" name="Oval 31">
                <a:extLst>
                  <a:ext uri="{FF2B5EF4-FFF2-40B4-BE49-F238E27FC236}">
                    <a16:creationId xmlns:a16="http://schemas.microsoft.com/office/drawing/2014/main" id="{779E3FA4-A826-4B1D-8C27-36C62BFC21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7639" name="Oval 32">
                <a:extLst>
                  <a:ext uri="{FF2B5EF4-FFF2-40B4-BE49-F238E27FC236}">
                    <a16:creationId xmlns:a16="http://schemas.microsoft.com/office/drawing/2014/main" id="{527634BA-B121-432E-B9C9-E9BED9F88C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67633" name="Line 33">
              <a:extLst>
                <a:ext uri="{FF2B5EF4-FFF2-40B4-BE49-F238E27FC236}">
                  <a16:creationId xmlns:a16="http://schemas.microsoft.com/office/drawing/2014/main" id="{63BD0FAB-D3A1-4132-BA21-155CCDC1A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7634" name="Text Box 34">
              <a:extLst>
                <a:ext uri="{FF2B5EF4-FFF2-40B4-BE49-F238E27FC236}">
                  <a16:creationId xmlns:a16="http://schemas.microsoft.com/office/drawing/2014/main" id="{E3C57C0C-9EA2-45CA-9B93-B9A120BA3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개념 </a:t>
              </a:r>
            </a:p>
          </p:txBody>
        </p:sp>
      </p:grpSp>
      <p:sp>
        <p:nvSpPr>
          <p:cNvPr id="367626" name="Rectangle 35">
            <a:extLst>
              <a:ext uri="{FF2B5EF4-FFF2-40B4-BE49-F238E27FC236}">
                <a16:creationId xmlns:a16="http://schemas.microsoft.com/office/drawing/2014/main" id="{F34E6D64-0420-4DB0-B945-735A55E5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7"/>
            <a:ext cx="2646362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크론바흐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(Cronbach, 1984)</a:t>
            </a:r>
          </a:p>
        </p:txBody>
      </p:sp>
      <p:sp>
        <p:nvSpPr>
          <p:cNvPr id="367627" name="Rectangle 36">
            <a:extLst>
              <a:ext uri="{FF2B5EF4-FFF2-40B4-BE49-F238E27FC236}">
                <a16:creationId xmlns:a16="http://schemas.microsoft.com/office/drawing/2014/main" id="{903040B8-B912-486A-A0EE-D2BA35ED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1721525"/>
            <a:ext cx="7559675" cy="33361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교육평가란 교육 프로그램에 관한 의사결정을 내리는데 필요한 정보를 수집하고 사용하는 과정”</a:t>
            </a:r>
          </a:p>
        </p:txBody>
      </p:sp>
      <p:sp>
        <p:nvSpPr>
          <p:cNvPr id="367628" name="Rectangle 37">
            <a:extLst>
              <a:ext uri="{FF2B5EF4-FFF2-40B4-BE49-F238E27FC236}">
                <a16:creationId xmlns:a16="http://schemas.microsoft.com/office/drawing/2014/main" id="{3A6DE159-6FEF-494D-A12F-EAE377F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2636840"/>
            <a:ext cx="2663825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한국산업교육학회</a:t>
            </a:r>
          </a:p>
        </p:txBody>
      </p:sp>
      <p:sp>
        <p:nvSpPr>
          <p:cNvPr id="367629" name="Rectangle 38">
            <a:extLst>
              <a:ext uri="{FF2B5EF4-FFF2-40B4-BE49-F238E27FC236}">
                <a16:creationId xmlns:a16="http://schemas.microsoft.com/office/drawing/2014/main" id="{A7D9FB12-787A-4219-8EA0-6B84EF136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3162046"/>
            <a:ext cx="7559675" cy="8275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교육훈련이 조직 내 인적자원의 능력개발과 수행증진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조직성과 향상에 관계됨을 보여주는 정보를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체계적으로 수집하는 것</a:t>
            </a:r>
          </a:p>
          <a:p>
            <a:pPr algn="just"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② 이렇게 수집된 자료를 교육훈련의 계획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실천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가치입증에 적용하려는 의도적이고 계획적인 절차</a:t>
            </a:r>
          </a:p>
        </p:txBody>
      </p:sp>
      <p:sp>
        <p:nvSpPr>
          <p:cNvPr id="367630" name="Rectangle 39">
            <a:extLst>
              <a:ext uri="{FF2B5EF4-FFF2-40B4-BE49-F238E27FC236}">
                <a16:creationId xmlns:a16="http://schemas.microsoft.com/office/drawing/2014/main" id="{6002CD3D-68B0-44A6-A682-9F307CA3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508502"/>
            <a:ext cx="2663825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네보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(Nevo, 1986)</a:t>
            </a:r>
          </a:p>
        </p:txBody>
      </p:sp>
      <p:sp>
        <p:nvSpPr>
          <p:cNvPr id="367631" name="Rectangle 40">
            <a:extLst>
              <a:ext uri="{FF2B5EF4-FFF2-40B4-BE49-F238E27FC236}">
                <a16:creationId xmlns:a16="http://schemas.microsoft.com/office/drawing/2014/main" id="{891240EF-3742-4F5F-91CA-5D7829362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984056"/>
            <a:ext cx="7632700" cy="3474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특정한 목적을 가지고 교육의 과정과 성과에 대한 가치와 장점을 체계적으로 조사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활용하는 과정 및 활동”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template04_2">
            <a:extLst>
              <a:ext uri="{FF2B5EF4-FFF2-40B4-BE49-F238E27FC236}">
                <a16:creationId xmlns:a16="http://schemas.microsoft.com/office/drawing/2014/main" id="{BAB85304-4DC1-42E6-9FF8-4764CFD3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43" name="Group 3">
            <a:extLst>
              <a:ext uri="{FF2B5EF4-FFF2-40B4-BE49-F238E27FC236}">
                <a16:creationId xmlns:a16="http://schemas.microsoft.com/office/drawing/2014/main" id="{D251E9BF-D781-46F3-938D-75AAD487A96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8662" name="Text Box 4">
              <a:extLst>
                <a:ext uri="{FF2B5EF4-FFF2-40B4-BE49-F238E27FC236}">
                  <a16:creationId xmlns:a16="http://schemas.microsoft.com/office/drawing/2014/main" id="{65DF31DE-7DD0-442F-8A9C-7B714E342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8663" name="Line 5">
              <a:extLst>
                <a:ext uri="{FF2B5EF4-FFF2-40B4-BE49-F238E27FC236}">
                  <a16:creationId xmlns:a16="http://schemas.microsoft.com/office/drawing/2014/main" id="{07807F48-B761-4B4D-8776-82A391543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44" name="Rectangle 6">
            <a:extLst>
              <a:ext uri="{FF2B5EF4-FFF2-40B4-BE49-F238E27FC236}">
                <a16:creationId xmlns:a16="http://schemas.microsoft.com/office/drawing/2014/main" id="{6DBF779E-C533-44C9-A306-FD2F6F20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45" name="Rectangle 7">
            <a:extLst>
              <a:ext uri="{FF2B5EF4-FFF2-40B4-BE49-F238E27FC236}">
                <a16:creationId xmlns:a16="http://schemas.microsoft.com/office/drawing/2014/main" id="{B3647C9A-0517-4277-8A19-41E67EFF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46" name="Rectangle 8">
            <a:extLst>
              <a:ext uri="{FF2B5EF4-FFF2-40B4-BE49-F238E27FC236}">
                <a16:creationId xmlns:a16="http://schemas.microsoft.com/office/drawing/2014/main" id="{A2AAA7DC-84AF-44E7-8738-E7541529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47" name="Rectangle 9">
            <a:extLst>
              <a:ext uri="{FF2B5EF4-FFF2-40B4-BE49-F238E27FC236}">
                <a16:creationId xmlns:a16="http://schemas.microsoft.com/office/drawing/2014/main" id="{4863B990-9A2C-449B-84AC-1B2FB514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48" name="Rectangle 10">
            <a:extLst>
              <a:ext uri="{FF2B5EF4-FFF2-40B4-BE49-F238E27FC236}">
                <a16:creationId xmlns:a16="http://schemas.microsoft.com/office/drawing/2014/main" id="{16E111F6-478B-4D39-A2C6-8A929921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8649" name="Group 11">
            <a:extLst>
              <a:ext uri="{FF2B5EF4-FFF2-40B4-BE49-F238E27FC236}">
                <a16:creationId xmlns:a16="http://schemas.microsoft.com/office/drawing/2014/main" id="{DE6D5518-F847-4E31-8316-FBD2A8514AB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68654" name="Group 12">
              <a:extLst>
                <a:ext uri="{FF2B5EF4-FFF2-40B4-BE49-F238E27FC236}">
                  <a16:creationId xmlns:a16="http://schemas.microsoft.com/office/drawing/2014/main" id="{04DE6801-87EC-47C3-8EE4-44754846A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68657" name="Oval 13">
                <a:extLst>
                  <a:ext uri="{FF2B5EF4-FFF2-40B4-BE49-F238E27FC236}">
                    <a16:creationId xmlns:a16="http://schemas.microsoft.com/office/drawing/2014/main" id="{5FB439DF-D3D6-4392-87D5-E69E5D86BE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658" name="Oval 14">
                <a:extLst>
                  <a:ext uri="{FF2B5EF4-FFF2-40B4-BE49-F238E27FC236}">
                    <a16:creationId xmlns:a16="http://schemas.microsoft.com/office/drawing/2014/main" id="{8C3EF1F3-6514-4976-A61C-0BA0FB91FD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659" name="Oval 15">
                <a:extLst>
                  <a:ext uri="{FF2B5EF4-FFF2-40B4-BE49-F238E27FC236}">
                    <a16:creationId xmlns:a16="http://schemas.microsoft.com/office/drawing/2014/main" id="{BA9138E7-E204-496D-8317-685747B27BA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660" name="Oval 16">
                <a:extLst>
                  <a:ext uri="{FF2B5EF4-FFF2-40B4-BE49-F238E27FC236}">
                    <a16:creationId xmlns:a16="http://schemas.microsoft.com/office/drawing/2014/main" id="{D157073C-297E-49B9-9335-BAFCFBCD3F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661" name="Oval 17">
                <a:extLst>
                  <a:ext uri="{FF2B5EF4-FFF2-40B4-BE49-F238E27FC236}">
                    <a16:creationId xmlns:a16="http://schemas.microsoft.com/office/drawing/2014/main" id="{AFB5644B-29DA-46D5-80F5-77FB21ACA7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68655" name="Line 18">
              <a:extLst>
                <a:ext uri="{FF2B5EF4-FFF2-40B4-BE49-F238E27FC236}">
                  <a16:creationId xmlns:a16="http://schemas.microsoft.com/office/drawing/2014/main" id="{265A8A0E-BA3A-49D0-932B-0E90B50C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56" name="Text Box 19">
              <a:extLst>
                <a:ext uri="{FF2B5EF4-FFF2-40B4-BE49-F238E27FC236}">
                  <a16:creationId xmlns:a16="http://schemas.microsoft.com/office/drawing/2014/main" id="{23F3EF3A-8D8B-4A43-8BD6-D8A258119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개념 </a:t>
              </a:r>
            </a:p>
          </p:txBody>
        </p:sp>
      </p:grpSp>
      <p:sp>
        <p:nvSpPr>
          <p:cNvPr id="368650" name="Rectangle 26">
            <a:extLst>
              <a:ext uri="{FF2B5EF4-FFF2-40B4-BE49-F238E27FC236}">
                <a16:creationId xmlns:a16="http://schemas.microsoft.com/office/drawing/2014/main" id="{2E633FDB-4B15-4010-861B-5F85A5B9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5"/>
            <a:ext cx="2951162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커크패트릭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(Kirkpatrick, 1998)</a:t>
            </a:r>
          </a:p>
        </p:txBody>
      </p:sp>
      <p:sp>
        <p:nvSpPr>
          <p:cNvPr id="368651" name="Rectangle 27">
            <a:extLst>
              <a:ext uri="{FF2B5EF4-FFF2-40B4-BE49-F238E27FC236}">
                <a16:creationId xmlns:a16="http://schemas.microsoft.com/office/drawing/2014/main" id="{75A4A3DD-59E5-4003-8F0F-8E30BB9B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89173"/>
            <a:ext cx="7416800" cy="54598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장래훈련 프로그램 개선에 도움이 되는 정보를 얻어내고 훈련 프로그램의 지속여부를 결정하며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교육훈련 부서가 조직 목적과 목표에 기여하는 바를 보여 줌으로써 그 존재의 타당성을 정당화”</a:t>
            </a:r>
          </a:p>
        </p:txBody>
      </p:sp>
      <p:sp>
        <p:nvSpPr>
          <p:cNvPr id="368652" name="Rectangle 28">
            <a:extLst>
              <a:ext uri="{FF2B5EF4-FFF2-40B4-BE49-F238E27FC236}">
                <a16:creationId xmlns:a16="http://schemas.microsoft.com/office/drawing/2014/main" id="{A3992237-6B72-4EDF-A1CB-FDF77856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24177"/>
            <a:ext cx="2951162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필립스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(Philips, 2003)</a:t>
            </a:r>
          </a:p>
        </p:txBody>
      </p:sp>
      <p:sp>
        <p:nvSpPr>
          <p:cNvPr id="368653" name="Rectangle 29">
            <a:extLst>
              <a:ext uri="{FF2B5EF4-FFF2-40B4-BE49-F238E27FC236}">
                <a16:creationId xmlns:a16="http://schemas.microsoft.com/office/drawing/2014/main" id="{3E4A61CF-C11F-478A-95EF-2BCF5C0F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42043"/>
            <a:ext cx="7416800" cy="5136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평가는 교육종료 후 하는 것이 아니라 프로그램이 실시되기 전에 훈련프로그램의 체계를 구안할 때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평가계획이 수립되어야 한다”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2" descr="template04_2">
            <a:extLst>
              <a:ext uri="{FF2B5EF4-FFF2-40B4-BE49-F238E27FC236}">
                <a16:creationId xmlns:a16="http://schemas.microsoft.com/office/drawing/2014/main" id="{AF25D231-D2B1-4E4E-82FC-63C6B5D2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9667" name="Group 3">
            <a:extLst>
              <a:ext uri="{FF2B5EF4-FFF2-40B4-BE49-F238E27FC236}">
                <a16:creationId xmlns:a16="http://schemas.microsoft.com/office/drawing/2014/main" id="{E8A55FFF-509D-4ED7-9DD3-968B909D7FF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69698" name="Text Box 4">
              <a:extLst>
                <a:ext uri="{FF2B5EF4-FFF2-40B4-BE49-F238E27FC236}">
                  <a16:creationId xmlns:a16="http://schemas.microsoft.com/office/drawing/2014/main" id="{94D70C68-C3AC-4A16-B90F-6E8D57CC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69699" name="Line 5">
              <a:extLst>
                <a:ext uri="{FF2B5EF4-FFF2-40B4-BE49-F238E27FC236}">
                  <a16:creationId xmlns:a16="http://schemas.microsoft.com/office/drawing/2014/main" id="{9105302C-97B5-428C-A0AA-254DBBB1E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9668" name="Rectangle 6">
            <a:extLst>
              <a:ext uri="{FF2B5EF4-FFF2-40B4-BE49-F238E27FC236}">
                <a16:creationId xmlns:a16="http://schemas.microsoft.com/office/drawing/2014/main" id="{5D549FE0-4EC7-4A95-96B7-B8089A3A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669" name="Rectangle 7">
            <a:extLst>
              <a:ext uri="{FF2B5EF4-FFF2-40B4-BE49-F238E27FC236}">
                <a16:creationId xmlns:a16="http://schemas.microsoft.com/office/drawing/2014/main" id="{BACC1862-F7ED-4E1F-81CE-4997F55A9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670" name="Rectangle 8">
            <a:extLst>
              <a:ext uri="{FF2B5EF4-FFF2-40B4-BE49-F238E27FC236}">
                <a16:creationId xmlns:a16="http://schemas.microsoft.com/office/drawing/2014/main" id="{DABED223-A226-4A07-B5AC-82C9DEF8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671" name="Rectangle 9">
            <a:extLst>
              <a:ext uri="{FF2B5EF4-FFF2-40B4-BE49-F238E27FC236}">
                <a16:creationId xmlns:a16="http://schemas.microsoft.com/office/drawing/2014/main" id="{E76ACBE9-21AD-49AF-8008-52466D8E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672" name="Rectangle 10">
            <a:extLst>
              <a:ext uri="{FF2B5EF4-FFF2-40B4-BE49-F238E27FC236}">
                <a16:creationId xmlns:a16="http://schemas.microsoft.com/office/drawing/2014/main" id="{293BBDB2-B063-419A-BB0F-29758248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9673" name="Group 11">
            <a:extLst>
              <a:ext uri="{FF2B5EF4-FFF2-40B4-BE49-F238E27FC236}">
                <a16:creationId xmlns:a16="http://schemas.microsoft.com/office/drawing/2014/main" id="{A9F7B8FC-F472-4B15-83ED-1F3431FC3D9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69690" name="Group 12">
              <a:extLst>
                <a:ext uri="{FF2B5EF4-FFF2-40B4-BE49-F238E27FC236}">
                  <a16:creationId xmlns:a16="http://schemas.microsoft.com/office/drawing/2014/main" id="{930EF51C-F63C-4F1D-ACFD-D4D9B67D1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69693" name="Oval 13">
                <a:extLst>
                  <a:ext uri="{FF2B5EF4-FFF2-40B4-BE49-F238E27FC236}">
                    <a16:creationId xmlns:a16="http://schemas.microsoft.com/office/drawing/2014/main" id="{B98C4767-38A9-4197-BC1B-398A8EFD2A7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94" name="Oval 14">
                <a:extLst>
                  <a:ext uri="{FF2B5EF4-FFF2-40B4-BE49-F238E27FC236}">
                    <a16:creationId xmlns:a16="http://schemas.microsoft.com/office/drawing/2014/main" id="{5B07744E-DA23-43B3-8D25-E0386C4AA3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95" name="Oval 15">
                <a:extLst>
                  <a:ext uri="{FF2B5EF4-FFF2-40B4-BE49-F238E27FC236}">
                    <a16:creationId xmlns:a16="http://schemas.microsoft.com/office/drawing/2014/main" id="{B514ABEA-EB7E-4433-BBCC-D6B6A9FBDA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96" name="Oval 16">
                <a:extLst>
                  <a:ext uri="{FF2B5EF4-FFF2-40B4-BE49-F238E27FC236}">
                    <a16:creationId xmlns:a16="http://schemas.microsoft.com/office/drawing/2014/main" id="{BE2A9873-4635-4B61-94B0-ABC4D3935B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97" name="Oval 17">
                <a:extLst>
                  <a:ext uri="{FF2B5EF4-FFF2-40B4-BE49-F238E27FC236}">
                    <a16:creationId xmlns:a16="http://schemas.microsoft.com/office/drawing/2014/main" id="{952976D3-0A21-44B3-BC04-FD3B6CCADE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69691" name="Line 18">
              <a:extLst>
                <a:ext uri="{FF2B5EF4-FFF2-40B4-BE49-F238E27FC236}">
                  <a16:creationId xmlns:a16="http://schemas.microsoft.com/office/drawing/2014/main" id="{17546E87-C98C-4690-8DE6-F35C06CC6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692" name="Text Box 19">
              <a:extLst>
                <a:ext uri="{FF2B5EF4-FFF2-40B4-BE49-F238E27FC236}">
                  <a16:creationId xmlns:a16="http://schemas.microsoft.com/office/drawing/2014/main" id="{DA35BC4D-4A15-4510-8245-4E2D1CB33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개념 </a:t>
              </a:r>
            </a:p>
          </p:txBody>
        </p:sp>
      </p:grpSp>
      <p:grpSp>
        <p:nvGrpSpPr>
          <p:cNvPr id="369674" name="Group 39">
            <a:extLst>
              <a:ext uri="{FF2B5EF4-FFF2-40B4-BE49-F238E27FC236}">
                <a16:creationId xmlns:a16="http://schemas.microsoft.com/office/drawing/2014/main" id="{68DA4E78-F92E-41FD-B602-E0564B4E7AF8}"/>
              </a:ext>
            </a:extLst>
          </p:cNvPr>
          <p:cNvGrpSpPr>
            <a:grpSpLocks/>
          </p:cNvGrpSpPr>
          <p:nvPr/>
        </p:nvGrpSpPr>
        <p:grpSpPr bwMode="auto">
          <a:xfrm>
            <a:off x="1258890" y="1628777"/>
            <a:ext cx="6492875" cy="4176713"/>
            <a:chOff x="793" y="1026"/>
            <a:chExt cx="4090" cy="2631"/>
          </a:xfrm>
        </p:grpSpPr>
        <p:grpSp>
          <p:nvGrpSpPr>
            <p:cNvPr id="369684" name="Group 25">
              <a:extLst>
                <a:ext uri="{FF2B5EF4-FFF2-40B4-BE49-F238E27FC236}">
                  <a16:creationId xmlns:a16="http://schemas.microsoft.com/office/drawing/2014/main" id="{779F0497-6C52-4494-8484-BEF2EC52B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026"/>
              <a:ext cx="4090" cy="2631"/>
              <a:chOff x="837" y="796"/>
              <a:chExt cx="4090" cy="2843"/>
            </a:xfrm>
          </p:grpSpPr>
          <p:sp>
            <p:nvSpPr>
              <p:cNvPr id="369686" name="Freeform 26">
                <a:extLst>
                  <a:ext uri="{FF2B5EF4-FFF2-40B4-BE49-F238E27FC236}">
                    <a16:creationId xmlns:a16="http://schemas.microsoft.com/office/drawing/2014/main" id="{8C4BEF81-20A9-404C-9941-AEBA4BE4F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" y="823"/>
                <a:ext cx="4086" cy="2786"/>
              </a:xfrm>
              <a:custGeom>
                <a:avLst/>
                <a:gdLst>
                  <a:gd name="T0" fmla="*/ 174 w 4011"/>
                  <a:gd name="T1" fmla="*/ 0 h 2769"/>
                  <a:gd name="T2" fmla="*/ 4162 w 4011"/>
                  <a:gd name="T3" fmla="*/ 193 h 2769"/>
                  <a:gd name="T4" fmla="*/ 3978 w 4011"/>
                  <a:gd name="T5" fmla="*/ 2803 h 2769"/>
                  <a:gd name="T6" fmla="*/ 0 w 4011"/>
                  <a:gd name="T7" fmla="*/ 2599 h 2769"/>
                  <a:gd name="T8" fmla="*/ 174 w 4011"/>
                  <a:gd name="T9" fmla="*/ 0 h 2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1"/>
                  <a:gd name="T16" fmla="*/ 0 h 2769"/>
                  <a:gd name="T17" fmla="*/ 4011 w 4011"/>
                  <a:gd name="T18" fmla="*/ 2769 h 27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1" h="2769">
                    <a:moveTo>
                      <a:pt x="168" y="0"/>
                    </a:moveTo>
                    <a:lnTo>
                      <a:pt x="4011" y="191"/>
                    </a:lnTo>
                    <a:lnTo>
                      <a:pt x="3833" y="2769"/>
                    </a:lnTo>
                    <a:lnTo>
                      <a:pt x="0" y="2567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9687" name="Freeform 27">
                <a:extLst>
                  <a:ext uri="{FF2B5EF4-FFF2-40B4-BE49-F238E27FC236}">
                    <a16:creationId xmlns:a16="http://schemas.microsoft.com/office/drawing/2014/main" id="{8151CD7B-23D6-47EF-8172-1F0CE1633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" y="851"/>
                <a:ext cx="4086" cy="2788"/>
              </a:xfrm>
              <a:custGeom>
                <a:avLst/>
                <a:gdLst>
                  <a:gd name="T0" fmla="*/ 3988 w 4011"/>
                  <a:gd name="T1" fmla="*/ 0 h 2770"/>
                  <a:gd name="T2" fmla="*/ 0 w 4011"/>
                  <a:gd name="T3" fmla="*/ 193 h 2770"/>
                  <a:gd name="T4" fmla="*/ 184 w 4011"/>
                  <a:gd name="T5" fmla="*/ 2806 h 2770"/>
                  <a:gd name="T6" fmla="*/ 4162 w 4011"/>
                  <a:gd name="T7" fmla="*/ 2601 h 2770"/>
                  <a:gd name="T8" fmla="*/ 3988 w 4011"/>
                  <a:gd name="T9" fmla="*/ 0 h 27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1"/>
                  <a:gd name="T16" fmla="*/ 0 h 2770"/>
                  <a:gd name="T17" fmla="*/ 4011 w 4011"/>
                  <a:gd name="T18" fmla="*/ 2770 h 27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1" h="2770">
                    <a:moveTo>
                      <a:pt x="3843" y="0"/>
                    </a:moveTo>
                    <a:lnTo>
                      <a:pt x="0" y="191"/>
                    </a:lnTo>
                    <a:lnTo>
                      <a:pt x="178" y="2770"/>
                    </a:lnTo>
                    <a:lnTo>
                      <a:pt x="4011" y="2567"/>
                    </a:lnTo>
                    <a:lnTo>
                      <a:pt x="38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9688" name="Rectangle 28">
                <a:extLst>
                  <a:ext uri="{FF2B5EF4-FFF2-40B4-BE49-F238E27FC236}">
                    <a16:creationId xmlns:a16="http://schemas.microsoft.com/office/drawing/2014/main" id="{227811DE-3963-4E9C-B2DA-5408852EF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947"/>
                <a:ext cx="3902" cy="259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aphicFrame>
            <p:nvGraphicFramePr>
              <p:cNvPr id="369689" name="Object 29">
                <a:extLst>
                  <a:ext uri="{FF2B5EF4-FFF2-40B4-BE49-F238E27FC236}">
                    <a16:creationId xmlns:a16="http://schemas.microsoft.com/office/drawing/2014/main" id="{1D2C03D9-28E9-45F5-80A8-4B3E0E53BA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7" y="796"/>
              <a:ext cx="287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클립" r:id="rId4" imgW="823051" imgH="765502" progId="MS_ClipArt_Gallery.2">
                      <p:embed/>
                    </p:oleObj>
                  </mc:Choice>
                  <mc:Fallback>
                    <p:oleObj name="클립" r:id="rId4" imgW="823051" imgH="765502" progId="MS_ClipArt_Gallery.2">
                      <p:embed/>
                      <p:pic>
                        <p:nvPicPr>
                          <p:cNvPr id="369689" name="Object 29">
                            <a:extLst>
                              <a:ext uri="{FF2B5EF4-FFF2-40B4-BE49-F238E27FC236}">
                                <a16:creationId xmlns:a16="http://schemas.microsoft.com/office/drawing/2014/main" id="{1D2C03D9-28E9-45F5-80A8-4B3E0E53BA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7" y="796"/>
                            <a:ext cx="287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685" name="Rectangle 24">
              <a:extLst>
                <a:ext uri="{FF2B5EF4-FFF2-40B4-BE49-F238E27FC236}">
                  <a16:creationId xmlns:a16="http://schemas.microsoft.com/office/drawing/2014/main" id="{401544B3-00F0-475C-85E1-76A4798D0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661"/>
              <a:ext cx="3649" cy="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교육프로그램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 등 교육훈련 전 과정에 걸쳐 데이터를 수집하고 </a:t>
              </a:r>
            </a:p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데이터를 의미 있는 정보로 전환하기 위한 일련의 체계적인 프로세스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교육훈련의 가치를 측정하고자 하는 수단으로서 조직 및 의사결정자 모두에게 </a:t>
              </a:r>
            </a:p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투자 효과에 대한 정보를 체계적으로 수집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분석하여 교육과정의 질적 향상과 </a:t>
              </a:r>
            </a:p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 향상에 기여하고자 하는 활동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69675" name="Group 38">
            <a:extLst>
              <a:ext uri="{FF2B5EF4-FFF2-40B4-BE49-F238E27FC236}">
                <a16:creationId xmlns:a16="http://schemas.microsoft.com/office/drawing/2014/main" id="{4B0A4DAA-FFAA-4BAF-9CFB-993E5CF19805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692152"/>
            <a:ext cx="1079500" cy="1008063"/>
            <a:chOff x="1565" y="436"/>
            <a:chExt cx="680" cy="635"/>
          </a:xfrm>
        </p:grpSpPr>
        <p:grpSp>
          <p:nvGrpSpPr>
            <p:cNvPr id="369676" name="Group 30">
              <a:extLst>
                <a:ext uri="{FF2B5EF4-FFF2-40B4-BE49-F238E27FC236}">
                  <a16:creationId xmlns:a16="http://schemas.microsoft.com/office/drawing/2014/main" id="{9B666015-F547-4969-BE7E-C0922A8E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436"/>
              <a:ext cx="680" cy="635"/>
              <a:chOff x="1156" y="1696"/>
              <a:chExt cx="864" cy="1008"/>
            </a:xfrm>
          </p:grpSpPr>
          <p:sp>
            <p:nvSpPr>
              <p:cNvPr id="369678" name="Oval 31">
                <a:extLst>
                  <a:ext uri="{FF2B5EF4-FFF2-40B4-BE49-F238E27FC236}">
                    <a16:creationId xmlns:a16="http://schemas.microsoft.com/office/drawing/2014/main" id="{DFCB15DB-ED54-47A1-A6C6-29B7A06F92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56" y="1696"/>
                <a:ext cx="864" cy="90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79" name="Oval 32">
                <a:extLst>
                  <a:ext uri="{FF2B5EF4-FFF2-40B4-BE49-F238E27FC236}">
                    <a16:creationId xmlns:a16="http://schemas.microsoft.com/office/drawing/2014/main" id="{95BBC4C9-891D-45DF-82B4-3B48AEAF0E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772996">
                <a:off x="1204" y="232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80" name="Oval 33">
                <a:extLst>
                  <a:ext uri="{FF2B5EF4-FFF2-40B4-BE49-F238E27FC236}">
                    <a16:creationId xmlns:a16="http://schemas.microsoft.com/office/drawing/2014/main" id="{ABAA71F8-A66E-49B0-B05C-8F08CD3CAF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67" y="1701"/>
                <a:ext cx="843" cy="88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81" name="Oval 34">
                <a:extLst>
                  <a:ext uri="{FF2B5EF4-FFF2-40B4-BE49-F238E27FC236}">
                    <a16:creationId xmlns:a16="http://schemas.microsoft.com/office/drawing/2014/main" id="{1C9045C0-BBDC-4442-9B85-B192295AC8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75" y="1710"/>
                <a:ext cx="802" cy="82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82" name="Oval 35">
                <a:extLst>
                  <a:ext uri="{FF2B5EF4-FFF2-40B4-BE49-F238E27FC236}">
                    <a16:creationId xmlns:a16="http://schemas.microsoft.com/office/drawing/2014/main" id="{059F3251-A735-4A70-BC94-0A6412540A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21" y="1733"/>
                <a:ext cx="713" cy="67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683" name="Text Box 36">
                <a:extLst>
                  <a:ext uri="{FF2B5EF4-FFF2-40B4-BE49-F238E27FC236}">
                    <a16:creationId xmlns:a16="http://schemas.microsoft.com/office/drawing/2014/main" id="{A79FAB51-E2BB-4E9E-A401-43933FD3495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99" y="1833"/>
                <a:ext cx="14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kumimoji="0" lang="ko-KR" altLang="ko-KR" sz="14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369677" name="Text Box 37">
              <a:extLst>
                <a:ext uri="{FF2B5EF4-FFF2-40B4-BE49-F238E27FC236}">
                  <a16:creationId xmlns:a16="http://schemas.microsoft.com/office/drawing/2014/main" id="{A49486D0-0E4E-4A4C-8EBB-BCB3CD0F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61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요약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 descr="template04_2">
            <a:extLst>
              <a:ext uri="{FF2B5EF4-FFF2-40B4-BE49-F238E27FC236}">
                <a16:creationId xmlns:a16="http://schemas.microsoft.com/office/drawing/2014/main" id="{595DC1C3-2AFD-4999-954A-1D8BB12C2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0691" name="Group 3">
            <a:extLst>
              <a:ext uri="{FF2B5EF4-FFF2-40B4-BE49-F238E27FC236}">
                <a16:creationId xmlns:a16="http://schemas.microsoft.com/office/drawing/2014/main" id="{31F27AA4-8E4E-4143-8F38-3CB5EC9CF9F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0708" name="Text Box 4">
              <a:extLst>
                <a:ext uri="{FF2B5EF4-FFF2-40B4-BE49-F238E27FC236}">
                  <a16:creationId xmlns:a16="http://schemas.microsoft.com/office/drawing/2014/main" id="{273E2DDF-2E6A-4A4D-B659-14ADF310C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0709" name="Line 5">
              <a:extLst>
                <a:ext uri="{FF2B5EF4-FFF2-40B4-BE49-F238E27FC236}">
                  <a16:creationId xmlns:a16="http://schemas.microsoft.com/office/drawing/2014/main" id="{CDACA57E-D529-445D-B931-DE257162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0692" name="Rectangle 6">
            <a:extLst>
              <a:ext uri="{FF2B5EF4-FFF2-40B4-BE49-F238E27FC236}">
                <a16:creationId xmlns:a16="http://schemas.microsoft.com/office/drawing/2014/main" id="{4D659D8F-C346-4C3A-8D00-023B652A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0693" name="Rectangle 7">
            <a:extLst>
              <a:ext uri="{FF2B5EF4-FFF2-40B4-BE49-F238E27FC236}">
                <a16:creationId xmlns:a16="http://schemas.microsoft.com/office/drawing/2014/main" id="{98DA8772-7BDB-4F72-B464-0D1D2C02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0694" name="Rectangle 8">
            <a:extLst>
              <a:ext uri="{FF2B5EF4-FFF2-40B4-BE49-F238E27FC236}">
                <a16:creationId xmlns:a16="http://schemas.microsoft.com/office/drawing/2014/main" id="{23BBD0EC-7056-4061-B5F7-1FF42CE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0695" name="Rectangle 9">
            <a:extLst>
              <a:ext uri="{FF2B5EF4-FFF2-40B4-BE49-F238E27FC236}">
                <a16:creationId xmlns:a16="http://schemas.microsoft.com/office/drawing/2014/main" id="{B4D98C03-357B-42B5-932F-7C3AA458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0696" name="Rectangle 10">
            <a:extLst>
              <a:ext uri="{FF2B5EF4-FFF2-40B4-BE49-F238E27FC236}">
                <a16:creationId xmlns:a16="http://schemas.microsoft.com/office/drawing/2014/main" id="{00589E99-15E1-4218-89C7-3CAD1A90D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0697" name="Group 11">
            <a:extLst>
              <a:ext uri="{FF2B5EF4-FFF2-40B4-BE49-F238E27FC236}">
                <a16:creationId xmlns:a16="http://schemas.microsoft.com/office/drawing/2014/main" id="{BE33263F-C1F5-4DFC-94A0-E24CFF9F067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0700" name="Group 12">
              <a:extLst>
                <a:ext uri="{FF2B5EF4-FFF2-40B4-BE49-F238E27FC236}">
                  <a16:creationId xmlns:a16="http://schemas.microsoft.com/office/drawing/2014/main" id="{DD037537-FBDA-41D7-9C80-870C49561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0703" name="Oval 13">
                <a:extLst>
                  <a:ext uri="{FF2B5EF4-FFF2-40B4-BE49-F238E27FC236}">
                    <a16:creationId xmlns:a16="http://schemas.microsoft.com/office/drawing/2014/main" id="{10F236E9-23CF-4717-A2A8-5243831EDE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0704" name="Oval 14">
                <a:extLst>
                  <a:ext uri="{FF2B5EF4-FFF2-40B4-BE49-F238E27FC236}">
                    <a16:creationId xmlns:a16="http://schemas.microsoft.com/office/drawing/2014/main" id="{AA0F1A6C-D557-4766-9AE9-EC8E195F9B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0705" name="Oval 15">
                <a:extLst>
                  <a:ext uri="{FF2B5EF4-FFF2-40B4-BE49-F238E27FC236}">
                    <a16:creationId xmlns:a16="http://schemas.microsoft.com/office/drawing/2014/main" id="{C632E9A9-19F0-45FA-9C7F-432544094B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0706" name="Oval 16">
                <a:extLst>
                  <a:ext uri="{FF2B5EF4-FFF2-40B4-BE49-F238E27FC236}">
                    <a16:creationId xmlns:a16="http://schemas.microsoft.com/office/drawing/2014/main" id="{DFA2F24A-D0C2-420C-863A-F5993F5B64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0707" name="Oval 17">
                <a:extLst>
                  <a:ext uri="{FF2B5EF4-FFF2-40B4-BE49-F238E27FC236}">
                    <a16:creationId xmlns:a16="http://schemas.microsoft.com/office/drawing/2014/main" id="{DC044080-579A-48FE-A2F7-69F84F29003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0701" name="Line 18">
              <a:extLst>
                <a:ext uri="{FF2B5EF4-FFF2-40B4-BE49-F238E27FC236}">
                  <a16:creationId xmlns:a16="http://schemas.microsoft.com/office/drawing/2014/main" id="{73AEADDF-86D8-44EE-8532-C9040FD24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702" name="Text Box 19">
              <a:extLst>
                <a:ext uri="{FF2B5EF4-FFF2-40B4-BE49-F238E27FC236}">
                  <a16:creationId xmlns:a16="http://schemas.microsoft.com/office/drawing/2014/main" id="{78E45CA4-3FB5-4128-9B47-FEC6B316B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필요성</a:t>
              </a:r>
            </a:p>
          </p:txBody>
        </p:sp>
      </p:grpSp>
      <p:sp>
        <p:nvSpPr>
          <p:cNvPr id="370698" name="Rectangle 36">
            <a:extLst>
              <a:ext uri="{FF2B5EF4-FFF2-40B4-BE49-F238E27FC236}">
                <a16:creationId xmlns:a16="http://schemas.microsoft.com/office/drawing/2014/main" id="{9A566643-6ECE-4E02-BFC1-24D7E557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40"/>
            <a:ext cx="3821112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길리와 에글랜드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(Gilley &amp; Eggland, 2002)</a:t>
            </a:r>
          </a:p>
        </p:txBody>
      </p:sp>
      <p:sp>
        <p:nvSpPr>
          <p:cNvPr id="370699" name="Rectangle 37">
            <a:extLst>
              <a:ext uri="{FF2B5EF4-FFF2-40B4-BE49-F238E27FC236}">
                <a16:creationId xmlns:a16="http://schemas.microsoft.com/office/drawing/2014/main" id="{A5290C3E-425A-4528-BD19-5D0CD713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700213"/>
            <a:ext cx="6985000" cy="30464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 ☞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평가는 품질을 보장</a:t>
            </a:r>
          </a:p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☞ 평가는 증대된 조직 구성원들의 지식에 공헌</a:t>
            </a:r>
          </a:p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☞ 평가는 자원의 우선순위를 결정하는데 도움</a:t>
            </a:r>
          </a:p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☞ 평가는 조직의 문제해결방안을 계획하고 실행하는데 도움</a:t>
            </a:r>
          </a:p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☞ 평가는 조직 구성원들이 책임감 갖도록</a:t>
            </a:r>
          </a:p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☞ 평가결과는 다양한 조직 문제해결방안들의 효과성과 필요성을 입증하는데 도움</a:t>
            </a:r>
          </a:p>
          <a:p>
            <a:pPr eaLnBrk="1" hangingPunct="1">
              <a:lnSpc>
                <a:spcPct val="2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☞ 평가를 해본 경험은 시장성 있는 기술을 빨리 익힐 수 있게 한다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14" name="Picture 2" descr="template04_2">
            <a:extLst>
              <a:ext uri="{FF2B5EF4-FFF2-40B4-BE49-F238E27FC236}">
                <a16:creationId xmlns:a16="http://schemas.microsoft.com/office/drawing/2014/main" id="{9EE285C6-0EAA-40C3-8777-B833DB56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1715" name="Group 3">
            <a:extLst>
              <a:ext uri="{FF2B5EF4-FFF2-40B4-BE49-F238E27FC236}">
                <a16:creationId xmlns:a16="http://schemas.microsoft.com/office/drawing/2014/main" id="{265AED72-5452-419C-880E-CBB409304AC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1745" name="Text Box 4">
              <a:extLst>
                <a:ext uri="{FF2B5EF4-FFF2-40B4-BE49-F238E27FC236}">
                  <a16:creationId xmlns:a16="http://schemas.microsoft.com/office/drawing/2014/main" id="{F143DEA0-BEC9-467D-A7E4-ACB02D55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1746" name="Line 5">
              <a:extLst>
                <a:ext uri="{FF2B5EF4-FFF2-40B4-BE49-F238E27FC236}">
                  <a16:creationId xmlns:a16="http://schemas.microsoft.com/office/drawing/2014/main" id="{7D921C33-AF66-4EE6-B247-F83F93B6F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1716" name="Rectangle 6">
            <a:extLst>
              <a:ext uri="{FF2B5EF4-FFF2-40B4-BE49-F238E27FC236}">
                <a16:creationId xmlns:a16="http://schemas.microsoft.com/office/drawing/2014/main" id="{C4535600-DD4D-4D24-BF89-25580AE1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1717" name="Rectangle 7">
            <a:extLst>
              <a:ext uri="{FF2B5EF4-FFF2-40B4-BE49-F238E27FC236}">
                <a16:creationId xmlns:a16="http://schemas.microsoft.com/office/drawing/2014/main" id="{1835B049-D6C2-4CE8-B4AD-44EDB6C0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1718" name="Rectangle 8">
            <a:extLst>
              <a:ext uri="{FF2B5EF4-FFF2-40B4-BE49-F238E27FC236}">
                <a16:creationId xmlns:a16="http://schemas.microsoft.com/office/drawing/2014/main" id="{3ACE396E-7FDD-44C0-9A83-CA007BD3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1719" name="Rectangle 9">
            <a:extLst>
              <a:ext uri="{FF2B5EF4-FFF2-40B4-BE49-F238E27FC236}">
                <a16:creationId xmlns:a16="http://schemas.microsoft.com/office/drawing/2014/main" id="{677BFC9B-6A9D-4A6A-99C0-7617CA1D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1720" name="Rectangle 10">
            <a:extLst>
              <a:ext uri="{FF2B5EF4-FFF2-40B4-BE49-F238E27FC236}">
                <a16:creationId xmlns:a16="http://schemas.microsoft.com/office/drawing/2014/main" id="{8F68847A-5E7A-45CB-9042-B5D42151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1721" name="Group 11">
            <a:extLst>
              <a:ext uri="{FF2B5EF4-FFF2-40B4-BE49-F238E27FC236}">
                <a16:creationId xmlns:a16="http://schemas.microsoft.com/office/drawing/2014/main" id="{0419F8D1-890F-4C83-9EC9-5C1F62E1AF4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1737" name="Group 12">
              <a:extLst>
                <a:ext uri="{FF2B5EF4-FFF2-40B4-BE49-F238E27FC236}">
                  <a16:creationId xmlns:a16="http://schemas.microsoft.com/office/drawing/2014/main" id="{2DC975E0-4CF4-4DA4-9D7A-05E70B32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1740" name="Oval 13">
                <a:extLst>
                  <a:ext uri="{FF2B5EF4-FFF2-40B4-BE49-F238E27FC236}">
                    <a16:creationId xmlns:a16="http://schemas.microsoft.com/office/drawing/2014/main" id="{CA082150-BFC8-4FEE-86B4-B3AE79B5BC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41" name="Oval 14">
                <a:extLst>
                  <a:ext uri="{FF2B5EF4-FFF2-40B4-BE49-F238E27FC236}">
                    <a16:creationId xmlns:a16="http://schemas.microsoft.com/office/drawing/2014/main" id="{57D3A5F5-68B5-40A3-951A-7422E0F229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42" name="Oval 15">
                <a:extLst>
                  <a:ext uri="{FF2B5EF4-FFF2-40B4-BE49-F238E27FC236}">
                    <a16:creationId xmlns:a16="http://schemas.microsoft.com/office/drawing/2014/main" id="{3B1A80F5-086D-4C45-9F26-E91DE4D576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43" name="Oval 16">
                <a:extLst>
                  <a:ext uri="{FF2B5EF4-FFF2-40B4-BE49-F238E27FC236}">
                    <a16:creationId xmlns:a16="http://schemas.microsoft.com/office/drawing/2014/main" id="{48794C26-191B-4A4D-9562-8DE018CF501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44" name="Oval 17">
                <a:extLst>
                  <a:ext uri="{FF2B5EF4-FFF2-40B4-BE49-F238E27FC236}">
                    <a16:creationId xmlns:a16="http://schemas.microsoft.com/office/drawing/2014/main" id="{CDF54681-F460-4D6A-81FA-14E42E2042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1738" name="Line 18">
              <a:extLst>
                <a:ext uri="{FF2B5EF4-FFF2-40B4-BE49-F238E27FC236}">
                  <a16:creationId xmlns:a16="http://schemas.microsoft.com/office/drawing/2014/main" id="{FD7124CA-67C2-4528-95DE-6CB63E8A1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1739" name="Text Box 19">
              <a:extLst>
                <a:ext uri="{FF2B5EF4-FFF2-40B4-BE49-F238E27FC236}">
                  <a16:creationId xmlns:a16="http://schemas.microsoft.com/office/drawing/2014/main" id="{455B868C-0147-4FD2-ADA0-F538F2113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필요성 </a:t>
              </a:r>
            </a:p>
          </p:txBody>
        </p:sp>
      </p:grpSp>
      <p:grpSp>
        <p:nvGrpSpPr>
          <p:cNvPr id="371722" name="Group 21">
            <a:extLst>
              <a:ext uri="{FF2B5EF4-FFF2-40B4-BE49-F238E27FC236}">
                <a16:creationId xmlns:a16="http://schemas.microsoft.com/office/drawing/2014/main" id="{6BA11EB3-C2C4-4526-A84E-44E838B067F3}"/>
              </a:ext>
            </a:extLst>
          </p:cNvPr>
          <p:cNvGrpSpPr>
            <a:grpSpLocks/>
          </p:cNvGrpSpPr>
          <p:nvPr/>
        </p:nvGrpSpPr>
        <p:grpSpPr bwMode="auto">
          <a:xfrm>
            <a:off x="1258890" y="1628777"/>
            <a:ext cx="6492875" cy="4176713"/>
            <a:chOff x="837" y="796"/>
            <a:chExt cx="4090" cy="2843"/>
          </a:xfrm>
        </p:grpSpPr>
        <p:sp>
          <p:nvSpPr>
            <p:cNvPr id="371733" name="Freeform 22">
              <a:extLst>
                <a:ext uri="{FF2B5EF4-FFF2-40B4-BE49-F238E27FC236}">
                  <a16:creationId xmlns:a16="http://schemas.microsoft.com/office/drawing/2014/main" id="{F32DAD05-D321-4937-A524-C33F6F710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823"/>
              <a:ext cx="4086" cy="2786"/>
            </a:xfrm>
            <a:custGeom>
              <a:avLst/>
              <a:gdLst>
                <a:gd name="T0" fmla="*/ 174 w 4011"/>
                <a:gd name="T1" fmla="*/ 0 h 2769"/>
                <a:gd name="T2" fmla="*/ 4162 w 4011"/>
                <a:gd name="T3" fmla="*/ 193 h 2769"/>
                <a:gd name="T4" fmla="*/ 3978 w 4011"/>
                <a:gd name="T5" fmla="*/ 2803 h 2769"/>
                <a:gd name="T6" fmla="*/ 0 w 4011"/>
                <a:gd name="T7" fmla="*/ 2599 h 2769"/>
                <a:gd name="T8" fmla="*/ 174 w 4011"/>
                <a:gd name="T9" fmla="*/ 0 h 2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11"/>
                <a:gd name="T16" fmla="*/ 0 h 2769"/>
                <a:gd name="T17" fmla="*/ 4011 w 4011"/>
                <a:gd name="T18" fmla="*/ 2769 h 2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11" h="2769">
                  <a:moveTo>
                    <a:pt x="168" y="0"/>
                  </a:moveTo>
                  <a:lnTo>
                    <a:pt x="4011" y="191"/>
                  </a:lnTo>
                  <a:lnTo>
                    <a:pt x="3833" y="2769"/>
                  </a:lnTo>
                  <a:lnTo>
                    <a:pt x="0" y="25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1734" name="Freeform 23">
              <a:extLst>
                <a:ext uri="{FF2B5EF4-FFF2-40B4-BE49-F238E27FC236}">
                  <a16:creationId xmlns:a16="http://schemas.microsoft.com/office/drawing/2014/main" id="{2A98EE5B-64B1-440B-A934-7D6344CD9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851"/>
              <a:ext cx="4086" cy="2788"/>
            </a:xfrm>
            <a:custGeom>
              <a:avLst/>
              <a:gdLst>
                <a:gd name="T0" fmla="*/ 3988 w 4011"/>
                <a:gd name="T1" fmla="*/ 0 h 2770"/>
                <a:gd name="T2" fmla="*/ 0 w 4011"/>
                <a:gd name="T3" fmla="*/ 193 h 2770"/>
                <a:gd name="T4" fmla="*/ 184 w 4011"/>
                <a:gd name="T5" fmla="*/ 2806 h 2770"/>
                <a:gd name="T6" fmla="*/ 4162 w 4011"/>
                <a:gd name="T7" fmla="*/ 2601 h 2770"/>
                <a:gd name="T8" fmla="*/ 3988 w 4011"/>
                <a:gd name="T9" fmla="*/ 0 h 27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11"/>
                <a:gd name="T16" fmla="*/ 0 h 2770"/>
                <a:gd name="T17" fmla="*/ 4011 w 4011"/>
                <a:gd name="T18" fmla="*/ 2770 h 27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11" h="2770">
                  <a:moveTo>
                    <a:pt x="3843" y="0"/>
                  </a:moveTo>
                  <a:lnTo>
                    <a:pt x="0" y="191"/>
                  </a:lnTo>
                  <a:lnTo>
                    <a:pt x="178" y="2770"/>
                  </a:lnTo>
                  <a:lnTo>
                    <a:pt x="4011" y="2567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1735" name="Rectangle 24">
              <a:extLst>
                <a:ext uri="{FF2B5EF4-FFF2-40B4-BE49-F238E27FC236}">
                  <a16:creationId xmlns:a16="http://schemas.microsoft.com/office/drawing/2014/main" id="{F8D073F9-1097-46F7-9800-C1C5AFF6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947"/>
              <a:ext cx="3902" cy="25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371736" name="Object 25">
              <a:extLst>
                <a:ext uri="{FF2B5EF4-FFF2-40B4-BE49-F238E27FC236}">
                  <a16:creationId xmlns:a16="http://schemas.microsoft.com/office/drawing/2014/main" id="{44CABA61-8285-4AB2-9788-2B54D32EBA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7" y="796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클립" r:id="rId4" imgW="823051" imgH="765502" progId="MS_ClipArt_Gallery.2">
                    <p:embed/>
                  </p:oleObj>
                </mc:Choice>
                <mc:Fallback>
                  <p:oleObj name="클립" r:id="rId4" imgW="823051" imgH="765502" progId="MS_ClipArt_Gallery.2">
                    <p:embed/>
                    <p:pic>
                      <p:nvPicPr>
                        <p:cNvPr id="371736" name="Object 25">
                          <a:extLst>
                            <a:ext uri="{FF2B5EF4-FFF2-40B4-BE49-F238E27FC236}">
                              <a16:creationId xmlns:a16="http://schemas.microsoft.com/office/drawing/2014/main" id="{44CABA61-8285-4AB2-9788-2B54D32EBA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796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1723" name="Group 27">
            <a:extLst>
              <a:ext uri="{FF2B5EF4-FFF2-40B4-BE49-F238E27FC236}">
                <a16:creationId xmlns:a16="http://schemas.microsoft.com/office/drawing/2014/main" id="{AE3D30EE-E063-422F-940B-F9C2A583CA26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692152"/>
            <a:ext cx="1079500" cy="1008063"/>
            <a:chOff x="1565" y="436"/>
            <a:chExt cx="680" cy="635"/>
          </a:xfrm>
        </p:grpSpPr>
        <p:grpSp>
          <p:nvGrpSpPr>
            <p:cNvPr id="371725" name="Group 28">
              <a:extLst>
                <a:ext uri="{FF2B5EF4-FFF2-40B4-BE49-F238E27FC236}">
                  <a16:creationId xmlns:a16="http://schemas.microsoft.com/office/drawing/2014/main" id="{A8A1FF82-4806-4331-B673-6E741F2FE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436"/>
              <a:ext cx="680" cy="635"/>
              <a:chOff x="1156" y="1696"/>
              <a:chExt cx="864" cy="1008"/>
            </a:xfrm>
          </p:grpSpPr>
          <p:sp>
            <p:nvSpPr>
              <p:cNvPr id="371727" name="Oval 29">
                <a:extLst>
                  <a:ext uri="{FF2B5EF4-FFF2-40B4-BE49-F238E27FC236}">
                    <a16:creationId xmlns:a16="http://schemas.microsoft.com/office/drawing/2014/main" id="{912155CD-A8EC-48CC-8A5C-1AF9FF44CC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56" y="1696"/>
                <a:ext cx="864" cy="90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28" name="Oval 30">
                <a:extLst>
                  <a:ext uri="{FF2B5EF4-FFF2-40B4-BE49-F238E27FC236}">
                    <a16:creationId xmlns:a16="http://schemas.microsoft.com/office/drawing/2014/main" id="{A12C1204-C459-427C-9E6C-BE4E1D68F1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772996">
                <a:off x="1204" y="232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29" name="Oval 31">
                <a:extLst>
                  <a:ext uri="{FF2B5EF4-FFF2-40B4-BE49-F238E27FC236}">
                    <a16:creationId xmlns:a16="http://schemas.microsoft.com/office/drawing/2014/main" id="{F73FEA83-EB98-41C3-A525-6B4620BA0D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67" y="1701"/>
                <a:ext cx="843" cy="88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30" name="Oval 32">
                <a:extLst>
                  <a:ext uri="{FF2B5EF4-FFF2-40B4-BE49-F238E27FC236}">
                    <a16:creationId xmlns:a16="http://schemas.microsoft.com/office/drawing/2014/main" id="{34796262-1AF6-41EB-8878-D5AE2C838E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75" y="1710"/>
                <a:ext cx="802" cy="82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31" name="Oval 33">
                <a:extLst>
                  <a:ext uri="{FF2B5EF4-FFF2-40B4-BE49-F238E27FC236}">
                    <a16:creationId xmlns:a16="http://schemas.microsoft.com/office/drawing/2014/main" id="{F2A11894-B65E-46D4-837B-555B413100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21" y="1733"/>
                <a:ext cx="713" cy="67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1732" name="Text Box 34">
                <a:extLst>
                  <a:ext uri="{FF2B5EF4-FFF2-40B4-BE49-F238E27FC236}">
                    <a16:creationId xmlns:a16="http://schemas.microsoft.com/office/drawing/2014/main" id="{53351652-A5F0-4C66-BCA8-AB22324BE85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99" y="1833"/>
                <a:ext cx="14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FontTx/>
                  <a:buNone/>
                </a:pPr>
                <a:endParaRPr kumimoji="0" lang="ko-KR" altLang="ko-KR" sz="14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371726" name="Text Box 35">
              <a:extLst>
                <a:ext uri="{FF2B5EF4-FFF2-40B4-BE49-F238E27FC236}">
                  <a16:creationId xmlns:a16="http://schemas.microsoft.com/office/drawing/2014/main" id="{09421982-67E1-4A8C-A1EB-79057370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61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요약</a:t>
              </a:r>
            </a:p>
          </p:txBody>
        </p:sp>
      </p:grpSp>
      <p:sp>
        <p:nvSpPr>
          <p:cNvPr id="371724" name="Rectangle 36">
            <a:extLst>
              <a:ext uri="{FF2B5EF4-FFF2-40B4-BE49-F238E27FC236}">
                <a16:creationId xmlns:a16="http://schemas.microsoft.com/office/drawing/2014/main" id="{E3B65912-64BB-431C-A089-84F63F23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376488"/>
            <a:ext cx="5168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문제해결방안이 어떠한 차이를 만들어냈는지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② 어떠한 활동이 가치 있는 것인지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③ 현업에서의 행동이 어떻게 변화되었는지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④ 구체적인 지식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태도에서의 변화가 일어났는지 등을 밝힘으로써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교육훈련의 질적인 수준을 개선ㆍ보완하고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성과를 향상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4" descr="65015">
            <a:extLst>
              <a:ext uri="{FF2B5EF4-FFF2-40B4-BE49-F238E27FC236}">
                <a16:creationId xmlns:a16="http://schemas.microsoft.com/office/drawing/2014/main" id="{F2E75979-7CFD-4958-81A5-435DBFB2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9323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39" name="Text Box 25">
            <a:extLst>
              <a:ext uri="{FF2B5EF4-FFF2-40B4-BE49-F238E27FC236}">
                <a16:creationId xmlns:a16="http://schemas.microsoft.com/office/drawing/2014/main" id="{7F5C8101-ACD7-4413-AD45-535B5153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1773240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평가의 모형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2" descr="template04_2">
            <a:extLst>
              <a:ext uri="{FF2B5EF4-FFF2-40B4-BE49-F238E27FC236}">
                <a16:creationId xmlns:a16="http://schemas.microsoft.com/office/drawing/2014/main" id="{B33DD57C-8B32-4F29-AD48-7EE3C70E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3763" name="Group 3">
            <a:extLst>
              <a:ext uri="{FF2B5EF4-FFF2-40B4-BE49-F238E27FC236}">
                <a16:creationId xmlns:a16="http://schemas.microsoft.com/office/drawing/2014/main" id="{51F169CF-76AB-4B79-92B9-E21C0D5A045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3800" name="Text Box 4">
              <a:extLst>
                <a:ext uri="{FF2B5EF4-FFF2-40B4-BE49-F238E27FC236}">
                  <a16:creationId xmlns:a16="http://schemas.microsoft.com/office/drawing/2014/main" id="{3B9610B3-B61B-41F3-A74F-DE93D62B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3801" name="Line 5">
              <a:extLst>
                <a:ext uri="{FF2B5EF4-FFF2-40B4-BE49-F238E27FC236}">
                  <a16:creationId xmlns:a16="http://schemas.microsoft.com/office/drawing/2014/main" id="{964D80F2-DD6B-4449-A112-0D6CCB267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3764" name="Rectangle 6">
            <a:extLst>
              <a:ext uri="{FF2B5EF4-FFF2-40B4-BE49-F238E27FC236}">
                <a16:creationId xmlns:a16="http://schemas.microsoft.com/office/drawing/2014/main" id="{7A62E92D-9E3A-44EF-BA01-64A2AD6A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3765" name="Rectangle 7">
            <a:extLst>
              <a:ext uri="{FF2B5EF4-FFF2-40B4-BE49-F238E27FC236}">
                <a16:creationId xmlns:a16="http://schemas.microsoft.com/office/drawing/2014/main" id="{777A9C8C-C1DF-4919-A75F-73B625436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3766" name="Rectangle 8">
            <a:extLst>
              <a:ext uri="{FF2B5EF4-FFF2-40B4-BE49-F238E27FC236}">
                <a16:creationId xmlns:a16="http://schemas.microsoft.com/office/drawing/2014/main" id="{18188593-4F29-4A13-8B41-6FDD66AE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3767" name="Rectangle 9">
            <a:extLst>
              <a:ext uri="{FF2B5EF4-FFF2-40B4-BE49-F238E27FC236}">
                <a16:creationId xmlns:a16="http://schemas.microsoft.com/office/drawing/2014/main" id="{FAEB1C54-E56F-4956-A30C-C02618E4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3768" name="Rectangle 10">
            <a:extLst>
              <a:ext uri="{FF2B5EF4-FFF2-40B4-BE49-F238E27FC236}">
                <a16:creationId xmlns:a16="http://schemas.microsoft.com/office/drawing/2014/main" id="{1D22436C-D08F-448A-B797-0EA09A92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3769" name="Group 11">
            <a:extLst>
              <a:ext uri="{FF2B5EF4-FFF2-40B4-BE49-F238E27FC236}">
                <a16:creationId xmlns:a16="http://schemas.microsoft.com/office/drawing/2014/main" id="{AE122808-E148-43EC-B3ED-B40A4573B18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3792" name="Group 12">
              <a:extLst>
                <a:ext uri="{FF2B5EF4-FFF2-40B4-BE49-F238E27FC236}">
                  <a16:creationId xmlns:a16="http://schemas.microsoft.com/office/drawing/2014/main" id="{95B53E94-450E-4DEF-8FAE-69068D057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3795" name="Oval 13">
                <a:extLst>
                  <a:ext uri="{FF2B5EF4-FFF2-40B4-BE49-F238E27FC236}">
                    <a16:creationId xmlns:a16="http://schemas.microsoft.com/office/drawing/2014/main" id="{8A89605D-1942-4F8B-9E2E-0666666BDB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3796" name="Oval 14">
                <a:extLst>
                  <a:ext uri="{FF2B5EF4-FFF2-40B4-BE49-F238E27FC236}">
                    <a16:creationId xmlns:a16="http://schemas.microsoft.com/office/drawing/2014/main" id="{0DA47974-6AE4-4E96-9863-CE48DFF771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3797" name="Oval 15">
                <a:extLst>
                  <a:ext uri="{FF2B5EF4-FFF2-40B4-BE49-F238E27FC236}">
                    <a16:creationId xmlns:a16="http://schemas.microsoft.com/office/drawing/2014/main" id="{59089671-B820-406C-ABBA-5AA705F7A0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3798" name="Oval 16">
                <a:extLst>
                  <a:ext uri="{FF2B5EF4-FFF2-40B4-BE49-F238E27FC236}">
                    <a16:creationId xmlns:a16="http://schemas.microsoft.com/office/drawing/2014/main" id="{36DCF038-48E7-4FD7-A894-182E2F706CF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3799" name="Oval 17">
                <a:extLst>
                  <a:ext uri="{FF2B5EF4-FFF2-40B4-BE49-F238E27FC236}">
                    <a16:creationId xmlns:a16="http://schemas.microsoft.com/office/drawing/2014/main" id="{F2D201FC-94E5-4FEF-B3D7-62057CF004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3793" name="Line 18">
              <a:extLst>
                <a:ext uri="{FF2B5EF4-FFF2-40B4-BE49-F238E27FC236}">
                  <a16:creationId xmlns:a16="http://schemas.microsoft.com/office/drawing/2014/main" id="{4D716C8C-4655-4B3F-BC38-F6E2D625B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3794" name="Text Box 19">
              <a:extLst>
                <a:ext uri="{FF2B5EF4-FFF2-40B4-BE49-F238E27FC236}">
                  <a16:creationId xmlns:a16="http://schemas.microsoft.com/office/drawing/2014/main" id="{797A5310-86C7-496D-AE40-7D88DBF2D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모형</a:t>
              </a:r>
            </a:p>
          </p:txBody>
        </p:sp>
      </p:grpSp>
      <p:sp>
        <p:nvSpPr>
          <p:cNvPr id="373770" name="Rectangle 35">
            <a:extLst>
              <a:ext uri="{FF2B5EF4-FFF2-40B4-BE49-F238E27FC236}">
                <a16:creationId xmlns:a16="http://schemas.microsoft.com/office/drawing/2014/main" id="{CD3FAB14-F856-4584-817E-55C674D2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1268415"/>
            <a:ext cx="6054725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커크패트릭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(Kirkpatrick)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반응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행동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모형</a:t>
            </a:r>
          </a:p>
        </p:txBody>
      </p:sp>
      <p:sp>
        <p:nvSpPr>
          <p:cNvPr id="373771" name="Rectangle 36">
            <a:extLst>
              <a:ext uri="{FF2B5EF4-FFF2-40B4-BE49-F238E27FC236}">
                <a16:creationId xmlns:a16="http://schemas.microsoft.com/office/drawing/2014/main" id="{C4D5F426-7BA7-4DD8-97E6-76C8294B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5307" name="Group 107">
            <a:extLst>
              <a:ext uri="{FF2B5EF4-FFF2-40B4-BE49-F238E27FC236}">
                <a16:creationId xmlns:a16="http://schemas.microsoft.com/office/drawing/2014/main" id="{337B5969-1C01-4E79-A0AC-0E8208710610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1844675"/>
          <a:ext cx="7345363" cy="2884488"/>
        </p:xfrm>
        <a:graphic>
          <a:graphicData uri="http://schemas.openxmlformats.org/drawingml/2006/table">
            <a:tbl>
              <a:tblPr/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 평가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 1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반응도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교육과정에 참여한 사람들의 훈련에 대한 반응을 평가하는 것으로서 질문지를 통해서 쉽게 자료수집 가능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 2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성취도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참가자들이 훈련과정의 목표를 달성했는지 판단하기 위해 준거기준평가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절대평가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시험을 치름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훈련받은 사람들의 달라진 직무수행을 현장에서 직접 관찰하거나 그들의 감독자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동료직원들에게 질문함으로써 자료를 수집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 4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경영성과 기여도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훈련을 통해서 얻어진 성과를 밝히는 것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(ROI)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좋은 방법은 통제된 실험이나 다중 회귀분석을 사용하는 것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130" marB="4613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 descr="template04_2">
            <a:extLst>
              <a:ext uri="{FF2B5EF4-FFF2-40B4-BE49-F238E27FC236}">
                <a16:creationId xmlns:a16="http://schemas.microsoft.com/office/drawing/2014/main" id="{1819A8FD-8F8B-4283-8ACE-C05D6308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4787" name="Group 3">
            <a:extLst>
              <a:ext uri="{FF2B5EF4-FFF2-40B4-BE49-F238E27FC236}">
                <a16:creationId xmlns:a16="http://schemas.microsoft.com/office/drawing/2014/main" id="{7C2C1361-2670-44E5-9C56-34CB9186F1F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4831" name="Text Box 4">
              <a:extLst>
                <a:ext uri="{FF2B5EF4-FFF2-40B4-BE49-F238E27FC236}">
                  <a16:creationId xmlns:a16="http://schemas.microsoft.com/office/drawing/2014/main" id="{177D0BC8-802B-419A-9150-F977E9BFA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4832" name="Line 5">
              <a:extLst>
                <a:ext uri="{FF2B5EF4-FFF2-40B4-BE49-F238E27FC236}">
                  <a16:creationId xmlns:a16="http://schemas.microsoft.com/office/drawing/2014/main" id="{5655358E-13E7-4E7B-B49B-FD7F19063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4788" name="Rectangle 6">
            <a:extLst>
              <a:ext uri="{FF2B5EF4-FFF2-40B4-BE49-F238E27FC236}">
                <a16:creationId xmlns:a16="http://schemas.microsoft.com/office/drawing/2014/main" id="{E34B26B0-4AE6-4F92-9027-C1D631DB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4789" name="Rectangle 7">
            <a:extLst>
              <a:ext uri="{FF2B5EF4-FFF2-40B4-BE49-F238E27FC236}">
                <a16:creationId xmlns:a16="http://schemas.microsoft.com/office/drawing/2014/main" id="{0BCF030B-774D-499A-80EC-2D1B0FC8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4790" name="Rectangle 8">
            <a:extLst>
              <a:ext uri="{FF2B5EF4-FFF2-40B4-BE49-F238E27FC236}">
                <a16:creationId xmlns:a16="http://schemas.microsoft.com/office/drawing/2014/main" id="{333A12D9-811F-4F1A-B4B2-DCB89363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4791" name="Rectangle 9">
            <a:extLst>
              <a:ext uri="{FF2B5EF4-FFF2-40B4-BE49-F238E27FC236}">
                <a16:creationId xmlns:a16="http://schemas.microsoft.com/office/drawing/2014/main" id="{5EB95EE5-0D28-44D7-902A-6CD7832D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4792" name="Rectangle 10">
            <a:extLst>
              <a:ext uri="{FF2B5EF4-FFF2-40B4-BE49-F238E27FC236}">
                <a16:creationId xmlns:a16="http://schemas.microsoft.com/office/drawing/2014/main" id="{B08FE3F4-0983-4F69-9573-B575FE5C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4793" name="Group 11">
            <a:extLst>
              <a:ext uri="{FF2B5EF4-FFF2-40B4-BE49-F238E27FC236}">
                <a16:creationId xmlns:a16="http://schemas.microsoft.com/office/drawing/2014/main" id="{5CD384A9-2071-4A42-B0AF-7696399F9EF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4823" name="Group 12">
              <a:extLst>
                <a:ext uri="{FF2B5EF4-FFF2-40B4-BE49-F238E27FC236}">
                  <a16:creationId xmlns:a16="http://schemas.microsoft.com/office/drawing/2014/main" id="{4CE84EBE-665B-4B24-AD9A-841FFAAC0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4826" name="Oval 13">
                <a:extLst>
                  <a:ext uri="{FF2B5EF4-FFF2-40B4-BE49-F238E27FC236}">
                    <a16:creationId xmlns:a16="http://schemas.microsoft.com/office/drawing/2014/main" id="{09781482-8FFF-47E1-A7E2-3DE7257DBB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4827" name="Oval 14">
                <a:extLst>
                  <a:ext uri="{FF2B5EF4-FFF2-40B4-BE49-F238E27FC236}">
                    <a16:creationId xmlns:a16="http://schemas.microsoft.com/office/drawing/2014/main" id="{14506E3B-9091-48DD-9D07-C18DF4913E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4828" name="Oval 15">
                <a:extLst>
                  <a:ext uri="{FF2B5EF4-FFF2-40B4-BE49-F238E27FC236}">
                    <a16:creationId xmlns:a16="http://schemas.microsoft.com/office/drawing/2014/main" id="{420D3F0F-3ED0-4360-96D0-8CB5A9BF92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4829" name="Oval 16">
                <a:extLst>
                  <a:ext uri="{FF2B5EF4-FFF2-40B4-BE49-F238E27FC236}">
                    <a16:creationId xmlns:a16="http://schemas.microsoft.com/office/drawing/2014/main" id="{BC2F4467-9278-4B1C-89DD-346016C891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4830" name="Oval 17">
                <a:extLst>
                  <a:ext uri="{FF2B5EF4-FFF2-40B4-BE49-F238E27FC236}">
                    <a16:creationId xmlns:a16="http://schemas.microsoft.com/office/drawing/2014/main" id="{0C4D209D-B359-40BD-9F81-EB39C2F551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4824" name="Line 18">
              <a:extLst>
                <a:ext uri="{FF2B5EF4-FFF2-40B4-BE49-F238E27FC236}">
                  <a16:creationId xmlns:a16="http://schemas.microsoft.com/office/drawing/2014/main" id="{1EBBB19E-CEDD-41BB-844D-94E3785AF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25" name="Text Box 19">
              <a:extLst>
                <a:ext uri="{FF2B5EF4-FFF2-40B4-BE49-F238E27FC236}">
                  <a16:creationId xmlns:a16="http://schemas.microsoft.com/office/drawing/2014/main" id="{42A14322-86AA-43D8-8C2E-55776D50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모형</a:t>
              </a:r>
            </a:p>
          </p:txBody>
        </p:sp>
      </p:grpSp>
      <p:sp>
        <p:nvSpPr>
          <p:cNvPr id="374794" name="Rectangle 21">
            <a:extLst>
              <a:ext uri="{FF2B5EF4-FFF2-40B4-BE49-F238E27FC236}">
                <a16:creationId xmlns:a16="http://schemas.microsoft.com/office/drawing/2014/main" id="{905F1088-CF1C-4AA5-8C6B-6884B0C1E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4795" name="Rectangle 42">
            <a:extLst>
              <a:ext uri="{FF2B5EF4-FFF2-40B4-BE49-F238E27FC236}">
                <a16:creationId xmlns:a16="http://schemas.microsoft.com/office/drawing/2014/main" id="{618DB1E1-F5BA-429D-B0DE-BF125EA1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40"/>
            <a:ext cx="6265862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필립스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(Phillips)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반응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현업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경영성과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-ROI)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평가모형</a:t>
            </a:r>
          </a:p>
        </p:txBody>
      </p:sp>
      <p:sp>
        <p:nvSpPr>
          <p:cNvPr id="374796" name="Rectangle 82">
            <a:extLst>
              <a:ext uri="{FF2B5EF4-FFF2-40B4-BE49-F238E27FC236}">
                <a16:creationId xmlns:a16="http://schemas.microsoft.com/office/drawing/2014/main" id="{168CADBE-F578-4E5D-AABE-F4F94BDD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40"/>
            <a:ext cx="8064500" cy="374332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4797" name="Group 81">
            <a:extLst>
              <a:ext uri="{FF2B5EF4-FFF2-40B4-BE49-F238E27FC236}">
                <a16:creationId xmlns:a16="http://schemas.microsoft.com/office/drawing/2014/main" id="{90F9D318-FF12-492C-8AF6-A0A49DB4291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565400"/>
            <a:ext cx="7415212" cy="2198688"/>
            <a:chOff x="567" y="1616"/>
            <a:chExt cx="4671" cy="1385"/>
          </a:xfrm>
        </p:grpSpPr>
        <p:grpSp>
          <p:nvGrpSpPr>
            <p:cNvPr id="374798" name="Group 64">
              <a:extLst>
                <a:ext uri="{FF2B5EF4-FFF2-40B4-BE49-F238E27FC236}">
                  <a16:creationId xmlns:a16="http://schemas.microsoft.com/office/drawing/2014/main" id="{D04353A7-81F6-49D9-AAF5-6A648DEA2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616"/>
              <a:ext cx="4671" cy="1385"/>
              <a:chOff x="567" y="1389"/>
              <a:chExt cx="4671" cy="1385"/>
            </a:xfrm>
          </p:grpSpPr>
          <p:grpSp>
            <p:nvGrpSpPr>
              <p:cNvPr id="374810" name="Group 55">
                <a:extLst>
                  <a:ext uri="{FF2B5EF4-FFF2-40B4-BE49-F238E27FC236}">
                    <a16:creationId xmlns:a16="http://schemas.microsoft.com/office/drawing/2014/main" id="{27765E29-D496-431C-8A4B-CBE3EBCB7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389"/>
                <a:ext cx="816" cy="1385"/>
                <a:chOff x="703" y="1389"/>
                <a:chExt cx="816" cy="1385"/>
              </a:xfrm>
            </p:grpSpPr>
            <p:sp>
              <p:nvSpPr>
                <p:cNvPr id="374820" name="Text Box 45">
                  <a:extLst>
                    <a:ext uri="{FF2B5EF4-FFF2-40B4-BE49-F238E27FC236}">
                      <a16:creationId xmlns:a16="http://schemas.microsoft.com/office/drawing/2014/main" id="{A07290CE-208A-4E4A-A6E6-9EAD0A38AD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389"/>
                  <a:ext cx="816" cy="16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평가도구</a:t>
                  </a:r>
                </a:p>
              </p:txBody>
            </p:sp>
            <p:sp>
              <p:nvSpPr>
                <p:cNvPr id="374821" name="Text Box 46">
                  <a:extLst>
                    <a:ext uri="{FF2B5EF4-FFF2-40B4-BE49-F238E27FC236}">
                      <a16:creationId xmlns:a16="http://schemas.microsoft.com/office/drawing/2014/main" id="{FFC3416A-F466-4AC6-9DF1-6E5EB09203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2614"/>
                  <a:ext cx="816" cy="16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평가시기</a:t>
                  </a:r>
                </a:p>
              </p:txBody>
            </p:sp>
            <p:sp>
              <p:nvSpPr>
                <p:cNvPr id="374822" name="Text Box 47">
                  <a:extLst>
                    <a:ext uri="{FF2B5EF4-FFF2-40B4-BE49-F238E27FC236}">
                      <a16:creationId xmlns:a16="http://schemas.microsoft.com/office/drawing/2014/main" id="{F5A72AF4-149A-42A9-9D5F-D9EC332794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979"/>
                  <a:ext cx="816" cy="16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자료수집</a:t>
                  </a:r>
                </a:p>
              </p:txBody>
            </p:sp>
          </p:grpSp>
          <p:sp>
            <p:nvSpPr>
              <p:cNvPr id="374811" name="Text Box 48">
                <a:extLst>
                  <a:ext uri="{FF2B5EF4-FFF2-40B4-BE49-F238E27FC236}">
                    <a16:creationId xmlns:a16="http://schemas.microsoft.com/office/drawing/2014/main" id="{5FA416CF-92E8-4DB9-8ABE-6A5FD8A5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1979"/>
                <a:ext cx="816" cy="16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금전적 가치전환</a:t>
                </a:r>
              </a:p>
            </p:txBody>
          </p:sp>
          <p:grpSp>
            <p:nvGrpSpPr>
              <p:cNvPr id="374812" name="Group 56">
                <a:extLst>
                  <a:ext uri="{FF2B5EF4-FFF2-40B4-BE49-F238E27FC236}">
                    <a16:creationId xmlns:a16="http://schemas.microsoft.com/office/drawing/2014/main" id="{CC29CE6A-2CBF-4851-988A-31B1F7E367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7" y="1389"/>
                <a:ext cx="816" cy="1385"/>
                <a:chOff x="703" y="1389"/>
                <a:chExt cx="816" cy="1385"/>
              </a:xfrm>
            </p:grpSpPr>
            <p:sp>
              <p:nvSpPr>
                <p:cNvPr id="374817" name="Text Box 57">
                  <a:extLst>
                    <a:ext uri="{FF2B5EF4-FFF2-40B4-BE49-F238E27FC236}">
                      <a16:creationId xmlns:a16="http://schemas.microsoft.com/office/drawing/2014/main" id="{C47B1620-C5ED-4DD7-8A07-ED190B2FCF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389"/>
                  <a:ext cx="816" cy="160"/>
                </a:xfrm>
                <a:prstGeom prst="rect">
                  <a:avLst/>
                </a:prstGeom>
                <a:solidFill>
                  <a:srgbClr val="FF99FF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평가목적</a:t>
                  </a:r>
                </a:p>
              </p:txBody>
            </p:sp>
            <p:sp>
              <p:nvSpPr>
                <p:cNvPr id="374818" name="Text Box 58">
                  <a:extLst>
                    <a:ext uri="{FF2B5EF4-FFF2-40B4-BE49-F238E27FC236}">
                      <a16:creationId xmlns:a16="http://schemas.microsoft.com/office/drawing/2014/main" id="{6B20360E-7435-4FBE-ACE4-B525D97FE7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2614"/>
                  <a:ext cx="816" cy="160"/>
                </a:xfrm>
                <a:prstGeom prst="rect">
                  <a:avLst/>
                </a:prstGeom>
                <a:solidFill>
                  <a:srgbClr val="FF99FF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평가수준</a:t>
                  </a:r>
                </a:p>
              </p:txBody>
            </p:sp>
            <p:sp>
              <p:nvSpPr>
                <p:cNvPr id="374819" name="Text Box 59">
                  <a:extLst>
                    <a:ext uri="{FF2B5EF4-FFF2-40B4-BE49-F238E27FC236}">
                      <a16:creationId xmlns:a16="http://schemas.microsoft.com/office/drawing/2014/main" id="{3CD102CD-6D45-41FA-9A14-5EAB739AC7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979"/>
                  <a:ext cx="816" cy="160"/>
                </a:xfrm>
                <a:prstGeom prst="rect">
                  <a:avLst/>
                </a:prstGeom>
                <a:solidFill>
                  <a:srgbClr val="FF99FF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프로그램효과 분리</a:t>
                  </a:r>
                </a:p>
              </p:txBody>
            </p:sp>
          </p:grpSp>
          <p:grpSp>
            <p:nvGrpSpPr>
              <p:cNvPr id="374813" name="Group 60">
                <a:extLst>
                  <a:ext uri="{FF2B5EF4-FFF2-40B4-BE49-F238E27FC236}">
                    <a16:creationId xmlns:a16="http://schemas.microsoft.com/office/drawing/2014/main" id="{958827D5-EE89-4C68-8620-E3AE8643D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2" y="1389"/>
                <a:ext cx="816" cy="1385"/>
                <a:chOff x="703" y="1389"/>
                <a:chExt cx="816" cy="1385"/>
              </a:xfrm>
            </p:grpSpPr>
            <p:sp>
              <p:nvSpPr>
                <p:cNvPr id="374814" name="Text Box 61">
                  <a:extLst>
                    <a:ext uri="{FF2B5EF4-FFF2-40B4-BE49-F238E27FC236}">
                      <a16:creationId xmlns:a16="http://schemas.microsoft.com/office/drawing/2014/main" id="{5D7624C4-1B34-4920-B0AA-112F454FB3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389"/>
                  <a:ext cx="816" cy="16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프로그램 비용산출</a:t>
                  </a:r>
                </a:p>
              </p:txBody>
            </p:sp>
            <p:sp>
              <p:nvSpPr>
                <p:cNvPr id="374815" name="Text Box 62">
                  <a:extLst>
                    <a:ext uri="{FF2B5EF4-FFF2-40B4-BE49-F238E27FC236}">
                      <a16:creationId xmlns:a16="http://schemas.microsoft.com/office/drawing/2014/main" id="{9FA8993F-1B2A-4066-B779-A0CF98558C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2614"/>
                  <a:ext cx="816" cy="16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추상적 가치 확인</a:t>
                  </a:r>
                </a:p>
              </p:txBody>
            </p:sp>
            <p:sp>
              <p:nvSpPr>
                <p:cNvPr id="374816" name="Text Box 63">
                  <a:extLst>
                    <a:ext uri="{FF2B5EF4-FFF2-40B4-BE49-F238E27FC236}">
                      <a16:creationId xmlns:a16="http://schemas.microsoft.com/office/drawing/2014/main" id="{B02E1354-B751-4F94-B625-9090BB362D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979"/>
                  <a:ext cx="816" cy="16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ko-KR" altLang="en-US" sz="1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투자회수율 계산</a:t>
                  </a:r>
                </a:p>
              </p:txBody>
            </p:sp>
          </p:grpSp>
        </p:grpSp>
        <p:grpSp>
          <p:nvGrpSpPr>
            <p:cNvPr id="374799" name="Group 80">
              <a:extLst>
                <a:ext uri="{FF2B5EF4-FFF2-40B4-BE49-F238E27FC236}">
                  <a16:creationId xmlns:a16="http://schemas.microsoft.com/office/drawing/2014/main" id="{8025FE41-B485-41A0-B49E-628DEACC2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706"/>
              <a:ext cx="3628" cy="1225"/>
              <a:chOff x="1202" y="1706"/>
              <a:chExt cx="3628" cy="1225"/>
            </a:xfrm>
          </p:grpSpPr>
          <p:sp>
            <p:nvSpPr>
              <p:cNvPr id="374800" name="Line 73">
                <a:extLst>
                  <a:ext uri="{FF2B5EF4-FFF2-40B4-BE49-F238E27FC236}">
                    <a16:creationId xmlns:a16="http://schemas.microsoft.com/office/drawing/2014/main" id="{1C503751-A8A7-4231-BF59-EE7FD5665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1797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74801" name="Group 79">
                <a:extLst>
                  <a:ext uri="{FF2B5EF4-FFF2-40B4-BE49-F238E27FC236}">
                    <a16:creationId xmlns:a16="http://schemas.microsoft.com/office/drawing/2014/main" id="{8EDEEEEB-FA45-4AE6-A8E0-905DFFE105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1706"/>
                <a:ext cx="3628" cy="1225"/>
                <a:chOff x="1202" y="1706"/>
                <a:chExt cx="3628" cy="1225"/>
              </a:xfrm>
            </p:grpSpPr>
            <p:sp>
              <p:nvSpPr>
                <p:cNvPr id="374802" name="Line 65">
                  <a:extLst>
                    <a:ext uri="{FF2B5EF4-FFF2-40B4-BE49-F238E27FC236}">
                      <a16:creationId xmlns:a16="http://schemas.microsoft.com/office/drawing/2014/main" id="{A3382943-8BD6-476D-800D-61D60B117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2" y="1706"/>
                  <a:ext cx="635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3" name="Line 66">
                  <a:extLst>
                    <a:ext uri="{FF2B5EF4-FFF2-40B4-BE49-F238E27FC236}">
                      <a16:creationId xmlns:a16="http://schemas.microsoft.com/office/drawing/2014/main" id="{1FFF5C9B-8E8F-4601-B503-D1B6D6FEE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3" y="2296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4" name="Line 69">
                  <a:extLst>
                    <a:ext uri="{FF2B5EF4-FFF2-40B4-BE49-F238E27FC236}">
                      <a16:creationId xmlns:a16="http://schemas.microsoft.com/office/drawing/2014/main" id="{8C652029-6265-416C-9F7E-AC1EF0F68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2296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5" name="Line 70">
                  <a:extLst>
                    <a:ext uri="{FF2B5EF4-FFF2-40B4-BE49-F238E27FC236}">
                      <a16:creationId xmlns:a16="http://schemas.microsoft.com/office/drawing/2014/main" id="{005B0CCA-D94A-433F-9BBC-E2AC50990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3" y="2296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6" name="Line 71">
                  <a:extLst>
                    <a:ext uri="{FF2B5EF4-FFF2-40B4-BE49-F238E27FC236}">
                      <a16:creationId xmlns:a16="http://schemas.microsoft.com/office/drawing/2014/main" id="{135A4F15-95BB-45D3-9CE6-A74653F2EF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9" y="2296"/>
                  <a:ext cx="0" cy="6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7" name="Line 72">
                  <a:extLst>
                    <a:ext uri="{FF2B5EF4-FFF2-40B4-BE49-F238E27FC236}">
                      <a16:creationId xmlns:a16="http://schemas.microsoft.com/office/drawing/2014/main" id="{87F23B30-EC30-4281-A960-4ED4DF13C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9" y="2931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8" name="Line 74">
                  <a:extLst>
                    <a:ext uri="{FF2B5EF4-FFF2-40B4-BE49-F238E27FC236}">
                      <a16:creationId xmlns:a16="http://schemas.microsoft.com/office/drawing/2014/main" id="{E35966E1-AF05-4355-8265-3690E9E9D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0" y="238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4809" name="Line 78">
                  <a:extLst>
                    <a:ext uri="{FF2B5EF4-FFF2-40B4-BE49-F238E27FC236}">
                      <a16:creationId xmlns:a16="http://schemas.microsoft.com/office/drawing/2014/main" id="{0B14AFAC-9BE7-4A24-82AD-9E79B3696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2" y="2387"/>
                  <a:ext cx="635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 descr="template04_2">
            <a:extLst>
              <a:ext uri="{FF2B5EF4-FFF2-40B4-BE49-F238E27FC236}">
                <a16:creationId xmlns:a16="http://schemas.microsoft.com/office/drawing/2014/main" id="{ABA0EB1B-9AF1-4A8D-B01A-0ACA620E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5811" name="Group 3">
            <a:extLst>
              <a:ext uri="{FF2B5EF4-FFF2-40B4-BE49-F238E27FC236}">
                <a16:creationId xmlns:a16="http://schemas.microsoft.com/office/drawing/2014/main" id="{3D7579DF-EA15-4B8E-A83F-FE805782A57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5879" name="Text Box 4">
              <a:extLst>
                <a:ext uri="{FF2B5EF4-FFF2-40B4-BE49-F238E27FC236}">
                  <a16:creationId xmlns:a16="http://schemas.microsoft.com/office/drawing/2014/main" id="{B16CC334-3A3C-424F-9018-E417AFE2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5880" name="Line 5">
              <a:extLst>
                <a:ext uri="{FF2B5EF4-FFF2-40B4-BE49-F238E27FC236}">
                  <a16:creationId xmlns:a16="http://schemas.microsoft.com/office/drawing/2014/main" id="{B16440CD-F3D2-4C13-8573-E1F1858CA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5812" name="Rectangle 6">
            <a:extLst>
              <a:ext uri="{FF2B5EF4-FFF2-40B4-BE49-F238E27FC236}">
                <a16:creationId xmlns:a16="http://schemas.microsoft.com/office/drawing/2014/main" id="{5541DA0F-C328-4F4A-846C-1AFD9B7C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5813" name="Rectangle 7">
            <a:extLst>
              <a:ext uri="{FF2B5EF4-FFF2-40B4-BE49-F238E27FC236}">
                <a16:creationId xmlns:a16="http://schemas.microsoft.com/office/drawing/2014/main" id="{FDD39D87-566A-41BE-9584-78CBA3C9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5814" name="Rectangle 8">
            <a:extLst>
              <a:ext uri="{FF2B5EF4-FFF2-40B4-BE49-F238E27FC236}">
                <a16:creationId xmlns:a16="http://schemas.microsoft.com/office/drawing/2014/main" id="{E70AE376-4070-4EA3-896C-BC7ECD5E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5815" name="Rectangle 9">
            <a:extLst>
              <a:ext uri="{FF2B5EF4-FFF2-40B4-BE49-F238E27FC236}">
                <a16:creationId xmlns:a16="http://schemas.microsoft.com/office/drawing/2014/main" id="{079E8B77-086A-4889-BFFC-3FAA5BCB0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5816" name="Rectangle 10">
            <a:extLst>
              <a:ext uri="{FF2B5EF4-FFF2-40B4-BE49-F238E27FC236}">
                <a16:creationId xmlns:a16="http://schemas.microsoft.com/office/drawing/2014/main" id="{B8B0B848-C7F0-4818-92BA-4AE5AB70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5817" name="Group 11">
            <a:extLst>
              <a:ext uri="{FF2B5EF4-FFF2-40B4-BE49-F238E27FC236}">
                <a16:creationId xmlns:a16="http://schemas.microsoft.com/office/drawing/2014/main" id="{AB7BB3A1-5F04-4067-9EE0-F02F8D7EE42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5871" name="Group 12">
              <a:extLst>
                <a:ext uri="{FF2B5EF4-FFF2-40B4-BE49-F238E27FC236}">
                  <a16:creationId xmlns:a16="http://schemas.microsoft.com/office/drawing/2014/main" id="{46ED72BD-1A08-4361-9B3F-BB87C8FA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5874" name="Oval 13">
                <a:extLst>
                  <a:ext uri="{FF2B5EF4-FFF2-40B4-BE49-F238E27FC236}">
                    <a16:creationId xmlns:a16="http://schemas.microsoft.com/office/drawing/2014/main" id="{9CCC394E-5358-4271-8BB6-969BECDB59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5875" name="Oval 14">
                <a:extLst>
                  <a:ext uri="{FF2B5EF4-FFF2-40B4-BE49-F238E27FC236}">
                    <a16:creationId xmlns:a16="http://schemas.microsoft.com/office/drawing/2014/main" id="{5A0E09EF-A7E2-47D9-AEDD-396D90423F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5876" name="Oval 15">
                <a:extLst>
                  <a:ext uri="{FF2B5EF4-FFF2-40B4-BE49-F238E27FC236}">
                    <a16:creationId xmlns:a16="http://schemas.microsoft.com/office/drawing/2014/main" id="{56EE1299-F5C5-417B-AE03-C2DB72D87F4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5877" name="Oval 16">
                <a:extLst>
                  <a:ext uri="{FF2B5EF4-FFF2-40B4-BE49-F238E27FC236}">
                    <a16:creationId xmlns:a16="http://schemas.microsoft.com/office/drawing/2014/main" id="{3063BB24-BD79-46D0-8528-FC9C80580E1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5878" name="Oval 17">
                <a:extLst>
                  <a:ext uri="{FF2B5EF4-FFF2-40B4-BE49-F238E27FC236}">
                    <a16:creationId xmlns:a16="http://schemas.microsoft.com/office/drawing/2014/main" id="{7910F055-1ABF-4A81-A8AC-D95D8EF924F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5872" name="Line 18">
              <a:extLst>
                <a:ext uri="{FF2B5EF4-FFF2-40B4-BE49-F238E27FC236}">
                  <a16:creationId xmlns:a16="http://schemas.microsoft.com/office/drawing/2014/main" id="{FBF319A7-3B10-46B4-90D8-4AA054F9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73" name="Text Box 19">
              <a:extLst>
                <a:ext uri="{FF2B5EF4-FFF2-40B4-BE49-F238E27FC236}">
                  <a16:creationId xmlns:a16="http://schemas.microsoft.com/office/drawing/2014/main" id="{95FD6363-EC81-4F88-8187-201A6FAB8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모형</a:t>
              </a:r>
            </a:p>
          </p:txBody>
        </p:sp>
      </p:grpSp>
      <p:sp>
        <p:nvSpPr>
          <p:cNvPr id="375818" name="Rectangle 20">
            <a:extLst>
              <a:ext uri="{FF2B5EF4-FFF2-40B4-BE49-F238E27FC236}">
                <a16:creationId xmlns:a16="http://schemas.microsoft.com/office/drawing/2014/main" id="{D2B011EB-B00F-4DFB-8857-C9F4E29B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5819" name="Rectangle 21">
            <a:extLst>
              <a:ext uri="{FF2B5EF4-FFF2-40B4-BE49-F238E27FC236}">
                <a16:creationId xmlns:a16="http://schemas.microsoft.com/office/drawing/2014/main" id="{7F055FF7-7A00-4F46-991A-B6BDD4C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908052"/>
            <a:ext cx="3455987" cy="3143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홀턴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(Holton)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평가모형</a:t>
            </a:r>
          </a:p>
        </p:txBody>
      </p:sp>
      <p:graphicFrame>
        <p:nvGraphicFramePr>
          <p:cNvPr id="1085517" name="Group 77">
            <a:extLst>
              <a:ext uri="{FF2B5EF4-FFF2-40B4-BE49-F238E27FC236}">
                <a16:creationId xmlns:a16="http://schemas.microsoft.com/office/drawing/2014/main" id="{6BAA5921-E13F-4129-9CEA-CD72A7C4AD97}"/>
              </a:ext>
            </a:extLst>
          </p:cNvPr>
          <p:cNvGraphicFramePr>
            <a:graphicFrameLocks noGrp="1"/>
          </p:cNvGraphicFramePr>
          <p:nvPr/>
        </p:nvGraphicFramePr>
        <p:xfrm>
          <a:off x="611190" y="1484313"/>
          <a:ext cx="7921625" cy="454025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영향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변인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     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개인적 특성  훈련준비도               직무태도 훈련 충실도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전이동기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                                  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전이풍토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                            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  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능력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 요인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                                  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5840" name="Group 105">
            <a:extLst>
              <a:ext uri="{FF2B5EF4-FFF2-40B4-BE49-F238E27FC236}">
                <a16:creationId xmlns:a16="http://schemas.microsoft.com/office/drawing/2014/main" id="{4BC0BD1D-DBD7-4A42-9370-5C16865DEAC4}"/>
              </a:ext>
            </a:extLst>
          </p:cNvPr>
          <p:cNvGrpSpPr>
            <a:grpSpLocks/>
          </p:cNvGrpSpPr>
          <p:nvPr/>
        </p:nvGrpSpPr>
        <p:grpSpPr bwMode="auto">
          <a:xfrm>
            <a:off x="2411415" y="1916113"/>
            <a:ext cx="5545137" cy="3638550"/>
            <a:chOff x="1519" y="1207"/>
            <a:chExt cx="3493" cy="2292"/>
          </a:xfrm>
        </p:grpSpPr>
        <p:sp>
          <p:nvSpPr>
            <p:cNvPr id="375841" name="Text Box 74">
              <a:extLst>
                <a:ext uri="{FF2B5EF4-FFF2-40B4-BE49-F238E27FC236}">
                  <a16:creationId xmlns:a16="http://schemas.microsoft.com/office/drawing/2014/main" id="{AACD97EB-2445-4CD5-95E9-D01AE0AC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570"/>
              <a:ext cx="816" cy="1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학습동기</a:t>
              </a:r>
            </a:p>
          </p:txBody>
        </p:sp>
        <p:sp>
          <p:nvSpPr>
            <p:cNvPr id="375842" name="Text Box 75">
              <a:extLst>
                <a:ext uri="{FF2B5EF4-FFF2-40B4-BE49-F238E27FC236}">
                  <a16:creationId xmlns:a16="http://schemas.microsoft.com/office/drawing/2014/main" id="{198FACBF-6445-4FDD-9AB6-407967BC9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70"/>
              <a:ext cx="816" cy="1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전이동기</a:t>
              </a:r>
            </a:p>
          </p:txBody>
        </p:sp>
        <p:sp>
          <p:nvSpPr>
            <p:cNvPr id="375843" name="Text Box 76">
              <a:extLst>
                <a:ext uri="{FF2B5EF4-FFF2-40B4-BE49-F238E27FC236}">
                  <a16:creationId xmlns:a16="http://schemas.microsoft.com/office/drawing/2014/main" id="{FCD4AC59-D76C-4E82-A106-3FF2CC291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70"/>
              <a:ext cx="816" cy="1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기대효용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/ROI</a:t>
              </a:r>
            </a:p>
          </p:txBody>
        </p:sp>
        <p:sp>
          <p:nvSpPr>
            <p:cNvPr id="375844" name="Text Box 78">
              <a:extLst>
                <a:ext uri="{FF2B5EF4-FFF2-40B4-BE49-F238E27FC236}">
                  <a16:creationId xmlns:a16="http://schemas.microsoft.com/office/drawing/2014/main" id="{D33D58CE-6925-44AA-8334-92F9FD4BB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60"/>
              <a:ext cx="680" cy="16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반응</a:t>
              </a:r>
            </a:p>
          </p:txBody>
        </p:sp>
        <p:sp>
          <p:nvSpPr>
            <p:cNvPr id="375845" name="Text Box 79">
              <a:extLst>
                <a:ext uri="{FF2B5EF4-FFF2-40B4-BE49-F238E27FC236}">
                  <a16:creationId xmlns:a16="http://schemas.microsoft.com/office/drawing/2014/main" id="{E0329B02-47D8-491E-9FE3-9491F8619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160"/>
              <a:ext cx="680" cy="16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전이풍토</a:t>
              </a:r>
            </a:p>
          </p:txBody>
        </p:sp>
        <p:sp>
          <p:nvSpPr>
            <p:cNvPr id="375846" name="Text Box 80">
              <a:extLst>
                <a:ext uri="{FF2B5EF4-FFF2-40B4-BE49-F238E27FC236}">
                  <a16:creationId xmlns:a16="http://schemas.microsoft.com/office/drawing/2014/main" id="{3B4DCDE1-BD4B-422A-B877-38623F904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160"/>
              <a:ext cx="680" cy="16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외부사건</a:t>
              </a:r>
            </a:p>
          </p:txBody>
        </p:sp>
        <p:sp>
          <p:nvSpPr>
            <p:cNvPr id="375847" name="Text Box 81">
              <a:extLst>
                <a:ext uri="{FF2B5EF4-FFF2-40B4-BE49-F238E27FC236}">
                  <a16:creationId xmlns:a16="http://schemas.microsoft.com/office/drawing/2014/main" id="{9580F7A6-BBD6-48B0-97ED-4EB3C47D5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704"/>
              <a:ext cx="680" cy="160"/>
            </a:xfrm>
            <a:prstGeom prst="rect">
              <a:avLst/>
            </a:prstGeom>
            <a:solidFill>
              <a:srgbClr val="FF99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</a:p>
          </p:txBody>
        </p:sp>
        <p:sp>
          <p:nvSpPr>
            <p:cNvPr id="375848" name="Text Box 82">
              <a:extLst>
                <a:ext uri="{FF2B5EF4-FFF2-40B4-BE49-F238E27FC236}">
                  <a16:creationId xmlns:a16="http://schemas.microsoft.com/office/drawing/2014/main" id="{7FC528D6-2560-467A-8122-AC9BFA77E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704"/>
              <a:ext cx="680" cy="160"/>
            </a:xfrm>
            <a:prstGeom prst="rect">
              <a:avLst/>
            </a:prstGeom>
            <a:solidFill>
              <a:srgbClr val="FF99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개인성과</a:t>
              </a:r>
            </a:p>
          </p:txBody>
        </p:sp>
        <p:sp>
          <p:nvSpPr>
            <p:cNvPr id="375849" name="Text Box 83">
              <a:extLst>
                <a:ext uri="{FF2B5EF4-FFF2-40B4-BE49-F238E27FC236}">
                  <a16:creationId xmlns:a16="http://schemas.microsoft.com/office/drawing/2014/main" id="{413E49B1-CBA4-4E73-8AA0-0C195E27E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160"/>
            </a:xfrm>
            <a:prstGeom prst="rect">
              <a:avLst/>
            </a:prstGeom>
            <a:solidFill>
              <a:srgbClr val="FF99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조직성과</a:t>
              </a:r>
            </a:p>
          </p:txBody>
        </p:sp>
        <p:sp>
          <p:nvSpPr>
            <p:cNvPr id="375850" name="Text Box 84">
              <a:extLst>
                <a:ext uri="{FF2B5EF4-FFF2-40B4-BE49-F238E27FC236}">
                  <a16:creationId xmlns:a16="http://schemas.microsoft.com/office/drawing/2014/main" id="{982D71B5-8517-495D-B102-001D9DAF9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339"/>
              <a:ext cx="816" cy="160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능력</a:t>
              </a:r>
            </a:p>
          </p:txBody>
        </p:sp>
        <p:sp>
          <p:nvSpPr>
            <p:cNvPr id="375851" name="Text Box 85">
              <a:extLst>
                <a:ext uri="{FF2B5EF4-FFF2-40B4-BE49-F238E27FC236}">
                  <a16:creationId xmlns:a16="http://schemas.microsoft.com/office/drawing/2014/main" id="{2A29C938-9278-46CE-A39A-C2B7B675F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39"/>
              <a:ext cx="816" cy="160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전이설계</a:t>
              </a:r>
            </a:p>
          </p:txBody>
        </p:sp>
        <p:sp>
          <p:nvSpPr>
            <p:cNvPr id="375852" name="Text Box 86">
              <a:extLst>
                <a:ext uri="{FF2B5EF4-FFF2-40B4-BE49-F238E27FC236}">
                  <a16:creationId xmlns:a16="http://schemas.microsoft.com/office/drawing/2014/main" id="{0118B57A-9C6E-458A-8A48-0879A6E69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339"/>
              <a:ext cx="816" cy="160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조직목표 연계</a:t>
              </a:r>
            </a:p>
          </p:txBody>
        </p:sp>
        <p:sp>
          <p:nvSpPr>
            <p:cNvPr id="375853" name="Line 87">
              <a:extLst>
                <a:ext uri="{FF2B5EF4-FFF2-40B4-BE49-F238E27FC236}">
                  <a16:creationId xmlns:a16="http://schemas.microsoft.com/office/drawing/2014/main" id="{F6D3CF2A-6C4A-445A-9BDB-7EB098152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20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54" name="Line 88">
              <a:extLst>
                <a:ext uri="{FF2B5EF4-FFF2-40B4-BE49-F238E27FC236}">
                  <a16:creationId xmlns:a16="http://schemas.microsoft.com/office/drawing/2014/main" id="{7EEEA019-D427-499A-B27B-59774C2A6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0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55" name="Line 89">
              <a:extLst>
                <a:ext uri="{FF2B5EF4-FFF2-40B4-BE49-F238E27FC236}">
                  <a16:creationId xmlns:a16="http://schemas.microsoft.com/office/drawing/2014/main" id="{31C21456-5EE1-4F12-8CE7-5956B9145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20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56" name="Line 90">
              <a:extLst>
                <a:ext uri="{FF2B5EF4-FFF2-40B4-BE49-F238E27FC236}">
                  <a16:creationId xmlns:a16="http://schemas.microsoft.com/office/drawing/2014/main" id="{6FBB72D9-08D3-42BB-8E58-30A38CF76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20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57" name="Line 91">
              <a:extLst>
                <a:ext uri="{FF2B5EF4-FFF2-40B4-BE49-F238E27FC236}">
                  <a16:creationId xmlns:a16="http://schemas.microsoft.com/office/drawing/2014/main" id="{1814BCE1-5D86-4204-A895-5D4D0878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75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58" name="Line 92">
              <a:extLst>
                <a:ext uri="{FF2B5EF4-FFF2-40B4-BE49-F238E27FC236}">
                  <a16:creationId xmlns:a16="http://schemas.microsoft.com/office/drawing/2014/main" id="{16A5C250-72D4-418E-9E0E-B0DB20A5E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66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59" name="Line 93">
              <a:extLst>
                <a:ext uri="{FF2B5EF4-FFF2-40B4-BE49-F238E27FC236}">
                  <a16:creationId xmlns:a16="http://schemas.microsoft.com/office/drawing/2014/main" id="{C6D71574-281D-46DA-B5D2-5BFE83393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0" name="Line 94">
              <a:extLst>
                <a:ext uri="{FF2B5EF4-FFF2-40B4-BE49-F238E27FC236}">
                  <a16:creationId xmlns:a16="http://schemas.microsoft.com/office/drawing/2014/main" id="{CE780679-87CF-466E-9C25-215C9467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1207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1" name="Line 95">
              <a:extLst>
                <a:ext uri="{FF2B5EF4-FFF2-40B4-BE49-F238E27FC236}">
                  <a16:creationId xmlns:a16="http://schemas.microsoft.com/office/drawing/2014/main" id="{071E0FED-D4D5-4ABF-AADB-019A58C14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752"/>
              <a:ext cx="0" cy="9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2" name="Line 96">
              <a:extLst>
                <a:ext uri="{FF2B5EF4-FFF2-40B4-BE49-F238E27FC236}">
                  <a16:creationId xmlns:a16="http://schemas.microsoft.com/office/drawing/2014/main" id="{6403F6BC-DB60-44B4-B4CC-98BE8A468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52"/>
              <a:ext cx="0" cy="9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3" name="Line 97">
              <a:extLst>
                <a:ext uri="{FF2B5EF4-FFF2-40B4-BE49-F238E27FC236}">
                  <a16:creationId xmlns:a16="http://schemas.microsoft.com/office/drawing/2014/main" id="{C6ED9D76-C8FA-4AE9-B961-C19171715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752"/>
              <a:ext cx="0" cy="9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4" name="Line 98">
              <a:extLst>
                <a:ext uri="{FF2B5EF4-FFF2-40B4-BE49-F238E27FC236}">
                  <a16:creationId xmlns:a16="http://schemas.microsoft.com/office/drawing/2014/main" id="{0FFBB418-D565-43EE-B20B-408D4E937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341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5" name="Line 99">
              <a:extLst>
                <a:ext uri="{FF2B5EF4-FFF2-40B4-BE49-F238E27FC236}">
                  <a16:creationId xmlns:a16="http://schemas.microsoft.com/office/drawing/2014/main" id="{3628A9D6-2005-45F4-AC7B-4EE93CA9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341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6" name="Line 100">
              <a:extLst>
                <a:ext uri="{FF2B5EF4-FFF2-40B4-BE49-F238E27FC236}">
                  <a16:creationId xmlns:a16="http://schemas.microsoft.com/office/drawing/2014/main" id="{313E9C4D-E963-4CBD-9C11-01D172928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341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7" name="Line 101">
              <a:extLst>
                <a:ext uri="{FF2B5EF4-FFF2-40B4-BE49-F238E27FC236}">
                  <a16:creationId xmlns:a16="http://schemas.microsoft.com/office/drawing/2014/main" id="{3712D35A-952A-41F5-90ED-8852A4891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8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8" name="Line 102">
              <a:extLst>
                <a:ext uri="{FF2B5EF4-FFF2-40B4-BE49-F238E27FC236}">
                  <a16:creationId xmlns:a16="http://schemas.microsoft.com/office/drawing/2014/main" id="{21E1F050-C90D-4B9D-899F-1ED2DBA0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8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69" name="Line 103">
              <a:extLst>
                <a:ext uri="{FF2B5EF4-FFF2-40B4-BE49-F238E27FC236}">
                  <a16:creationId xmlns:a16="http://schemas.microsoft.com/office/drawing/2014/main" id="{0ABE1EF6-55AD-408C-8084-76775518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8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5870" name="Line 104">
              <a:extLst>
                <a:ext uri="{FF2B5EF4-FFF2-40B4-BE49-F238E27FC236}">
                  <a16:creationId xmlns:a16="http://schemas.microsoft.com/office/drawing/2014/main" id="{F3D6E2AF-9613-410B-97D7-40D0EA3D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43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 descr="template04_2">
            <a:extLst>
              <a:ext uri="{FF2B5EF4-FFF2-40B4-BE49-F238E27FC236}">
                <a16:creationId xmlns:a16="http://schemas.microsoft.com/office/drawing/2014/main" id="{15E43C71-8A93-4903-AC54-DD7913B9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9187" name="Group 3">
            <a:extLst>
              <a:ext uri="{FF2B5EF4-FFF2-40B4-BE49-F238E27FC236}">
                <a16:creationId xmlns:a16="http://schemas.microsoft.com/office/drawing/2014/main" id="{46E209AB-69D4-4C41-BBA0-E5EFC98435F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9193" name="Text Box 4">
              <a:extLst>
                <a:ext uri="{FF2B5EF4-FFF2-40B4-BE49-F238E27FC236}">
                  <a16:creationId xmlns:a16="http://schemas.microsoft.com/office/drawing/2014/main" id="{8A7FD86D-0D3F-428E-9511-99592B82D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9194" name="Line 5">
              <a:extLst>
                <a:ext uri="{FF2B5EF4-FFF2-40B4-BE49-F238E27FC236}">
                  <a16:creationId xmlns:a16="http://schemas.microsoft.com/office/drawing/2014/main" id="{34542B59-1659-4E29-B282-7DC26971E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9188" name="Rectangle 2">
            <a:extLst>
              <a:ext uri="{FF2B5EF4-FFF2-40B4-BE49-F238E27FC236}">
                <a16:creationId xmlns:a16="http://schemas.microsoft.com/office/drawing/2014/main" id="{BFAC4140-87D5-4D3C-A95D-B11DDD3D4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49189" name="Text Box 29">
            <a:extLst>
              <a:ext uri="{FF2B5EF4-FFF2-40B4-BE49-F238E27FC236}">
                <a16:creationId xmlns:a16="http://schemas.microsoft.com/office/drawing/2014/main" id="{6B61CBE2-42AC-4A4E-86FC-E437B6AA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1341438"/>
            <a:ext cx="2447925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Material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발주</a:t>
            </a:r>
          </a:p>
        </p:txBody>
      </p:sp>
      <p:sp>
        <p:nvSpPr>
          <p:cNvPr id="349190" name="Rectangle 31">
            <a:extLst>
              <a:ext uri="{FF2B5EF4-FFF2-40B4-BE49-F238E27FC236}">
                <a16:creationId xmlns:a16="http://schemas.microsoft.com/office/drawing/2014/main" id="{350DB031-2E4E-4EFC-9DC2-D10EC60A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40"/>
            <a:ext cx="7345362" cy="1635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제작을 의뢰하거나 공동으로 제작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과정안내 인쇄 발주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교재 인쇄 발주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 매체 및 교보재 제작 발주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매체나 교보재 중 외부와 공동으로 작업을 거쳐 작업해야 하는 경우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Videotape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등의 경우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작업의 범위 및 목적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Output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등에 대해 명확한 정의가 요구됨</a:t>
            </a:r>
          </a:p>
        </p:txBody>
      </p:sp>
      <p:sp>
        <p:nvSpPr>
          <p:cNvPr id="349191" name="Text Box 29">
            <a:extLst>
              <a:ext uri="{FF2B5EF4-FFF2-40B4-BE49-F238E27FC236}">
                <a16:creationId xmlns:a16="http://schemas.microsoft.com/office/drawing/2014/main" id="{950F25F0-7C56-4252-A47B-A08B14F7C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3716338"/>
            <a:ext cx="2447925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각종 행정처리</a:t>
            </a:r>
          </a:p>
        </p:txBody>
      </p:sp>
      <p:sp>
        <p:nvSpPr>
          <p:cNvPr id="349192" name="Rectangle 31">
            <a:extLst>
              <a:ext uri="{FF2B5EF4-FFF2-40B4-BE49-F238E27FC236}">
                <a16:creationId xmlns:a16="http://schemas.microsoft.com/office/drawing/2014/main" id="{2C633C11-7125-45C4-8B98-0E98585F3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5" y="4076700"/>
            <a:ext cx="7272337" cy="17859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과정개설 통보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실시 안내 연락 발송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명단 통보 의뢰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대상자 각 개인에 과정안내 발송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 시설 관련 업무처리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교육장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임대 사용시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교육에 필요한 각종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Equipment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및 간식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4" descr="65038">
            <a:extLst>
              <a:ext uri="{FF2B5EF4-FFF2-40B4-BE49-F238E27FC236}">
                <a16:creationId xmlns:a16="http://schemas.microsoft.com/office/drawing/2014/main" id="{5EC27889-0549-49EA-B583-77DE1F42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89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35" name="Text Box 25">
            <a:extLst>
              <a:ext uri="{FF2B5EF4-FFF2-40B4-BE49-F238E27FC236}">
                <a16:creationId xmlns:a16="http://schemas.microsoft.com/office/drawing/2014/main" id="{4F399F9A-C191-4052-BE7D-E79407717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1773240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평가의 실제적 방법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8" name="Picture 2" descr="template04_2">
            <a:extLst>
              <a:ext uri="{FF2B5EF4-FFF2-40B4-BE49-F238E27FC236}">
                <a16:creationId xmlns:a16="http://schemas.microsoft.com/office/drawing/2014/main" id="{F7469C25-A8CE-4B65-9E59-1D85E9D6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7859" name="Group 3">
            <a:extLst>
              <a:ext uri="{FF2B5EF4-FFF2-40B4-BE49-F238E27FC236}">
                <a16:creationId xmlns:a16="http://schemas.microsoft.com/office/drawing/2014/main" id="{482E088B-1660-4B07-8C7A-6E7CD6B5FFC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7906" name="Text Box 4">
              <a:extLst>
                <a:ext uri="{FF2B5EF4-FFF2-40B4-BE49-F238E27FC236}">
                  <a16:creationId xmlns:a16="http://schemas.microsoft.com/office/drawing/2014/main" id="{D7BAE354-4BEB-44F1-BB8B-593C6DDBF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7907" name="Line 5">
              <a:extLst>
                <a:ext uri="{FF2B5EF4-FFF2-40B4-BE49-F238E27FC236}">
                  <a16:creationId xmlns:a16="http://schemas.microsoft.com/office/drawing/2014/main" id="{3C039451-B1E9-4B83-9A59-B73B522A2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7860" name="Rectangle 6">
            <a:extLst>
              <a:ext uri="{FF2B5EF4-FFF2-40B4-BE49-F238E27FC236}">
                <a16:creationId xmlns:a16="http://schemas.microsoft.com/office/drawing/2014/main" id="{3C01018E-266A-4491-82FE-5E7FE5AF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7861" name="Rectangle 7">
            <a:extLst>
              <a:ext uri="{FF2B5EF4-FFF2-40B4-BE49-F238E27FC236}">
                <a16:creationId xmlns:a16="http://schemas.microsoft.com/office/drawing/2014/main" id="{E3074DAB-AC32-45A6-96C2-A1027B99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7862" name="Rectangle 8">
            <a:extLst>
              <a:ext uri="{FF2B5EF4-FFF2-40B4-BE49-F238E27FC236}">
                <a16:creationId xmlns:a16="http://schemas.microsoft.com/office/drawing/2014/main" id="{E6D87E5F-AF5B-4748-8659-9EB5AAD0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7863" name="Rectangle 9">
            <a:extLst>
              <a:ext uri="{FF2B5EF4-FFF2-40B4-BE49-F238E27FC236}">
                <a16:creationId xmlns:a16="http://schemas.microsoft.com/office/drawing/2014/main" id="{26583801-C55D-4109-B8C2-72B7EFCB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7864" name="Rectangle 10">
            <a:extLst>
              <a:ext uri="{FF2B5EF4-FFF2-40B4-BE49-F238E27FC236}">
                <a16:creationId xmlns:a16="http://schemas.microsoft.com/office/drawing/2014/main" id="{88351A65-3B1C-42B0-BAAA-79F848F4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7865" name="Group 11">
            <a:extLst>
              <a:ext uri="{FF2B5EF4-FFF2-40B4-BE49-F238E27FC236}">
                <a16:creationId xmlns:a16="http://schemas.microsoft.com/office/drawing/2014/main" id="{FD2BC84E-C0C2-494B-B4D2-E1BB728C2C9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7898" name="Group 12">
              <a:extLst>
                <a:ext uri="{FF2B5EF4-FFF2-40B4-BE49-F238E27FC236}">
                  <a16:creationId xmlns:a16="http://schemas.microsoft.com/office/drawing/2014/main" id="{40C1DC93-C039-48A5-999F-3B772C8D4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7901" name="Oval 13">
                <a:extLst>
                  <a:ext uri="{FF2B5EF4-FFF2-40B4-BE49-F238E27FC236}">
                    <a16:creationId xmlns:a16="http://schemas.microsoft.com/office/drawing/2014/main" id="{18C649E8-F255-422B-9F57-FAA72383700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7902" name="Oval 14">
                <a:extLst>
                  <a:ext uri="{FF2B5EF4-FFF2-40B4-BE49-F238E27FC236}">
                    <a16:creationId xmlns:a16="http://schemas.microsoft.com/office/drawing/2014/main" id="{B3401DFF-A828-4796-829E-01C46224D5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7903" name="Oval 15">
                <a:extLst>
                  <a:ext uri="{FF2B5EF4-FFF2-40B4-BE49-F238E27FC236}">
                    <a16:creationId xmlns:a16="http://schemas.microsoft.com/office/drawing/2014/main" id="{E1ED4633-A3B6-4EDB-9BDA-1BA114AE8C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7904" name="Oval 16">
                <a:extLst>
                  <a:ext uri="{FF2B5EF4-FFF2-40B4-BE49-F238E27FC236}">
                    <a16:creationId xmlns:a16="http://schemas.microsoft.com/office/drawing/2014/main" id="{DF81B3E4-C2DA-4B2F-BBA1-3D3EFFC64B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7905" name="Oval 17">
                <a:extLst>
                  <a:ext uri="{FF2B5EF4-FFF2-40B4-BE49-F238E27FC236}">
                    <a16:creationId xmlns:a16="http://schemas.microsoft.com/office/drawing/2014/main" id="{809360BD-4977-4B5E-8B89-FC234986C2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7899" name="Line 18">
              <a:extLst>
                <a:ext uri="{FF2B5EF4-FFF2-40B4-BE49-F238E27FC236}">
                  <a16:creationId xmlns:a16="http://schemas.microsoft.com/office/drawing/2014/main" id="{6BB1F262-6640-4876-AF54-11A4A4E12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7900" name="Text Box 19">
              <a:extLst>
                <a:ext uri="{FF2B5EF4-FFF2-40B4-BE49-F238E27FC236}">
                  <a16:creationId xmlns:a16="http://schemas.microsoft.com/office/drawing/2014/main" id="{A400D9BD-21FC-4A2A-BB0E-1FB47D71B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실제적 방법</a:t>
              </a:r>
            </a:p>
          </p:txBody>
        </p:sp>
      </p:grpSp>
      <p:sp>
        <p:nvSpPr>
          <p:cNvPr id="377866" name="Rectangle 20">
            <a:extLst>
              <a:ext uri="{FF2B5EF4-FFF2-40B4-BE49-F238E27FC236}">
                <a16:creationId xmlns:a16="http://schemas.microsoft.com/office/drawing/2014/main" id="{3AB09AD7-7436-417B-AB86-52BE40A7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7867" name="Rectangle 21">
            <a:extLst>
              <a:ext uri="{FF2B5EF4-FFF2-40B4-BE49-F238E27FC236}">
                <a16:creationId xmlns:a16="http://schemas.microsoft.com/office/drawing/2014/main" id="{84EBC35A-B841-48B8-AB2B-118EE665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5" y="1138393"/>
            <a:ext cx="3455987" cy="30925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 효과성에 공헌하는 활동</a:t>
            </a:r>
          </a:p>
        </p:txBody>
      </p:sp>
      <p:sp>
        <p:nvSpPr>
          <p:cNvPr id="377868" name="Rectangle 73">
            <a:extLst>
              <a:ext uri="{FF2B5EF4-FFF2-40B4-BE49-F238E27FC236}">
                <a16:creationId xmlns:a16="http://schemas.microsoft.com/office/drawing/2014/main" id="{F8B8C718-B6AB-4087-832D-449B304B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7607" name="Group 119">
            <a:extLst>
              <a:ext uri="{FF2B5EF4-FFF2-40B4-BE49-F238E27FC236}">
                <a16:creationId xmlns:a16="http://schemas.microsoft.com/office/drawing/2014/main" id="{C2854960-DADD-4AD7-9944-42CFE06675F4}"/>
              </a:ext>
            </a:extLst>
          </p:cNvPr>
          <p:cNvGraphicFramePr>
            <a:graphicFrameLocks noGrp="1"/>
          </p:cNvGraphicFramePr>
          <p:nvPr/>
        </p:nvGraphicFramePr>
        <p:xfrm>
          <a:off x="1331915" y="1557340"/>
          <a:ext cx="6696075" cy="1296987"/>
        </p:xfrm>
        <a:graphic>
          <a:graphicData uri="http://schemas.openxmlformats.org/drawingml/2006/table">
            <a:tbl>
              <a:tblPr/>
              <a:tblGrid>
                <a:gridCol w="182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Pre-Work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전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Learning Event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중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Follow-Up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26%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24%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50%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7883" name="Rectangle 118">
            <a:extLst>
              <a:ext uri="{FF2B5EF4-FFF2-40B4-BE49-F238E27FC236}">
                <a16:creationId xmlns:a16="http://schemas.microsoft.com/office/drawing/2014/main" id="{F5ADF1DB-75DD-4E5F-811F-26B3BF65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5" y="3370418"/>
            <a:ext cx="3455987" cy="3092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현행 학습투자 현황</a:t>
            </a:r>
          </a:p>
        </p:txBody>
      </p:sp>
      <p:graphicFrame>
        <p:nvGraphicFramePr>
          <p:cNvPr id="1087629" name="Group 141">
            <a:extLst>
              <a:ext uri="{FF2B5EF4-FFF2-40B4-BE49-F238E27FC236}">
                <a16:creationId xmlns:a16="http://schemas.microsoft.com/office/drawing/2014/main" id="{575C4021-58D6-4836-83B2-1BD0CFF47AE0}"/>
              </a:ext>
            </a:extLst>
          </p:cNvPr>
          <p:cNvGraphicFramePr>
            <a:graphicFrameLocks noGrp="1"/>
          </p:cNvGraphicFramePr>
          <p:nvPr/>
        </p:nvGraphicFramePr>
        <p:xfrm>
          <a:off x="1331915" y="3789365"/>
          <a:ext cx="6696075" cy="1296987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Pre-Work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전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Learning Event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중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Follow-Up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10%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85%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5%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2" name="Picture 2" descr="template04_2">
            <a:extLst>
              <a:ext uri="{FF2B5EF4-FFF2-40B4-BE49-F238E27FC236}">
                <a16:creationId xmlns:a16="http://schemas.microsoft.com/office/drawing/2014/main" id="{0C2A19F2-5266-4EAE-BB13-C96947E0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883" name="Group 3">
            <a:extLst>
              <a:ext uri="{FF2B5EF4-FFF2-40B4-BE49-F238E27FC236}">
                <a16:creationId xmlns:a16="http://schemas.microsoft.com/office/drawing/2014/main" id="{737B5FDA-9919-41BE-AF4F-63AE3D29149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78933" name="Text Box 4">
              <a:extLst>
                <a:ext uri="{FF2B5EF4-FFF2-40B4-BE49-F238E27FC236}">
                  <a16:creationId xmlns:a16="http://schemas.microsoft.com/office/drawing/2014/main" id="{6A17BC9F-A7B9-4D56-B6C7-22586F944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78934" name="Line 5">
              <a:extLst>
                <a:ext uri="{FF2B5EF4-FFF2-40B4-BE49-F238E27FC236}">
                  <a16:creationId xmlns:a16="http://schemas.microsoft.com/office/drawing/2014/main" id="{41472E37-E316-48F2-83EE-47A9EAC8C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8884" name="Rectangle 6">
            <a:extLst>
              <a:ext uri="{FF2B5EF4-FFF2-40B4-BE49-F238E27FC236}">
                <a16:creationId xmlns:a16="http://schemas.microsoft.com/office/drawing/2014/main" id="{A821A568-B4EC-4115-97E0-BEC5CABD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885" name="Rectangle 7">
            <a:extLst>
              <a:ext uri="{FF2B5EF4-FFF2-40B4-BE49-F238E27FC236}">
                <a16:creationId xmlns:a16="http://schemas.microsoft.com/office/drawing/2014/main" id="{81A75139-47E0-48FC-9D09-3AEA713E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886" name="Rectangle 8">
            <a:extLst>
              <a:ext uri="{FF2B5EF4-FFF2-40B4-BE49-F238E27FC236}">
                <a16:creationId xmlns:a16="http://schemas.microsoft.com/office/drawing/2014/main" id="{88863B89-6A57-4C40-96A0-2CE72160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887" name="Rectangle 9">
            <a:extLst>
              <a:ext uri="{FF2B5EF4-FFF2-40B4-BE49-F238E27FC236}">
                <a16:creationId xmlns:a16="http://schemas.microsoft.com/office/drawing/2014/main" id="{D562636F-D77E-43C2-B0CD-83AC72A85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888" name="Rectangle 10">
            <a:extLst>
              <a:ext uri="{FF2B5EF4-FFF2-40B4-BE49-F238E27FC236}">
                <a16:creationId xmlns:a16="http://schemas.microsoft.com/office/drawing/2014/main" id="{C87C202E-B66C-460D-A07C-3A8C5865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8889" name="Group 11">
            <a:extLst>
              <a:ext uri="{FF2B5EF4-FFF2-40B4-BE49-F238E27FC236}">
                <a16:creationId xmlns:a16="http://schemas.microsoft.com/office/drawing/2014/main" id="{393EA472-1178-4C34-BCDD-C878D96ADDB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78925" name="Group 12">
              <a:extLst>
                <a:ext uri="{FF2B5EF4-FFF2-40B4-BE49-F238E27FC236}">
                  <a16:creationId xmlns:a16="http://schemas.microsoft.com/office/drawing/2014/main" id="{BCE45EC9-4D8A-401D-9796-7F574B22A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78928" name="Oval 13">
                <a:extLst>
                  <a:ext uri="{FF2B5EF4-FFF2-40B4-BE49-F238E27FC236}">
                    <a16:creationId xmlns:a16="http://schemas.microsoft.com/office/drawing/2014/main" id="{11898F99-1508-49EE-B6E1-6C79BBF5FA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8929" name="Oval 14">
                <a:extLst>
                  <a:ext uri="{FF2B5EF4-FFF2-40B4-BE49-F238E27FC236}">
                    <a16:creationId xmlns:a16="http://schemas.microsoft.com/office/drawing/2014/main" id="{066E4A83-E45A-46C1-8C62-7A13B784D8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8930" name="Oval 15">
                <a:extLst>
                  <a:ext uri="{FF2B5EF4-FFF2-40B4-BE49-F238E27FC236}">
                    <a16:creationId xmlns:a16="http://schemas.microsoft.com/office/drawing/2014/main" id="{6B8505C4-D241-4C09-B32F-2CD6AD16EE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8931" name="Oval 16">
                <a:extLst>
                  <a:ext uri="{FF2B5EF4-FFF2-40B4-BE49-F238E27FC236}">
                    <a16:creationId xmlns:a16="http://schemas.microsoft.com/office/drawing/2014/main" id="{32415B66-2661-4BC3-99DC-C9C6E47195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8932" name="Oval 17">
                <a:extLst>
                  <a:ext uri="{FF2B5EF4-FFF2-40B4-BE49-F238E27FC236}">
                    <a16:creationId xmlns:a16="http://schemas.microsoft.com/office/drawing/2014/main" id="{20710AC8-5390-4E2A-9285-92E1C5C60A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8926" name="Line 18">
              <a:extLst>
                <a:ext uri="{FF2B5EF4-FFF2-40B4-BE49-F238E27FC236}">
                  <a16:creationId xmlns:a16="http://schemas.microsoft.com/office/drawing/2014/main" id="{67759B2E-56DC-40B3-9222-C787520D5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8927" name="Text Box 19">
              <a:extLst>
                <a:ext uri="{FF2B5EF4-FFF2-40B4-BE49-F238E27FC236}">
                  <a16:creationId xmlns:a16="http://schemas.microsoft.com/office/drawing/2014/main" id="{2B6EDF77-7616-48FA-9A77-B9054676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평가의 실제적 방법</a:t>
              </a:r>
            </a:p>
          </p:txBody>
        </p:sp>
      </p:grpSp>
      <p:sp>
        <p:nvSpPr>
          <p:cNvPr id="378890" name="Rectangle 20">
            <a:extLst>
              <a:ext uri="{FF2B5EF4-FFF2-40B4-BE49-F238E27FC236}">
                <a16:creationId xmlns:a16="http://schemas.microsoft.com/office/drawing/2014/main" id="{175A8FB9-B25E-4C1E-A8CC-95C61B4FA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891" name="Rectangle 22">
            <a:extLst>
              <a:ext uri="{FF2B5EF4-FFF2-40B4-BE49-F238E27FC236}">
                <a16:creationId xmlns:a16="http://schemas.microsoft.com/office/drawing/2014/main" id="{6D26EB50-8339-4EF6-97DF-6AEC8749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892" name="Rectangle 52">
            <a:extLst>
              <a:ext uri="{FF2B5EF4-FFF2-40B4-BE49-F238E27FC236}">
                <a16:creationId xmlns:a16="http://schemas.microsoft.com/office/drawing/2014/main" id="{6A55708C-606D-4A6F-9986-7114D73F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2805" name="Group 197">
            <a:extLst>
              <a:ext uri="{FF2B5EF4-FFF2-40B4-BE49-F238E27FC236}">
                <a16:creationId xmlns:a16="http://schemas.microsoft.com/office/drawing/2014/main" id="{EA9EFC61-755B-422B-AB7F-445FB7008C9F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341440"/>
          <a:ext cx="8532812" cy="5051425"/>
        </p:xfrm>
        <a:graphic>
          <a:graphicData uri="http://schemas.openxmlformats.org/drawingml/2006/table">
            <a:tbl>
              <a:tblPr/>
              <a:tblGrid>
                <a:gridCol w="101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 평가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평가시기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전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사전평가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신청 목적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∙학습목표 이해도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∙학습자 교육 니즈 반영도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∙학습자 교육 사전 기대치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∙관리자 관심도</a:t>
                      </a: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0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중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반응도 평가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후 과정 만족도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등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직후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학업 성취도 평가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후 시험 평가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 증진 측정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직후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후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경영성과기여도 평가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액션플랜 실행도 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본인노력도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동료 협조 정도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 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상사의 부하육성 노하우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전반적인 액션플랜 목표달성도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∙지식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태도의 업무활용도 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직원의 역량향상 정도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교육과정의 목표    달성도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성과부진사유 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∙업무성과 기여도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교육이 업무에 기여한 정도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업무성과에 미친 주요요인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교육프로그램이 경영성과에 미친 성과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유형의 성과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무형의 성과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∙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교육프로그램에 대한 제안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교육프로그램 개선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액션플랜 실행 개선</a:t>
                      </a:r>
                      <a:endParaRPr kumimoji="1" lang="ko-KR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3~6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115" marB="471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8924" name="Rectangle 194">
            <a:extLst>
              <a:ext uri="{FF2B5EF4-FFF2-40B4-BE49-F238E27FC236}">
                <a16:creationId xmlns:a16="http://schemas.microsoft.com/office/drawing/2014/main" id="{0883F123-CC3B-47DD-877E-D16C0C9A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90" y="849468"/>
            <a:ext cx="3455987" cy="3092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장박사의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단계 평가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6" name="Picture 2" descr="template04_2">
            <a:extLst>
              <a:ext uri="{FF2B5EF4-FFF2-40B4-BE49-F238E27FC236}">
                <a16:creationId xmlns:a16="http://schemas.microsoft.com/office/drawing/2014/main" id="{270EF376-16F4-4CE1-9142-DC5C63FB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907" name="Group 3">
            <a:extLst>
              <a:ext uri="{FF2B5EF4-FFF2-40B4-BE49-F238E27FC236}">
                <a16:creationId xmlns:a16="http://schemas.microsoft.com/office/drawing/2014/main" id="{2909F3A6-45F9-4497-85A1-31AF46AB39C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0042" name="Text Box 4">
              <a:extLst>
                <a:ext uri="{FF2B5EF4-FFF2-40B4-BE49-F238E27FC236}">
                  <a16:creationId xmlns:a16="http://schemas.microsoft.com/office/drawing/2014/main" id="{677E7FAD-6515-442D-8963-29C967EC0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0043" name="Line 5">
              <a:extLst>
                <a:ext uri="{FF2B5EF4-FFF2-40B4-BE49-F238E27FC236}">
                  <a16:creationId xmlns:a16="http://schemas.microsoft.com/office/drawing/2014/main" id="{3C4F88C1-6ED0-42DB-9763-74045123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9908" name="Rectangle 6">
            <a:extLst>
              <a:ext uri="{FF2B5EF4-FFF2-40B4-BE49-F238E27FC236}">
                <a16:creationId xmlns:a16="http://schemas.microsoft.com/office/drawing/2014/main" id="{5F217805-BA52-4572-B810-D7A64FA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909" name="Rectangle 7">
            <a:extLst>
              <a:ext uri="{FF2B5EF4-FFF2-40B4-BE49-F238E27FC236}">
                <a16:creationId xmlns:a16="http://schemas.microsoft.com/office/drawing/2014/main" id="{BC7DE9B3-CC96-49CC-91F9-38F4433E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910" name="Rectangle 8">
            <a:extLst>
              <a:ext uri="{FF2B5EF4-FFF2-40B4-BE49-F238E27FC236}">
                <a16:creationId xmlns:a16="http://schemas.microsoft.com/office/drawing/2014/main" id="{B1B79943-1F8C-4B76-98F5-1ECF96F5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911" name="Rectangle 9">
            <a:extLst>
              <a:ext uri="{FF2B5EF4-FFF2-40B4-BE49-F238E27FC236}">
                <a16:creationId xmlns:a16="http://schemas.microsoft.com/office/drawing/2014/main" id="{968FC550-EC2C-4D7B-9B3E-2E8B5C90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9912" name="Group 10">
            <a:extLst>
              <a:ext uri="{FF2B5EF4-FFF2-40B4-BE49-F238E27FC236}">
                <a16:creationId xmlns:a16="http://schemas.microsoft.com/office/drawing/2014/main" id="{86E4FBC6-5D1E-4FC2-988F-02AE6AE6D9E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0034" name="Group 11">
              <a:extLst>
                <a:ext uri="{FF2B5EF4-FFF2-40B4-BE49-F238E27FC236}">
                  <a16:creationId xmlns:a16="http://schemas.microsoft.com/office/drawing/2014/main" id="{41EA04AF-1AAA-4C91-8986-6F68E133C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0037" name="Oval 12">
                <a:extLst>
                  <a:ext uri="{FF2B5EF4-FFF2-40B4-BE49-F238E27FC236}">
                    <a16:creationId xmlns:a16="http://schemas.microsoft.com/office/drawing/2014/main" id="{E5EE0FE8-5830-42F1-8E8D-1ECA940883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038" name="Oval 13">
                <a:extLst>
                  <a:ext uri="{FF2B5EF4-FFF2-40B4-BE49-F238E27FC236}">
                    <a16:creationId xmlns:a16="http://schemas.microsoft.com/office/drawing/2014/main" id="{EBE4BCC7-2B08-4B50-A5C1-666770212B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039" name="Oval 14">
                <a:extLst>
                  <a:ext uri="{FF2B5EF4-FFF2-40B4-BE49-F238E27FC236}">
                    <a16:creationId xmlns:a16="http://schemas.microsoft.com/office/drawing/2014/main" id="{1B599BF9-59FF-4BE9-BFD5-0B84250411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040" name="Oval 15">
                <a:extLst>
                  <a:ext uri="{FF2B5EF4-FFF2-40B4-BE49-F238E27FC236}">
                    <a16:creationId xmlns:a16="http://schemas.microsoft.com/office/drawing/2014/main" id="{CFB8FAC8-4190-49A8-9E35-2F66DA10F5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041" name="Oval 16">
                <a:extLst>
                  <a:ext uri="{FF2B5EF4-FFF2-40B4-BE49-F238E27FC236}">
                    <a16:creationId xmlns:a16="http://schemas.microsoft.com/office/drawing/2014/main" id="{7B13BAD5-EEFA-4899-A732-541FCC8B50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0035" name="Line 17">
              <a:extLst>
                <a:ext uri="{FF2B5EF4-FFF2-40B4-BE49-F238E27FC236}">
                  <a16:creationId xmlns:a16="http://schemas.microsoft.com/office/drawing/2014/main" id="{85F2E14D-73E3-4770-BDE3-ACE8410C5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036" name="Text Box 18">
              <a:extLst>
                <a:ext uri="{FF2B5EF4-FFF2-40B4-BE49-F238E27FC236}">
                  <a16:creationId xmlns:a16="http://schemas.microsoft.com/office/drawing/2014/main" id="{C9B003B2-5D3E-4ECB-BB3A-48ECD43B3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79913" name="Rectangle 19">
            <a:extLst>
              <a:ext uri="{FF2B5EF4-FFF2-40B4-BE49-F238E27FC236}">
                <a16:creationId xmlns:a16="http://schemas.microsoft.com/office/drawing/2014/main" id="{1FF33D47-9D8A-4FAA-9FF1-0B6F5567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914" name="Rectangle 20">
            <a:extLst>
              <a:ext uri="{FF2B5EF4-FFF2-40B4-BE49-F238E27FC236}">
                <a16:creationId xmlns:a16="http://schemas.microsoft.com/office/drawing/2014/main" id="{26B1CFFE-A1E0-484D-A2AF-E40B6C6C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915" name="Rectangle 21">
            <a:extLst>
              <a:ext uri="{FF2B5EF4-FFF2-40B4-BE49-F238E27FC236}">
                <a16:creationId xmlns:a16="http://schemas.microsoft.com/office/drawing/2014/main" id="{42FF36DC-0584-4221-8BB9-1E6C9991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916" name="Rectangle 22">
            <a:extLst>
              <a:ext uri="{FF2B5EF4-FFF2-40B4-BE49-F238E27FC236}">
                <a16:creationId xmlns:a16="http://schemas.microsoft.com/office/drawing/2014/main" id="{FF9F4022-661B-43EC-9E2E-7F000961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0330" name="Group 74">
            <a:extLst>
              <a:ext uri="{FF2B5EF4-FFF2-40B4-BE49-F238E27FC236}">
                <a16:creationId xmlns:a16="http://schemas.microsoft.com/office/drawing/2014/main" id="{AF5E61EE-0806-45FE-B119-9CDA01E032F1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33375"/>
          <a:ext cx="3600450" cy="27463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923" name="Rectangle 30">
            <a:extLst>
              <a:ext uri="{FF2B5EF4-FFF2-40B4-BE49-F238E27FC236}">
                <a16:creationId xmlns:a16="http://schemas.microsoft.com/office/drawing/2014/main" id="{24D3BCB7-6F43-4EDD-B54E-932E6B9E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2708277"/>
            <a:ext cx="4310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2.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귀하는 본 과정의 학습목표에 대하여 어느 정도 이해하고 계십니까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79924" name="Rectangle 51">
            <a:extLst>
              <a:ext uri="{FF2B5EF4-FFF2-40B4-BE49-F238E27FC236}">
                <a16:creationId xmlns:a16="http://schemas.microsoft.com/office/drawing/2014/main" id="{41B2BCBB-4788-41A5-8E07-E71B8D29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589590"/>
            <a:ext cx="33258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과정에 대한 상사의 관심도는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120331" name="Group 75">
            <a:extLst>
              <a:ext uri="{FF2B5EF4-FFF2-40B4-BE49-F238E27FC236}">
                <a16:creationId xmlns:a16="http://schemas.microsoft.com/office/drawing/2014/main" id="{88EBAD02-0823-473A-9165-EBA4A5A5C400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908050"/>
          <a:ext cx="3313113" cy="762000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 및 성명       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 홍길동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교육과정             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AHA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커뮤니케이션 과정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교육기간            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액션플랜 실행기간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590" marB="4659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0358" name="Group 102">
            <a:extLst>
              <a:ext uri="{FF2B5EF4-FFF2-40B4-BE49-F238E27FC236}">
                <a16:creationId xmlns:a16="http://schemas.microsoft.com/office/drawing/2014/main" id="{75DD6941-7A20-49B9-8739-D8E670BB10B0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068640"/>
          <a:ext cx="7315200" cy="50482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이해 못함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 못함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전반적 이해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이해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951" name="Rectangle 103">
            <a:extLst>
              <a:ext uri="{FF2B5EF4-FFF2-40B4-BE49-F238E27FC236}">
                <a16:creationId xmlns:a16="http://schemas.microsoft.com/office/drawing/2014/main" id="{309030B1-5446-4098-8D2A-DBF06F91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7" y="3716340"/>
            <a:ext cx="3840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3.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과정은 학습자의 교육 니즈를 어느 정도 반영하였습니까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120430" name="Group 174">
            <a:extLst>
              <a:ext uri="{FF2B5EF4-FFF2-40B4-BE49-F238E27FC236}">
                <a16:creationId xmlns:a16="http://schemas.microsoft.com/office/drawing/2014/main" id="{43588287-98CC-4823-9AE9-AD775C2B2501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4076702"/>
          <a:ext cx="7315200" cy="487363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반영 안함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반영 안함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전반적 반영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반영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972" name="Rectangle 126">
            <a:extLst>
              <a:ext uri="{FF2B5EF4-FFF2-40B4-BE49-F238E27FC236}">
                <a16:creationId xmlns:a16="http://schemas.microsoft.com/office/drawing/2014/main" id="{2AA22B66-4B5B-4AA0-BDA9-6EB5F8332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4652965"/>
            <a:ext cx="3376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4.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본 과정에 대한 사전 기대치는 어느 정도 되십니까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120406" name="Group 150">
            <a:extLst>
              <a:ext uri="{FF2B5EF4-FFF2-40B4-BE49-F238E27FC236}">
                <a16:creationId xmlns:a16="http://schemas.microsoft.com/office/drawing/2014/main" id="{38C82CEC-B758-43D6-8E71-39572262D5E5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4941890"/>
          <a:ext cx="7315200" cy="50482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기대 안함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기대 안함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전반적 기대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기대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0429" name="Group 173">
            <a:extLst>
              <a:ext uri="{FF2B5EF4-FFF2-40B4-BE49-F238E27FC236}">
                <a16:creationId xmlns:a16="http://schemas.microsoft.com/office/drawing/2014/main" id="{F8DFA3FD-3ED9-44D8-BD34-3F499788DAD8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5876927"/>
          <a:ext cx="7315200" cy="487363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관심 없음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관심 부족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전반적 관심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관심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0013" name="Rectangle 175">
            <a:extLst>
              <a:ext uri="{FF2B5EF4-FFF2-40B4-BE49-F238E27FC236}">
                <a16:creationId xmlns:a16="http://schemas.microsoft.com/office/drawing/2014/main" id="{9781D449-6339-42DB-BEE0-C9A85328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1844677"/>
            <a:ext cx="3033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1.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귀하가 본 과정을 신청한 목적은 무엇입니까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120457" name="Group 201">
            <a:extLst>
              <a:ext uri="{FF2B5EF4-FFF2-40B4-BE49-F238E27FC236}">
                <a16:creationId xmlns:a16="http://schemas.microsoft.com/office/drawing/2014/main" id="{73BA62CE-74B3-4559-A8CA-27950250AAFF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2205040"/>
          <a:ext cx="7315200" cy="50482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교육점수 취득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내부평가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상사의 권유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동료의 권유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자기계발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template04_2">
            <a:extLst>
              <a:ext uri="{FF2B5EF4-FFF2-40B4-BE49-F238E27FC236}">
                <a16:creationId xmlns:a16="http://schemas.microsoft.com/office/drawing/2014/main" id="{FA6B04C7-BC38-480C-ACD6-3F053CEA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0931" name="Group 3">
            <a:extLst>
              <a:ext uri="{FF2B5EF4-FFF2-40B4-BE49-F238E27FC236}">
                <a16:creationId xmlns:a16="http://schemas.microsoft.com/office/drawing/2014/main" id="{7AF9A538-5712-47F2-B874-2728094FE17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0999" name="Text Box 4">
              <a:extLst>
                <a:ext uri="{FF2B5EF4-FFF2-40B4-BE49-F238E27FC236}">
                  <a16:creationId xmlns:a16="http://schemas.microsoft.com/office/drawing/2014/main" id="{4318934F-C2B5-4FEC-8808-86BBEC5BB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1000" name="Line 5">
              <a:extLst>
                <a:ext uri="{FF2B5EF4-FFF2-40B4-BE49-F238E27FC236}">
                  <a16:creationId xmlns:a16="http://schemas.microsoft.com/office/drawing/2014/main" id="{64CD9BB3-B1CA-4AA6-A763-74D3A22E5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0932" name="Rectangle 6">
            <a:extLst>
              <a:ext uri="{FF2B5EF4-FFF2-40B4-BE49-F238E27FC236}">
                <a16:creationId xmlns:a16="http://schemas.microsoft.com/office/drawing/2014/main" id="{2D21A559-0529-4D59-B1AE-2AE0F658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933" name="Rectangle 7">
            <a:extLst>
              <a:ext uri="{FF2B5EF4-FFF2-40B4-BE49-F238E27FC236}">
                <a16:creationId xmlns:a16="http://schemas.microsoft.com/office/drawing/2014/main" id="{BEB5104D-6D2F-491B-B814-B17D61A5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934" name="Rectangle 8">
            <a:extLst>
              <a:ext uri="{FF2B5EF4-FFF2-40B4-BE49-F238E27FC236}">
                <a16:creationId xmlns:a16="http://schemas.microsoft.com/office/drawing/2014/main" id="{8ED10CB5-1C90-455C-A94E-3A99E391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935" name="Rectangle 9">
            <a:extLst>
              <a:ext uri="{FF2B5EF4-FFF2-40B4-BE49-F238E27FC236}">
                <a16:creationId xmlns:a16="http://schemas.microsoft.com/office/drawing/2014/main" id="{EF9F2536-CA8C-49BA-9C32-6E4FD9C8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0936" name="Group 11">
            <a:extLst>
              <a:ext uri="{FF2B5EF4-FFF2-40B4-BE49-F238E27FC236}">
                <a16:creationId xmlns:a16="http://schemas.microsoft.com/office/drawing/2014/main" id="{E63C59CC-3A16-4A3D-A843-A6EA1CC62BF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0991" name="Group 12">
              <a:extLst>
                <a:ext uri="{FF2B5EF4-FFF2-40B4-BE49-F238E27FC236}">
                  <a16:creationId xmlns:a16="http://schemas.microsoft.com/office/drawing/2014/main" id="{E3E3A276-8898-4665-BBEC-2663C458D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0994" name="Oval 13">
                <a:extLst>
                  <a:ext uri="{FF2B5EF4-FFF2-40B4-BE49-F238E27FC236}">
                    <a16:creationId xmlns:a16="http://schemas.microsoft.com/office/drawing/2014/main" id="{131632F8-A3B7-42ED-AEDC-F3DFC99D867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995" name="Oval 14">
                <a:extLst>
                  <a:ext uri="{FF2B5EF4-FFF2-40B4-BE49-F238E27FC236}">
                    <a16:creationId xmlns:a16="http://schemas.microsoft.com/office/drawing/2014/main" id="{8E6E375C-6446-469B-A072-7B99E283ED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996" name="Oval 15">
                <a:extLst>
                  <a:ext uri="{FF2B5EF4-FFF2-40B4-BE49-F238E27FC236}">
                    <a16:creationId xmlns:a16="http://schemas.microsoft.com/office/drawing/2014/main" id="{42E8D297-9A0E-46F3-B862-D03E529FAA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997" name="Oval 16">
                <a:extLst>
                  <a:ext uri="{FF2B5EF4-FFF2-40B4-BE49-F238E27FC236}">
                    <a16:creationId xmlns:a16="http://schemas.microsoft.com/office/drawing/2014/main" id="{35C03B61-7F88-46A9-B7CA-3F205894E7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998" name="Oval 17">
                <a:extLst>
                  <a:ext uri="{FF2B5EF4-FFF2-40B4-BE49-F238E27FC236}">
                    <a16:creationId xmlns:a16="http://schemas.microsoft.com/office/drawing/2014/main" id="{3B8C3647-A973-499C-B84E-5D6ED38F0D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0992" name="Line 18">
              <a:extLst>
                <a:ext uri="{FF2B5EF4-FFF2-40B4-BE49-F238E27FC236}">
                  <a16:creationId xmlns:a16="http://schemas.microsoft.com/office/drawing/2014/main" id="{6499D490-35AB-46A7-9FF5-45B63127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93" name="Text Box 19">
              <a:extLst>
                <a:ext uri="{FF2B5EF4-FFF2-40B4-BE49-F238E27FC236}">
                  <a16:creationId xmlns:a16="http://schemas.microsoft.com/office/drawing/2014/main" id="{C1824F00-894C-4ACD-BA84-87767C550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0937" name="Rectangle 20">
            <a:extLst>
              <a:ext uri="{FF2B5EF4-FFF2-40B4-BE49-F238E27FC236}">
                <a16:creationId xmlns:a16="http://schemas.microsoft.com/office/drawing/2014/main" id="{F8FF0756-AAE9-441F-A921-53EA6F99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938" name="Rectangle 21">
            <a:extLst>
              <a:ext uri="{FF2B5EF4-FFF2-40B4-BE49-F238E27FC236}">
                <a16:creationId xmlns:a16="http://schemas.microsoft.com/office/drawing/2014/main" id="{A99A8644-72A8-45C5-8CE9-F417C970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939" name="Rectangle 22">
            <a:extLst>
              <a:ext uri="{FF2B5EF4-FFF2-40B4-BE49-F238E27FC236}">
                <a16:creationId xmlns:a16="http://schemas.microsoft.com/office/drawing/2014/main" id="{689D1025-056B-4668-92A9-7C9794F5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940" name="Rectangle 55">
            <a:extLst>
              <a:ext uri="{FF2B5EF4-FFF2-40B4-BE49-F238E27FC236}">
                <a16:creationId xmlns:a16="http://schemas.microsoft.com/office/drawing/2014/main" id="{89DA0861-DB06-4DF2-BDD2-E6A41E6F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4725" name="Group 69">
            <a:extLst>
              <a:ext uri="{FF2B5EF4-FFF2-40B4-BE49-F238E27FC236}">
                <a16:creationId xmlns:a16="http://schemas.microsoft.com/office/drawing/2014/main" id="{93C716C7-DDFF-4CB6-AB79-8A83124838EF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4392613" cy="2746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 경영성과기여도 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0947" name="Rectangle 70">
            <a:extLst>
              <a:ext uri="{FF2B5EF4-FFF2-40B4-BE49-F238E27FC236}">
                <a16:creationId xmlns:a16="http://schemas.microsoft.com/office/drawing/2014/main" id="{9C81D70A-1001-44FB-A878-D6B98676F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908050"/>
            <a:ext cx="18700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평가용 설문지</a:t>
            </a:r>
          </a:p>
        </p:txBody>
      </p:sp>
      <p:sp>
        <p:nvSpPr>
          <p:cNvPr id="380948" name="Rectangle 200">
            <a:extLst>
              <a:ext uri="{FF2B5EF4-FFF2-40B4-BE49-F238E27FC236}">
                <a16:creationId xmlns:a16="http://schemas.microsoft.com/office/drawing/2014/main" id="{F967921E-9838-4ECA-B653-83145EA8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5"/>
            <a:ext cx="3967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1.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액션플랜에 대한 전반적인 목표 달성도는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94953" name="Group 297">
            <a:extLst>
              <a:ext uri="{FF2B5EF4-FFF2-40B4-BE49-F238E27FC236}">
                <a16:creationId xmlns:a16="http://schemas.microsoft.com/office/drawing/2014/main" id="{E4C0C301-BBBC-41D8-9349-6798DE81E89E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2060575"/>
          <a:ext cx="7315200" cy="609600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약간성공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완전성공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0969" name="Rectangle 221">
            <a:extLst>
              <a:ext uri="{FF2B5EF4-FFF2-40B4-BE49-F238E27FC236}">
                <a16:creationId xmlns:a16="http://schemas.microsoft.com/office/drawing/2014/main" id="{DEB307D7-9030-4FF0-960B-3FDBE158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2997202"/>
            <a:ext cx="3590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액션플랜에 대한 상사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동료의 협조는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94954" name="Group 298">
            <a:extLst>
              <a:ext uri="{FF2B5EF4-FFF2-40B4-BE49-F238E27FC236}">
                <a16:creationId xmlns:a16="http://schemas.microsoft.com/office/drawing/2014/main" id="{AB2F31EC-7E89-4150-B9A5-080D2D795381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357563"/>
          <a:ext cx="7315200" cy="609600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협조부족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협조적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협조적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0990" name="Rectangle 242">
            <a:extLst>
              <a:ext uri="{FF2B5EF4-FFF2-40B4-BE49-F238E27FC236}">
                <a16:creationId xmlns:a16="http://schemas.microsoft.com/office/drawing/2014/main" id="{0A8D427D-8F8B-4741-B061-62A88B2A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4437063"/>
            <a:ext cx="7559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 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실행계획시 가장 어려웠던 부분은 무엇이었습니까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  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항목 모두를 체크하십시오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동료의 협조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업무로 인한 시간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실행기간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)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template04_2">
            <a:extLst>
              <a:ext uri="{FF2B5EF4-FFF2-40B4-BE49-F238E27FC236}">
                <a16:creationId xmlns:a16="http://schemas.microsoft.com/office/drawing/2014/main" id="{00F3E305-77F6-4C3B-A7BF-A14F691A3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1955" name="Group 3">
            <a:extLst>
              <a:ext uri="{FF2B5EF4-FFF2-40B4-BE49-F238E27FC236}">
                <a16:creationId xmlns:a16="http://schemas.microsoft.com/office/drawing/2014/main" id="{1A793A2B-1D29-4363-9498-2D39DCD4975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2023" name="Text Box 4">
              <a:extLst>
                <a:ext uri="{FF2B5EF4-FFF2-40B4-BE49-F238E27FC236}">
                  <a16:creationId xmlns:a16="http://schemas.microsoft.com/office/drawing/2014/main" id="{658747C3-00E8-4E93-9E6C-F92E8FD1B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2024" name="Line 5">
              <a:extLst>
                <a:ext uri="{FF2B5EF4-FFF2-40B4-BE49-F238E27FC236}">
                  <a16:creationId xmlns:a16="http://schemas.microsoft.com/office/drawing/2014/main" id="{C7360BE6-3CBC-46AE-812C-347AC162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1956" name="Rectangle 6">
            <a:extLst>
              <a:ext uri="{FF2B5EF4-FFF2-40B4-BE49-F238E27FC236}">
                <a16:creationId xmlns:a16="http://schemas.microsoft.com/office/drawing/2014/main" id="{C943073D-BDF1-4B75-BAFE-EB358EE5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1957" name="Rectangle 7">
            <a:extLst>
              <a:ext uri="{FF2B5EF4-FFF2-40B4-BE49-F238E27FC236}">
                <a16:creationId xmlns:a16="http://schemas.microsoft.com/office/drawing/2014/main" id="{D132719F-4285-4AB9-A9D8-AFB529B6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1958" name="Rectangle 9">
            <a:extLst>
              <a:ext uri="{FF2B5EF4-FFF2-40B4-BE49-F238E27FC236}">
                <a16:creationId xmlns:a16="http://schemas.microsoft.com/office/drawing/2014/main" id="{7081925F-4AC3-4D24-86F3-DCDE579F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1959" name="Group 10">
            <a:extLst>
              <a:ext uri="{FF2B5EF4-FFF2-40B4-BE49-F238E27FC236}">
                <a16:creationId xmlns:a16="http://schemas.microsoft.com/office/drawing/2014/main" id="{465D17E0-CCE2-4122-810B-2CBB2DCB8C4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2015" name="Group 11">
              <a:extLst>
                <a:ext uri="{FF2B5EF4-FFF2-40B4-BE49-F238E27FC236}">
                  <a16:creationId xmlns:a16="http://schemas.microsoft.com/office/drawing/2014/main" id="{DE70DD90-333C-467C-816B-066056D14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2018" name="Oval 12">
                <a:extLst>
                  <a:ext uri="{FF2B5EF4-FFF2-40B4-BE49-F238E27FC236}">
                    <a16:creationId xmlns:a16="http://schemas.microsoft.com/office/drawing/2014/main" id="{07554005-16DD-4A0C-B14E-6D666BE9515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2019" name="Oval 13">
                <a:extLst>
                  <a:ext uri="{FF2B5EF4-FFF2-40B4-BE49-F238E27FC236}">
                    <a16:creationId xmlns:a16="http://schemas.microsoft.com/office/drawing/2014/main" id="{7F3EB731-7803-4D5D-9D74-709D533BEC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2020" name="Oval 14">
                <a:extLst>
                  <a:ext uri="{FF2B5EF4-FFF2-40B4-BE49-F238E27FC236}">
                    <a16:creationId xmlns:a16="http://schemas.microsoft.com/office/drawing/2014/main" id="{2483A0B8-732F-432F-ACFC-2225E89F693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2021" name="Oval 15">
                <a:extLst>
                  <a:ext uri="{FF2B5EF4-FFF2-40B4-BE49-F238E27FC236}">
                    <a16:creationId xmlns:a16="http://schemas.microsoft.com/office/drawing/2014/main" id="{A948CDAE-ECFA-4256-A8DF-AA1BD1AF555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2022" name="Oval 16">
                <a:extLst>
                  <a:ext uri="{FF2B5EF4-FFF2-40B4-BE49-F238E27FC236}">
                    <a16:creationId xmlns:a16="http://schemas.microsoft.com/office/drawing/2014/main" id="{47DCA235-3F4A-46AC-B203-27125498DD3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2016" name="Line 17">
              <a:extLst>
                <a:ext uri="{FF2B5EF4-FFF2-40B4-BE49-F238E27FC236}">
                  <a16:creationId xmlns:a16="http://schemas.microsoft.com/office/drawing/2014/main" id="{760B2262-7D2F-4DE8-BD2F-B2C1FA1A6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2017" name="Text Box 18">
              <a:extLst>
                <a:ext uri="{FF2B5EF4-FFF2-40B4-BE49-F238E27FC236}">
                  <a16:creationId xmlns:a16="http://schemas.microsoft.com/office/drawing/2014/main" id="{ACA4830D-8BF4-455B-ADC9-DA27448B9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1960" name="Rectangle 19">
            <a:extLst>
              <a:ext uri="{FF2B5EF4-FFF2-40B4-BE49-F238E27FC236}">
                <a16:creationId xmlns:a16="http://schemas.microsoft.com/office/drawing/2014/main" id="{805DEA9D-8819-4D90-BDF9-B5EF667C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1961" name="Rectangle 20">
            <a:extLst>
              <a:ext uri="{FF2B5EF4-FFF2-40B4-BE49-F238E27FC236}">
                <a16:creationId xmlns:a16="http://schemas.microsoft.com/office/drawing/2014/main" id="{F16AFF0F-CE62-47DA-9617-C642D5F15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1962" name="Rectangle 21">
            <a:extLst>
              <a:ext uri="{FF2B5EF4-FFF2-40B4-BE49-F238E27FC236}">
                <a16:creationId xmlns:a16="http://schemas.microsoft.com/office/drawing/2014/main" id="{D5C5967A-5468-4ED4-9DF2-090D624B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1963" name="Rectangle 22">
            <a:extLst>
              <a:ext uri="{FF2B5EF4-FFF2-40B4-BE49-F238E27FC236}">
                <a16:creationId xmlns:a16="http://schemas.microsoft.com/office/drawing/2014/main" id="{DB1ABEF7-3F29-4ACA-BB97-089F10F1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5753" name="Group 73">
            <a:extLst>
              <a:ext uri="{FF2B5EF4-FFF2-40B4-BE49-F238E27FC236}">
                <a16:creationId xmlns:a16="http://schemas.microsoft.com/office/drawing/2014/main" id="{F9785613-F53B-4906-974F-5892F987AB2F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4392613" cy="2746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 경영성과기여도 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1970" name="Rectangle 79">
            <a:extLst>
              <a:ext uri="{FF2B5EF4-FFF2-40B4-BE49-F238E27FC236}">
                <a16:creationId xmlns:a16="http://schemas.microsoft.com/office/drawing/2014/main" id="{EB9716D6-9E19-4528-9114-A709EBAA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2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현업업무 중 교육프로그램의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 활용도는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95831" name="Group 151">
            <a:extLst>
              <a:ext uri="{FF2B5EF4-FFF2-40B4-BE49-F238E27FC236}">
                <a16:creationId xmlns:a16="http://schemas.microsoft.com/office/drawing/2014/main" id="{03DD0E3A-C05E-446E-84FD-EF45751BF832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196975"/>
          <a:ext cx="7848600" cy="609600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조금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1991" name="Rectangle 100">
            <a:extLst>
              <a:ext uri="{FF2B5EF4-FFF2-40B4-BE49-F238E27FC236}">
                <a16:creationId xmlns:a16="http://schemas.microsoft.com/office/drawing/2014/main" id="{9E162814-4B53-4905-A4C4-53C076FD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90" y="1989140"/>
            <a:ext cx="79216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현업업무에 활용하지 않았다면 그 이유는  무엇입니까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보통이하 응답자만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항목 모두 체크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노력 부족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상사나 동료의 협조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활용할 시간과 기회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   </a:t>
            </a:r>
          </a:p>
        </p:txBody>
      </p:sp>
      <p:sp>
        <p:nvSpPr>
          <p:cNvPr id="381992" name="Rectangle 101">
            <a:extLst>
              <a:ext uri="{FF2B5EF4-FFF2-40B4-BE49-F238E27FC236}">
                <a16:creationId xmlns:a16="http://schemas.microsoft.com/office/drawing/2014/main" id="{8003C8C8-A2DE-43F2-9F42-FFFB0018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2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교육이전에 비해 교육이수 후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현업업무에 활용한 결과 당신의   역량은 어느 정도 향상되었습니까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95859" name="Group 179">
            <a:extLst>
              <a:ext uri="{FF2B5EF4-FFF2-40B4-BE49-F238E27FC236}">
                <a16:creationId xmlns:a16="http://schemas.microsoft.com/office/drawing/2014/main" id="{92592C55-5113-43FF-BEE9-F88015F363DA}"/>
              </a:ext>
            </a:extLst>
          </p:cNvPr>
          <p:cNvGraphicFramePr>
            <a:graphicFrameLocks noGrp="1"/>
          </p:cNvGraphicFramePr>
          <p:nvPr/>
        </p:nvGraphicFramePr>
        <p:xfrm>
          <a:off x="539752" y="3716338"/>
          <a:ext cx="7777163" cy="609600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보통이하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향상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2013" name="Rectangle 122">
            <a:extLst>
              <a:ext uri="{FF2B5EF4-FFF2-40B4-BE49-F238E27FC236}">
                <a16:creationId xmlns:a16="http://schemas.microsoft.com/office/drawing/2014/main" id="{DEE890F5-4011-428E-960D-17136086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7"/>
            <a:ext cx="7993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현업업무 중 교육과정에서 얻은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 사용을 촉진케 했던 요인은 무엇인지   모두 체크해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2014" name="Rectangle 123">
            <a:extLst>
              <a:ext uri="{FF2B5EF4-FFF2-40B4-BE49-F238E27FC236}">
                <a16:creationId xmlns:a16="http://schemas.microsoft.com/office/drawing/2014/main" id="{9197A382-D3AE-4A5B-BBC2-6C513665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7"/>
            <a:ext cx="457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내부평가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개인별 인센티브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상사의 독려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개인개발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template04_2">
            <a:extLst>
              <a:ext uri="{FF2B5EF4-FFF2-40B4-BE49-F238E27FC236}">
                <a16:creationId xmlns:a16="http://schemas.microsoft.com/office/drawing/2014/main" id="{0369376B-1C14-4CF7-B8BB-4DF07999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2979" name="Group 3">
            <a:extLst>
              <a:ext uri="{FF2B5EF4-FFF2-40B4-BE49-F238E27FC236}">
                <a16:creationId xmlns:a16="http://schemas.microsoft.com/office/drawing/2014/main" id="{C0C5E54D-F3EE-4431-B779-9902752D84F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3009" name="Text Box 4">
              <a:extLst>
                <a:ext uri="{FF2B5EF4-FFF2-40B4-BE49-F238E27FC236}">
                  <a16:creationId xmlns:a16="http://schemas.microsoft.com/office/drawing/2014/main" id="{F9FAF806-F974-4BB2-849E-1A35511EF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3010" name="Line 5">
              <a:extLst>
                <a:ext uri="{FF2B5EF4-FFF2-40B4-BE49-F238E27FC236}">
                  <a16:creationId xmlns:a16="http://schemas.microsoft.com/office/drawing/2014/main" id="{9E80786E-CABC-4A5B-89A2-E7D64DA1A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2980" name="Rectangle 6">
            <a:extLst>
              <a:ext uri="{FF2B5EF4-FFF2-40B4-BE49-F238E27FC236}">
                <a16:creationId xmlns:a16="http://schemas.microsoft.com/office/drawing/2014/main" id="{2308B75F-40A7-41E1-8F7B-94555CE8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81" name="Rectangle 7">
            <a:extLst>
              <a:ext uri="{FF2B5EF4-FFF2-40B4-BE49-F238E27FC236}">
                <a16:creationId xmlns:a16="http://schemas.microsoft.com/office/drawing/2014/main" id="{991CA20E-0505-4A3B-BDB9-ADBB5734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82" name="Rectangle 8">
            <a:extLst>
              <a:ext uri="{FF2B5EF4-FFF2-40B4-BE49-F238E27FC236}">
                <a16:creationId xmlns:a16="http://schemas.microsoft.com/office/drawing/2014/main" id="{980DB88A-10BA-4A66-B83D-4068DC65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2983" name="Group 9">
            <a:extLst>
              <a:ext uri="{FF2B5EF4-FFF2-40B4-BE49-F238E27FC236}">
                <a16:creationId xmlns:a16="http://schemas.microsoft.com/office/drawing/2014/main" id="{0D5692E4-7CD8-4685-8EEB-158F72B757E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3001" name="Group 10">
              <a:extLst>
                <a:ext uri="{FF2B5EF4-FFF2-40B4-BE49-F238E27FC236}">
                  <a16:creationId xmlns:a16="http://schemas.microsoft.com/office/drawing/2014/main" id="{64E5A7AE-8DF4-4DC7-A6FB-EEFB74E3A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3004" name="Oval 11">
                <a:extLst>
                  <a:ext uri="{FF2B5EF4-FFF2-40B4-BE49-F238E27FC236}">
                    <a16:creationId xmlns:a16="http://schemas.microsoft.com/office/drawing/2014/main" id="{168776B6-CD13-4CE1-ABED-D63384C1DF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3005" name="Oval 12">
                <a:extLst>
                  <a:ext uri="{FF2B5EF4-FFF2-40B4-BE49-F238E27FC236}">
                    <a16:creationId xmlns:a16="http://schemas.microsoft.com/office/drawing/2014/main" id="{A4F785FB-671C-40C5-8A7D-FC8FE44019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3006" name="Oval 13">
                <a:extLst>
                  <a:ext uri="{FF2B5EF4-FFF2-40B4-BE49-F238E27FC236}">
                    <a16:creationId xmlns:a16="http://schemas.microsoft.com/office/drawing/2014/main" id="{AC1F0686-D789-45EA-8FBD-620679EC0C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3007" name="Oval 14">
                <a:extLst>
                  <a:ext uri="{FF2B5EF4-FFF2-40B4-BE49-F238E27FC236}">
                    <a16:creationId xmlns:a16="http://schemas.microsoft.com/office/drawing/2014/main" id="{A509F618-9529-42E4-952B-1A588028F4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3008" name="Oval 15">
                <a:extLst>
                  <a:ext uri="{FF2B5EF4-FFF2-40B4-BE49-F238E27FC236}">
                    <a16:creationId xmlns:a16="http://schemas.microsoft.com/office/drawing/2014/main" id="{3AD81DBD-8149-4701-8FD3-16A1DBA09E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3002" name="Line 16">
              <a:extLst>
                <a:ext uri="{FF2B5EF4-FFF2-40B4-BE49-F238E27FC236}">
                  <a16:creationId xmlns:a16="http://schemas.microsoft.com/office/drawing/2014/main" id="{766EB9B1-5F25-41B2-B862-85EBD285A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3003" name="Text Box 17">
              <a:extLst>
                <a:ext uri="{FF2B5EF4-FFF2-40B4-BE49-F238E27FC236}">
                  <a16:creationId xmlns:a16="http://schemas.microsoft.com/office/drawing/2014/main" id="{7205B7CC-2EAF-4D8A-BD85-6339959F7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2984" name="Rectangle 18">
            <a:extLst>
              <a:ext uri="{FF2B5EF4-FFF2-40B4-BE49-F238E27FC236}">
                <a16:creationId xmlns:a16="http://schemas.microsoft.com/office/drawing/2014/main" id="{63CCE169-D13B-4CC2-8D39-DB5F8372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85" name="Rectangle 19">
            <a:extLst>
              <a:ext uri="{FF2B5EF4-FFF2-40B4-BE49-F238E27FC236}">
                <a16:creationId xmlns:a16="http://schemas.microsoft.com/office/drawing/2014/main" id="{B1E9FC32-4039-450C-B619-2C93377F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86" name="Rectangle 20">
            <a:extLst>
              <a:ext uri="{FF2B5EF4-FFF2-40B4-BE49-F238E27FC236}">
                <a16:creationId xmlns:a16="http://schemas.microsoft.com/office/drawing/2014/main" id="{F643A9F5-477B-4EA6-A896-1E1EEB9D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87" name="Rectangle 21">
            <a:extLst>
              <a:ext uri="{FF2B5EF4-FFF2-40B4-BE49-F238E27FC236}">
                <a16:creationId xmlns:a16="http://schemas.microsoft.com/office/drawing/2014/main" id="{5DB7FAFD-910C-4045-BF07-DF402534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7750" name="Group 22">
            <a:extLst>
              <a:ext uri="{FF2B5EF4-FFF2-40B4-BE49-F238E27FC236}">
                <a16:creationId xmlns:a16="http://schemas.microsoft.com/office/drawing/2014/main" id="{2FBF8DD1-06E3-44C4-A1B4-F9C16B1C50EC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4392613" cy="2746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 경영성과 기여도 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2994" name="Rectangle 73">
            <a:extLst>
              <a:ext uri="{FF2B5EF4-FFF2-40B4-BE49-F238E27FC236}">
                <a16:creationId xmlns:a16="http://schemas.microsoft.com/office/drawing/2014/main" id="{DAF66862-A6DF-4116-8564-B5CD44B2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2"/>
            <a:ext cx="84582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이 직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간접적으로 경영성과에 미친 효과를 말씀해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유형효과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:                     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유형의 이익에 대한 구체적인 실적기술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무형효과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95" name="Rectangle 74">
            <a:extLst>
              <a:ext uri="{FF2B5EF4-FFF2-40B4-BE49-F238E27FC236}">
                <a16:creationId xmlns:a16="http://schemas.microsoft.com/office/drawing/2014/main" id="{21BA596C-3F56-463C-B312-9CC64A54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3429002"/>
            <a:ext cx="79200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및 액션플랜에 대한 제안 및 개선사항이 있다면 말씀해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개선</a:t>
            </a:r>
          </a:p>
        </p:txBody>
      </p:sp>
      <p:sp>
        <p:nvSpPr>
          <p:cNvPr id="382996" name="Rectangle 75">
            <a:extLst>
              <a:ext uri="{FF2B5EF4-FFF2-40B4-BE49-F238E27FC236}">
                <a16:creationId xmlns:a16="http://schemas.microsoft.com/office/drawing/2014/main" id="{26F7F30B-15A0-4D76-A8E6-A98BF71A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89588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귀하의 성실한 답변에 감사를 드립니다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개선을 통해 직원능력향상 및 경영성과에 기여하도록 최선을   다하겠습니다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2997" name="Rectangle 76">
            <a:extLst>
              <a:ext uri="{FF2B5EF4-FFF2-40B4-BE49-F238E27FC236}">
                <a16:creationId xmlns:a16="http://schemas.microsoft.com/office/drawing/2014/main" id="{387150E9-BDBA-4475-828C-456653A9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5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98" name="Rectangle 77">
            <a:extLst>
              <a:ext uri="{FF2B5EF4-FFF2-40B4-BE49-F238E27FC236}">
                <a16:creationId xmlns:a16="http://schemas.microsoft.com/office/drawing/2014/main" id="{FEE55CAD-C1C1-4311-A114-CA59DECB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36840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999" name="Rectangle 78">
            <a:extLst>
              <a:ext uri="{FF2B5EF4-FFF2-40B4-BE49-F238E27FC236}">
                <a16:creationId xmlns:a16="http://schemas.microsoft.com/office/drawing/2014/main" id="{1DCB688B-DED6-4731-8698-96746ABC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4076702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3000" name="Rectangle 79">
            <a:extLst>
              <a:ext uri="{FF2B5EF4-FFF2-40B4-BE49-F238E27FC236}">
                <a16:creationId xmlns:a16="http://schemas.microsoft.com/office/drawing/2014/main" id="{81606937-41CE-4FA2-AC8E-9D8EB8A0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5013327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template04_2">
            <a:extLst>
              <a:ext uri="{FF2B5EF4-FFF2-40B4-BE49-F238E27FC236}">
                <a16:creationId xmlns:a16="http://schemas.microsoft.com/office/drawing/2014/main" id="{510D3112-9F8F-4AA8-82F8-0335ED9D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4003" name="Group 3">
            <a:extLst>
              <a:ext uri="{FF2B5EF4-FFF2-40B4-BE49-F238E27FC236}">
                <a16:creationId xmlns:a16="http://schemas.microsoft.com/office/drawing/2014/main" id="{44849DAC-0DD0-481F-86CD-9042DA51AF5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4071" name="Text Box 4">
              <a:extLst>
                <a:ext uri="{FF2B5EF4-FFF2-40B4-BE49-F238E27FC236}">
                  <a16:creationId xmlns:a16="http://schemas.microsoft.com/office/drawing/2014/main" id="{A7F464B8-6153-4084-9437-D23AC9408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4072" name="Line 5">
              <a:extLst>
                <a:ext uri="{FF2B5EF4-FFF2-40B4-BE49-F238E27FC236}">
                  <a16:creationId xmlns:a16="http://schemas.microsoft.com/office/drawing/2014/main" id="{29A1B747-C6E8-432E-8CAA-D1AA9F639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4004" name="Rectangle 6">
            <a:extLst>
              <a:ext uri="{FF2B5EF4-FFF2-40B4-BE49-F238E27FC236}">
                <a16:creationId xmlns:a16="http://schemas.microsoft.com/office/drawing/2014/main" id="{EE591589-6F6D-49A2-85A7-7487DA53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005" name="Rectangle 7">
            <a:extLst>
              <a:ext uri="{FF2B5EF4-FFF2-40B4-BE49-F238E27FC236}">
                <a16:creationId xmlns:a16="http://schemas.microsoft.com/office/drawing/2014/main" id="{FAA52CDF-A570-48BC-AEFB-896A8797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006" name="Rectangle 8">
            <a:extLst>
              <a:ext uri="{FF2B5EF4-FFF2-40B4-BE49-F238E27FC236}">
                <a16:creationId xmlns:a16="http://schemas.microsoft.com/office/drawing/2014/main" id="{D213B813-2869-4B15-9CE5-8ED975F5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007" name="Rectangle 9">
            <a:extLst>
              <a:ext uri="{FF2B5EF4-FFF2-40B4-BE49-F238E27FC236}">
                <a16:creationId xmlns:a16="http://schemas.microsoft.com/office/drawing/2014/main" id="{E9D81B6B-C114-4833-ADD4-2BAA0C3E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4008" name="Group 10">
            <a:extLst>
              <a:ext uri="{FF2B5EF4-FFF2-40B4-BE49-F238E27FC236}">
                <a16:creationId xmlns:a16="http://schemas.microsoft.com/office/drawing/2014/main" id="{FFDDDB95-DB0D-4134-BCE8-2D39B92E2665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4063" name="Group 11">
              <a:extLst>
                <a:ext uri="{FF2B5EF4-FFF2-40B4-BE49-F238E27FC236}">
                  <a16:creationId xmlns:a16="http://schemas.microsoft.com/office/drawing/2014/main" id="{AEE9A321-8E54-4BA4-B0F9-D78AE9269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4066" name="Oval 12">
                <a:extLst>
                  <a:ext uri="{FF2B5EF4-FFF2-40B4-BE49-F238E27FC236}">
                    <a16:creationId xmlns:a16="http://schemas.microsoft.com/office/drawing/2014/main" id="{07E586D0-7BB9-4F67-9225-F7072A4C40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4067" name="Oval 13">
                <a:extLst>
                  <a:ext uri="{FF2B5EF4-FFF2-40B4-BE49-F238E27FC236}">
                    <a16:creationId xmlns:a16="http://schemas.microsoft.com/office/drawing/2014/main" id="{3552F54F-28E5-44CA-BD82-515163BDD2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4068" name="Oval 14">
                <a:extLst>
                  <a:ext uri="{FF2B5EF4-FFF2-40B4-BE49-F238E27FC236}">
                    <a16:creationId xmlns:a16="http://schemas.microsoft.com/office/drawing/2014/main" id="{14EB0100-F042-4CFB-961A-B07D5CFEC7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4069" name="Oval 15">
                <a:extLst>
                  <a:ext uri="{FF2B5EF4-FFF2-40B4-BE49-F238E27FC236}">
                    <a16:creationId xmlns:a16="http://schemas.microsoft.com/office/drawing/2014/main" id="{68961D18-55DD-4941-A289-2FA4304BCF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4070" name="Oval 16">
                <a:extLst>
                  <a:ext uri="{FF2B5EF4-FFF2-40B4-BE49-F238E27FC236}">
                    <a16:creationId xmlns:a16="http://schemas.microsoft.com/office/drawing/2014/main" id="{C5F8F81A-305B-4A1F-BF7A-E31F0346C0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4064" name="Line 17">
              <a:extLst>
                <a:ext uri="{FF2B5EF4-FFF2-40B4-BE49-F238E27FC236}">
                  <a16:creationId xmlns:a16="http://schemas.microsoft.com/office/drawing/2014/main" id="{026F9D78-1621-4C3E-89CE-A5222A2F3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4065" name="Text Box 18">
              <a:extLst>
                <a:ext uri="{FF2B5EF4-FFF2-40B4-BE49-F238E27FC236}">
                  <a16:creationId xmlns:a16="http://schemas.microsoft.com/office/drawing/2014/main" id="{5060F5E8-FCEF-4A36-A5AA-8E36C87B0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4009" name="Rectangle 19">
            <a:extLst>
              <a:ext uri="{FF2B5EF4-FFF2-40B4-BE49-F238E27FC236}">
                <a16:creationId xmlns:a16="http://schemas.microsoft.com/office/drawing/2014/main" id="{0C7C7C7E-914F-4640-8030-B2A15A784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010" name="Rectangle 20">
            <a:extLst>
              <a:ext uri="{FF2B5EF4-FFF2-40B4-BE49-F238E27FC236}">
                <a16:creationId xmlns:a16="http://schemas.microsoft.com/office/drawing/2014/main" id="{A2E3CC05-8C34-4F3B-96EB-8B494D54E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011" name="Rectangle 21">
            <a:extLst>
              <a:ext uri="{FF2B5EF4-FFF2-40B4-BE49-F238E27FC236}">
                <a16:creationId xmlns:a16="http://schemas.microsoft.com/office/drawing/2014/main" id="{0077D04E-9793-4042-839F-CD4E799D8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012" name="Rectangle 22">
            <a:extLst>
              <a:ext uri="{FF2B5EF4-FFF2-40B4-BE49-F238E27FC236}">
                <a16:creationId xmlns:a16="http://schemas.microsoft.com/office/drawing/2014/main" id="{D913A384-BD6A-4FB7-98B5-1DE4ECD3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9799" name="Group 23">
            <a:extLst>
              <a:ext uri="{FF2B5EF4-FFF2-40B4-BE49-F238E27FC236}">
                <a16:creationId xmlns:a16="http://schemas.microsoft.com/office/drawing/2014/main" id="{6E5DA889-0BDD-4FFD-9CED-7DE6C9926104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4392613" cy="2746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 경영성과기여도 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4019" name="Rectangle 29">
            <a:extLst>
              <a:ext uri="{FF2B5EF4-FFF2-40B4-BE49-F238E27FC236}">
                <a16:creationId xmlns:a16="http://schemas.microsoft.com/office/drawing/2014/main" id="{1E3F02C6-6658-4784-B318-0B141708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908050"/>
            <a:ext cx="17176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상사 평가용 설문지</a:t>
            </a:r>
          </a:p>
        </p:txBody>
      </p:sp>
      <p:sp>
        <p:nvSpPr>
          <p:cNvPr id="384020" name="Rectangle 30">
            <a:extLst>
              <a:ext uri="{FF2B5EF4-FFF2-40B4-BE49-F238E27FC236}">
                <a16:creationId xmlns:a16="http://schemas.microsoft.com/office/drawing/2014/main" id="{562ED8CE-F1F4-43D5-8DBC-F40E980C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700215"/>
            <a:ext cx="3884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1.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액션플랜에 대한  목표 달성도는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99807" name="Group 31">
            <a:extLst>
              <a:ext uri="{FF2B5EF4-FFF2-40B4-BE49-F238E27FC236}">
                <a16:creationId xmlns:a16="http://schemas.microsoft.com/office/drawing/2014/main" id="{F2EB276B-570B-4E19-AE7F-DB08CCE1C2EE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2060575"/>
          <a:ext cx="7315200" cy="609600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약간성공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완전성공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4041" name="Rectangle 51">
            <a:extLst>
              <a:ext uri="{FF2B5EF4-FFF2-40B4-BE49-F238E27FC236}">
                <a16:creationId xmlns:a16="http://schemas.microsoft.com/office/drawing/2014/main" id="{4B423F86-16E9-4A6E-9C35-1144327C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2"/>
            <a:ext cx="4303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액션플랜에 대해 상사인 귀하는 어느 정도 도움을 주었습니까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99828" name="Group 52">
            <a:extLst>
              <a:ext uri="{FF2B5EF4-FFF2-40B4-BE49-F238E27FC236}">
                <a16:creationId xmlns:a16="http://schemas.microsoft.com/office/drawing/2014/main" id="{88E54C0C-C747-491F-8E19-B3505C4EB3E5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357563"/>
          <a:ext cx="7315200" cy="609600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도움 부족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도움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4062" name="Rectangle 72">
            <a:extLst>
              <a:ext uri="{FF2B5EF4-FFF2-40B4-BE49-F238E27FC236}">
                <a16:creationId xmlns:a16="http://schemas.microsoft.com/office/drawing/2014/main" id="{BA3BBAB4-CC1A-4124-831A-6046439C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4437065"/>
            <a:ext cx="7559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실행계획시 가장 어려웠던 부분은 무엇이었습니까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  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항목 모두를 체크하십시오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팀원의 노력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업무로 인한 시간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실행기간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)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전문성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코칭 스킬 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template04_2">
            <a:extLst>
              <a:ext uri="{FF2B5EF4-FFF2-40B4-BE49-F238E27FC236}">
                <a16:creationId xmlns:a16="http://schemas.microsoft.com/office/drawing/2014/main" id="{294E3596-7312-48C8-9AC1-55438A68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5027" name="Group 3">
            <a:extLst>
              <a:ext uri="{FF2B5EF4-FFF2-40B4-BE49-F238E27FC236}">
                <a16:creationId xmlns:a16="http://schemas.microsoft.com/office/drawing/2014/main" id="{7421C5C0-D902-498A-8944-196A2B9D61B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5095" name="Text Box 4">
              <a:extLst>
                <a:ext uri="{FF2B5EF4-FFF2-40B4-BE49-F238E27FC236}">
                  <a16:creationId xmlns:a16="http://schemas.microsoft.com/office/drawing/2014/main" id="{DC1A4F21-71C8-40E3-BA89-1092DE234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5096" name="Line 5">
              <a:extLst>
                <a:ext uri="{FF2B5EF4-FFF2-40B4-BE49-F238E27FC236}">
                  <a16:creationId xmlns:a16="http://schemas.microsoft.com/office/drawing/2014/main" id="{34F81A38-1AED-45D0-B22B-EA1F3C550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5028" name="Rectangle 6">
            <a:extLst>
              <a:ext uri="{FF2B5EF4-FFF2-40B4-BE49-F238E27FC236}">
                <a16:creationId xmlns:a16="http://schemas.microsoft.com/office/drawing/2014/main" id="{45D71C09-052D-4976-B624-DAADE938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029" name="Rectangle 7">
            <a:extLst>
              <a:ext uri="{FF2B5EF4-FFF2-40B4-BE49-F238E27FC236}">
                <a16:creationId xmlns:a16="http://schemas.microsoft.com/office/drawing/2014/main" id="{B9F1EB2D-9148-4C19-BA66-403DE4FBD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030" name="Rectangle 8">
            <a:extLst>
              <a:ext uri="{FF2B5EF4-FFF2-40B4-BE49-F238E27FC236}">
                <a16:creationId xmlns:a16="http://schemas.microsoft.com/office/drawing/2014/main" id="{C4E14CCA-1142-4719-821F-AA3D193F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5031" name="Group 9">
            <a:extLst>
              <a:ext uri="{FF2B5EF4-FFF2-40B4-BE49-F238E27FC236}">
                <a16:creationId xmlns:a16="http://schemas.microsoft.com/office/drawing/2014/main" id="{5B75894E-9A27-4A31-A37B-B10A7850C8B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5087" name="Group 10">
              <a:extLst>
                <a:ext uri="{FF2B5EF4-FFF2-40B4-BE49-F238E27FC236}">
                  <a16:creationId xmlns:a16="http://schemas.microsoft.com/office/drawing/2014/main" id="{69C6E5F8-611A-48FB-A9AF-1E126358A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5090" name="Oval 11">
                <a:extLst>
                  <a:ext uri="{FF2B5EF4-FFF2-40B4-BE49-F238E27FC236}">
                    <a16:creationId xmlns:a16="http://schemas.microsoft.com/office/drawing/2014/main" id="{8A1F9DC4-E24C-4B60-A3B9-88B5E33B7C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5091" name="Oval 12">
                <a:extLst>
                  <a:ext uri="{FF2B5EF4-FFF2-40B4-BE49-F238E27FC236}">
                    <a16:creationId xmlns:a16="http://schemas.microsoft.com/office/drawing/2014/main" id="{0D8AA56B-49BE-4033-B70D-60F8236559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5092" name="Oval 13">
                <a:extLst>
                  <a:ext uri="{FF2B5EF4-FFF2-40B4-BE49-F238E27FC236}">
                    <a16:creationId xmlns:a16="http://schemas.microsoft.com/office/drawing/2014/main" id="{8A0FE168-A15F-436D-A63C-243DEC4A15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5093" name="Oval 14">
                <a:extLst>
                  <a:ext uri="{FF2B5EF4-FFF2-40B4-BE49-F238E27FC236}">
                    <a16:creationId xmlns:a16="http://schemas.microsoft.com/office/drawing/2014/main" id="{49802E6C-8D26-40D5-990F-FD6AF60DCE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5094" name="Oval 15">
                <a:extLst>
                  <a:ext uri="{FF2B5EF4-FFF2-40B4-BE49-F238E27FC236}">
                    <a16:creationId xmlns:a16="http://schemas.microsoft.com/office/drawing/2014/main" id="{11AD69B9-F499-4FE3-9379-886B56AE52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5088" name="Line 16">
              <a:extLst>
                <a:ext uri="{FF2B5EF4-FFF2-40B4-BE49-F238E27FC236}">
                  <a16:creationId xmlns:a16="http://schemas.microsoft.com/office/drawing/2014/main" id="{E6CE7FFC-807F-4049-82C1-9E08335AF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5089" name="Text Box 17">
              <a:extLst>
                <a:ext uri="{FF2B5EF4-FFF2-40B4-BE49-F238E27FC236}">
                  <a16:creationId xmlns:a16="http://schemas.microsoft.com/office/drawing/2014/main" id="{6C952E11-A15B-4CF8-BB45-5B42D9481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5032" name="Rectangle 18">
            <a:extLst>
              <a:ext uri="{FF2B5EF4-FFF2-40B4-BE49-F238E27FC236}">
                <a16:creationId xmlns:a16="http://schemas.microsoft.com/office/drawing/2014/main" id="{A76EB9F5-A68A-4BFA-9D15-55357361D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033" name="Rectangle 19">
            <a:extLst>
              <a:ext uri="{FF2B5EF4-FFF2-40B4-BE49-F238E27FC236}">
                <a16:creationId xmlns:a16="http://schemas.microsoft.com/office/drawing/2014/main" id="{EBDCEDC1-0D7F-46FD-AB0A-1CB9D073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034" name="Rectangle 20">
            <a:extLst>
              <a:ext uri="{FF2B5EF4-FFF2-40B4-BE49-F238E27FC236}">
                <a16:creationId xmlns:a16="http://schemas.microsoft.com/office/drawing/2014/main" id="{5324CC7C-5964-42C7-A24A-C36EECDC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035" name="Rectangle 21">
            <a:extLst>
              <a:ext uri="{FF2B5EF4-FFF2-40B4-BE49-F238E27FC236}">
                <a16:creationId xmlns:a16="http://schemas.microsoft.com/office/drawing/2014/main" id="{181A684D-3E3B-4544-AB50-6BC94F51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1846" name="Group 22">
            <a:extLst>
              <a:ext uri="{FF2B5EF4-FFF2-40B4-BE49-F238E27FC236}">
                <a16:creationId xmlns:a16="http://schemas.microsoft.com/office/drawing/2014/main" id="{FE4D3259-C52A-4DA5-AC36-F6874EAD1003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4392613" cy="2746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 경영성과기여도 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42" name="Rectangle 28">
            <a:extLst>
              <a:ext uri="{FF2B5EF4-FFF2-40B4-BE49-F238E27FC236}">
                <a16:creationId xmlns:a16="http://schemas.microsoft.com/office/drawing/2014/main" id="{089B180B-460A-4B38-B1CA-ECB852AD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2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현업업무 중 팀원의 교육프로그램의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 활용도는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101853" name="Group 29">
            <a:extLst>
              <a:ext uri="{FF2B5EF4-FFF2-40B4-BE49-F238E27FC236}">
                <a16:creationId xmlns:a16="http://schemas.microsoft.com/office/drawing/2014/main" id="{1291BD47-5275-45C6-9DEF-7E45D78E0509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196975"/>
          <a:ext cx="7848600" cy="609600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조금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5063" name="Rectangle 49">
            <a:extLst>
              <a:ext uri="{FF2B5EF4-FFF2-40B4-BE49-F238E27FC236}">
                <a16:creationId xmlns:a16="http://schemas.microsoft.com/office/drawing/2014/main" id="{8AFE66D1-2A40-455C-A11E-4C3F6251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90" y="1989140"/>
            <a:ext cx="79216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팀원이 교육프로그램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현업업무에 활용하지 않았다면 그 이유는  무엇입니까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보통이하 응답자만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항목 모두 체크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팀원의 노력 부족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상사나 동료의 협조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활용할 시간과 기회 부족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   </a:t>
            </a:r>
          </a:p>
        </p:txBody>
      </p:sp>
      <p:sp>
        <p:nvSpPr>
          <p:cNvPr id="385064" name="Rectangle 50">
            <a:extLst>
              <a:ext uri="{FF2B5EF4-FFF2-40B4-BE49-F238E27FC236}">
                <a16:creationId xmlns:a16="http://schemas.microsoft.com/office/drawing/2014/main" id="{B9BB10E9-93CB-4C10-AC80-1890C599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2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교육이전과 비교해 교육이수 후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현업업무에 활용한 결과 팀원의   역량은 어느 정도 향상되었습니까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101875" name="Group 51">
            <a:extLst>
              <a:ext uri="{FF2B5EF4-FFF2-40B4-BE49-F238E27FC236}">
                <a16:creationId xmlns:a16="http://schemas.microsoft.com/office/drawing/2014/main" id="{BAD55FA2-F9C0-40DD-AF06-7461F6094546}"/>
              </a:ext>
            </a:extLst>
          </p:cNvPr>
          <p:cNvGraphicFramePr>
            <a:graphicFrameLocks noGrp="1"/>
          </p:cNvGraphicFramePr>
          <p:nvPr/>
        </p:nvGraphicFramePr>
        <p:xfrm>
          <a:off x="539752" y="3716338"/>
          <a:ext cx="7777163" cy="609600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보통이하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향상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5085" name="Rectangle 71">
            <a:extLst>
              <a:ext uri="{FF2B5EF4-FFF2-40B4-BE49-F238E27FC236}">
                <a16:creationId xmlns:a16="http://schemas.microsoft.com/office/drawing/2014/main" id="{66016564-00ED-4C9E-827C-6948FC53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7"/>
            <a:ext cx="7993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팀원이 현업업무 중 교육과정에서 얻은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 사용을 촉진케 했던 요인은 무엇인지   모두 체크해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5086" name="Rectangle 72">
            <a:extLst>
              <a:ext uri="{FF2B5EF4-FFF2-40B4-BE49-F238E27FC236}">
                <a16:creationId xmlns:a16="http://schemas.microsoft.com/office/drawing/2014/main" id="{2A6A7F2A-2D2E-4DC2-A383-0D4A0301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7"/>
            <a:ext cx="457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개인별 인센티브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상사의 독려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개인개발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⊙ 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내부제도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의무 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(  ⊙  )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50" name="Picture 2" descr="template04_2">
            <a:extLst>
              <a:ext uri="{FF2B5EF4-FFF2-40B4-BE49-F238E27FC236}">
                <a16:creationId xmlns:a16="http://schemas.microsoft.com/office/drawing/2014/main" id="{3A2CB149-9727-4907-A928-7B84F71A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6051" name="Group 3">
            <a:extLst>
              <a:ext uri="{FF2B5EF4-FFF2-40B4-BE49-F238E27FC236}">
                <a16:creationId xmlns:a16="http://schemas.microsoft.com/office/drawing/2014/main" id="{2B50A840-5BE0-4D33-B422-112766214AB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6081" name="Text Box 4">
              <a:extLst>
                <a:ext uri="{FF2B5EF4-FFF2-40B4-BE49-F238E27FC236}">
                  <a16:creationId xmlns:a16="http://schemas.microsoft.com/office/drawing/2014/main" id="{68D2ECF2-F10C-4F91-A776-5F20B4992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6082" name="Line 5">
              <a:extLst>
                <a:ext uri="{FF2B5EF4-FFF2-40B4-BE49-F238E27FC236}">
                  <a16:creationId xmlns:a16="http://schemas.microsoft.com/office/drawing/2014/main" id="{DC9F64AC-BB53-4ABB-97DC-12C779BD6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6052" name="Rectangle 6">
            <a:extLst>
              <a:ext uri="{FF2B5EF4-FFF2-40B4-BE49-F238E27FC236}">
                <a16:creationId xmlns:a16="http://schemas.microsoft.com/office/drawing/2014/main" id="{6B3A3BDF-2D8A-459B-90D3-E43586BE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53" name="Rectangle 7">
            <a:extLst>
              <a:ext uri="{FF2B5EF4-FFF2-40B4-BE49-F238E27FC236}">
                <a16:creationId xmlns:a16="http://schemas.microsoft.com/office/drawing/2014/main" id="{0F275049-E67A-482D-BF35-478995EE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54" name="Rectangle 8">
            <a:extLst>
              <a:ext uri="{FF2B5EF4-FFF2-40B4-BE49-F238E27FC236}">
                <a16:creationId xmlns:a16="http://schemas.microsoft.com/office/drawing/2014/main" id="{217F9376-A68A-4A17-A024-26C883D48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6055" name="Group 9">
            <a:extLst>
              <a:ext uri="{FF2B5EF4-FFF2-40B4-BE49-F238E27FC236}">
                <a16:creationId xmlns:a16="http://schemas.microsoft.com/office/drawing/2014/main" id="{2A1F7FB4-5B14-417E-B22F-7D380A714D9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6073" name="Group 10">
              <a:extLst>
                <a:ext uri="{FF2B5EF4-FFF2-40B4-BE49-F238E27FC236}">
                  <a16:creationId xmlns:a16="http://schemas.microsoft.com/office/drawing/2014/main" id="{32E0ED44-015F-494A-8F33-4BE23A176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6076" name="Oval 11">
                <a:extLst>
                  <a:ext uri="{FF2B5EF4-FFF2-40B4-BE49-F238E27FC236}">
                    <a16:creationId xmlns:a16="http://schemas.microsoft.com/office/drawing/2014/main" id="{147A20EC-B7EB-4D1E-B682-039C959C1CB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6077" name="Oval 12">
                <a:extLst>
                  <a:ext uri="{FF2B5EF4-FFF2-40B4-BE49-F238E27FC236}">
                    <a16:creationId xmlns:a16="http://schemas.microsoft.com/office/drawing/2014/main" id="{0E2C1D00-8372-432A-898E-4A75643480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6078" name="Oval 13">
                <a:extLst>
                  <a:ext uri="{FF2B5EF4-FFF2-40B4-BE49-F238E27FC236}">
                    <a16:creationId xmlns:a16="http://schemas.microsoft.com/office/drawing/2014/main" id="{D701E6A9-5661-4226-8B8A-8B9B58C335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6079" name="Oval 14">
                <a:extLst>
                  <a:ext uri="{FF2B5EF4-FFF2-40B4-BE49-F238E27FC236}">
                    <a16:creationId xmlns:a16="http://schemas.microsoft.com/office/drawing/2014/main" id="{E74E226A-43D8-4C80-88CB-2E2E5A3A8AD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6080" name="Oval 15">
                <a:extLst>
                  <a:ext uri="{FF2B5EF4-FFF2-40B4-BE49-F238E27FC236}">
                    <a16:creationId xmlns:a16="http://schemas.microsoft.com/office/drawing/2014/main" id="{47283832-E9D0-4EF3-A6AE-1342E18C74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6074" name="Line 16">
              <a:extLst>
                <a:ext uri="{FF2B5EF4-FFF2-40B4-BE49-F238E27FC236}">
                  <a16:creationId xmlns:a16="http://schemas.microsoft.com/office/drawing/2014/main" id="{90E20B98-169D-4C26-9508-31320DE99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6075" name="Text Box 17">
              <a:extLst>
                <a:ext uri="{FF2B5EF4-FFF2-40B4-BE49-F238E27FC236}">
                  <a16:creationId xmlns:a16="http://schemas.microsoft.com/office/drawing/2014/main" id="{704760D7-4ED4-4D4E-9E06-0CA2DE4FD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6056" name="Rectangle 18">
            <a:extLst>
              <a:ext uri="{FF2B5EF4-FFF2-40B4-BE49-F238E27FC236}">
                <a16:creationId xmlns:a16="http://schemas.microsoft.com/office/drawing/2014/main" id="{FCF6675B-465D-4EC4-9946-9546B90F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57" name="Rectangle 19">
            <a:extLst>
              <a:ext uri="{FF2B5EF4-FFF2-40B4-BE49-F238E27FC236}">
                <a16:creationId xmlns:a16="http://schemas.microsoft.com/office/drawing/2014/main" id="{C50C8443-EC19-472C-AFCA-66DEEDC5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58" name="Rectangle 20">
            <a:extLst>
              <a:ext uri="{FF2B5EF4-FFF2-40B4-BE49-F238E27FC236}">
                <a16:creationId xmlns:a16="http://schemas.microsoft.com/office/drawing/2014/main" id="{6D6C2A04-A6DD-4E88-B592-71041F0D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59" name="Rectangle 21">
            <a:extLst>
              <a:ext uri="{FF2B5EF4-FFF2-40B4-BE49-F238E27FC236}">
                <a16:creationId xmlns:a16="http://schemas.microsoft.com/office/drawing/2014/main" id="{5F06FA1D-335A-4B45-B844-B7F8D6EC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3894" name="Group 22">
            <a:extLst>
              <a:ext uri="{FF2B5EF4-FFF2-40B4-BE49-F238E27FC236}">
                <a16:creationId xmlns:a16="http://schemas.microsoft.com/office/drawing/2014/main" id="{B22DE857-1505-4B7C-98E2-57CE6638A15A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4392613" cy="2746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현업적용도 및 경영성과 기여도 평가 설문지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6066" name="Rectangle 28">
            <a:extLst>
              <a:ext uri="{FF2B5EF4-FFF2-40B4-BE49-F238E27FC236}">
                <a16:creationId xmlns:a16="http://schemas.microsoft.com/office/drawing/2014/main" id="{93AEE0D9-4DF3-44CC-B778-69CD188D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2"/>
            <a:ext cx="84582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팀원이 이수한 교육프로그램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이 직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간접적으로 경영성과에 미친 효과를 말씀해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유형효과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:                     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유형의 이익에 대한 구체적인 실적기술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무형효과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67" name="Rectangle 29">
            <a:extLst>
              <a:ext uri="{FF2B5EF4-FFF2-40B4-BE49-F238E27FC236}">
                <a16:creationId xmlns:a16="http://schemas.microsoft.com/office/drawing/2014/main" id="{F6B46B35-4998-461A-9520-DB3F286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3429002"/>
            <a:ext cx="79200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및 액션플랜에 대한 제안 및 개선사항이 있다면 말씀해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개선</a:t>
            </a:r>
          </a:p>
        </p:txBody>
      </p:sp>
      <p:sp>
        <p:nvSpPr>
          <p:cNvPr id="386068" name="Rectangle 30">
            <a:extLst>
              <a:ext uri="{FF2B5EF4-FFF2-40B4-BE49-F238E27FC236}">
                <a16:creationId xmlns:a16="http://schemas.microsoft.com/office/drawing/2014/main" id="{B5776292-24D4-4480-BF7A-F2B4443D5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89588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귀하의 성실한 답변에 감사를 드립니다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개선을 통해 직원능력향상 및 경영성과에 기여하도록 최선을   다하겠습니다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6069" name="Rectangle 31">
            <a:extLst>
              <a:ext uri="{FF2B5EF4-FFF2-40B4-BE49-F238E27FC236}">
                <a16:creationId xmlns:a16="http://schemas.microsoft.com/office/drawing/2014/main" id="{FFAF0ECA-4AAF-47CB-A99F-E56C5E89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5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70" name="Rectangle 32">
            <a:extLst>
              <a:ext uri="{FF2B5EF4-FFF2-40B4-BE49-F238E27FC236}">
                <a16:creationId xmlns:a16="http://schemas.microsoft.com/office/drawing/2014/main" id="{EA9B0B5F-8C6F-48D3-9FFF-82F1C404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36840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71" name="Rectangle 33">
            <a:extLst>
              <a:ext uri="{FF2B5EF4-FFF2-40B4-BE49-F238E27FC236}">
                <a16:creationId xmlns:a16="http://schemas.microsoft.com/office/drawing/2014/main" id="{3097A065-EE26-41E6-A029-3CAB388B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4076702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072" name="Rectangle 34">
            <a:extLst>
              <a:ext uri="{FF2B5EF4-FFF2-40B4-BE49-F238E27FC236}">
                <a16:creationId xmlns:a16="http://schemas.microsoft.com/office/drawing/2014/main" id="{80753C3F-0342-426C-AF99-CE4DA54F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5013327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2" descr="template04_2">
            <a:extLst>
              <a:ext uri="{FF2B5EF4-FFF2-40B4-BE49-F238E27FC236}">
                <a16:creationId xmlns:a16="http://schemas.microsoft.com/office/drawing/2014/main" id="{4147D56D-BE84-4CC0-BB6C-7CD2CC11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0211" name="Group 3">
            <a:extLst>
              <a:ext uri="{FF2B5EF4-FFF2-40B4-BE49-F238E27FC236}">
                <a16:creationId xmlns:a16="http://schemas.microsoft.com/office/drawing/2014/main" id="{4F4FBF73-D168-40BC-BDF9-4D48AD6B929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0219" name="Text Box 4">
              <a:extLst>
                <a:ext uri="{FF2B5EF4-FFF2-40B4-BE49-F238E27FC236}">
                  <a16:creationId xmlns:a16="http://schemas.microsoft.com/office/drawing/2014/main" id="{FAEEC5B8-ED98-40F8-9474-F6999B813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0220" name="Line 5">
              <a:extLst>
                <a:ext uri="{FF2B5EF4-FFF2-40B4-BE49-F238E27FC236}">
                  <a16:creationId xmlns:a16="http://schemas.microsoft.com/office/drawing/2014/main" id="{DB93F2AD-A8BB-49C0-819E-F1EA36FF9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0212" name="Rectangle 2">
            <a:extLst>
              <a:ext uri="{FF2B5EF4-FFF2-40B4-BE49-F238E27FC236}">
                <a16:creationId xmlns:a16="http://schemas.microsoft.com/office/drawing/2014/main" id="{A9D7C38A-832A-4DF1-88C6-DFF8B7EC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0213" name="Text Box 32">
            <a:extLst>
              <a:ext uri="{FF2B5EF4-FFF2-40B4-BE49-F238E27FC236}">
                <a16:creationId xmlns:a16="http://schemas.microsoft.com/office/drawing/2014/main" id="{43C4F3C2-310C-4E0B-A131-333A127F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0" y="1052513"/>
            <a:ext cx="2447925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운영준비</a:t>
            </a:r>
          </a:p>
        </p:txBody>
      </p:sp>
      <p:sp>
        <p:nvSpPr>
          <p:cNvPr id="350214" name="Rectangle 33">
            <a:extLst>
              <a:ext uri="{FF2B5EF4-FFF2-40B4-BE49-F238E27FC236}">
                <a16:creationId xmlns:a16="http://schemas.microsoft.com/office/drawing/2014/main" id="{5644DC60-CE60-44AC-9CDC-37A02152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202344"/>
            <a:ext cx="7272338" cy="33944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 운영계획서 작성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진행 중 운영 담당자가 활용할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Checklist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후로 나누어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Checklist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준비사항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과목별 준비사항 및 역할 분담 등 작성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과목별 강의장 좌석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참고사항 등 작성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및 기타 교육 시행 담당자 편성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교육장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강의장 및 분과토의장 좌석배치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필요기자재 및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준비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필요물품 준비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참고철 준비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명단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운영시간표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시간운영계획 등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배포물 준비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교육중 활용 될 문구용품 등 준비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의약품 및 각종 안내문 등</a:t>
            </a:r>
          </a:p>
        </p:txBody>
      </p:sp>
      <p:grpSp>
        <p:nvGrpSpPr>
          <p:cNvPr id="350215" name="Group 25">
            <a:extLst>
              <a:ext uri="{FF2B5EF4-FFF2-40B4-BE49-F238E27FC236}">
                <a16:creationId xmlns:a16="http://schemas.microsoft.com/office/drawing/2014/main" id="{73A8F11C-BCA4-49F9-A7E3-9FB58B6D0DDD}"/>
              </a:ext>
            </a:extLst>
          </p:cNvPr>
          <p:cNvGrpSpPr>
            <a:grpSpLocks/>
          </p:cNvGrpSpPr>
          <p:nvPr/>
        </p:nvGrpSpPr>
        <p:grpSpPr bwMode="auto">
          <a:xfrm>
            <a:off x="882652" y="4437065"/>
            <a:ext cx="1304925" cy="935037"/>
            <a:chOff x="567" y="572"/>
            <a:chExt cx="822" cy="589"/>
          </a:xfrm>
        </p:grpSpPr>
        <p:pic>
          <p:nvPicPr>
            <p:cNvPr id="350217" name="Picture 26" descr="원반2_3">
              <a:extLst>
                <a:ext uri="{FF2B5EF4-FFF2-40B4-BE49-F238E27FC236}">
                  <a16:creationId xmlns:a16="http://schemas.microsoft.com/office/drawing/2014/main" id="{BB0D2265-7DB2-46CB-84A3-DD0D49B40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218" name="Text Box 27">
              <a:extLst>
                <a:ext uri="{FF2B5EF4-FFF2-40B4-BE49-F238E27FC236}">
                  <a16:creationId xmlns:a16="http://schemas.microsoft.com/office/drawing/2014/main" id="{3A6EB7E4-569A-4209-AF54-5C6BA49A5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350216" name="Rectangle 30">
            <a:extLst>
              <a:ext uri="{FF2B5EF4-FFF2-40B4-BE49-F238E27FC236}">
                <a16:creationId xmlns:a16="http://schemas.microsoft.com/office/drawing/2014/main" id="{B551496D-D897-4A53-93F6-C1A2243B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5394327"/>
            <a:ext cx="6840538" cy="12938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된 형태의 교재 및 교보재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 업무연락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기별 수강생 명단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일일 운영 계획서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■ 담당자 편성표  ■ 교육장 과목별 좌석배치도 및 준비물품 ■ 각종물품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 descr="template04_2">
            <a:extLst>
              <a:ext uri="{FF2B5EF4-FFF2-40B4-BE49-F238E27FC236}">
                <a16:creationId xmlns:a16="http://schemas.microsoft.com/office/drawing/2014/main" id="{E6C5EE76-7EDC-4055-ACC4-7AD529BC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7075" name="Group 3">
            <a:extLst>
              <a:ext uri="{FF2B5EF4-FFF2-40B4-BE49-F238E27FC236}">
                <a16:creationId xmlns:a16="http://schemas.microsoft.com/office/drawing/2014/main" id="{212BB6F2-3B47-4979-B22C-14715E857D6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7189" name="Text Box 4">
              <a:extLst>
                <a:ext uri="{FF2B5EF4-FFF2-40B4-BE49-F238E27FC236}">
                  <a16:creationId xmlns:a16="http://schemas.microsoft.com/office/drawing/2014/main" id="{5053B864-16DE-476A-AECC-C1E86446A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7190" name="Line 5">
              <a:extLst>
                <a:ext uri="{FF2B5EF4-FFF2-40B4-BE49-F238E27FC236}">
                  <a16:creationId xmlns:a16="http://schemas.microsoft.com/office/drawing/2014/main" id="{A824E0BF-D853-4383-967C-3E988CF0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7076" name="Rectangle 6">
            <a:extLst>
              <a:ext uri="{FF2B5EF4-FFF2-40B4-BE49-F238E27FC236}">
                <a16:creationId xmlns:a16="http://schemas.microsoft.com/office/drawing/2014/main" id="{21E2693F-CEEE-42E9-BA9B-43ABBA29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077" name="Rectangle 7">
            <a:extLst>
              <a:ext uri="{FF2B5EF4-FFF2-40B4-BE49-F238E27FC236}">
                <a16:creationId xmlns:a16="http://schemas.microsoft.com/office/drawing/2014/main" id="{2136933B-86FF-41C8-A437-E4EFCB2E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078" name="Rectangle 8">
            <a:extLst>
              <a:ext uri="{FF2B5EF4-FFF2-40B4-BE49-F238E27FC236}">
                <a16:creationId xmlns:a16="http://schemas.microsoft.com/office/drawing/2014/main" id="{BACC3D9A-078D-400A-B9BA-C80E893BC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079" name="Rectangle 9">
            <a:extLst>
              <a:ext uri="{FF2B5EF4-FFF2-40B4-BE49-F238E27FC236}">
                <a16:creationId xmlns:a16="http://schemas.microsoft.com/office/drawing/2014/main" id="{5ED9C524-4EE1-4FF3-959D-6CEFF187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7080" name="Group 10">
            <a:extLst>
              <a:ext uri="{FF2B5EF4-FFF2-40B4-BE49-F238E27FC236}">
                <a16:creationId xmlns:a16="http://schemas.microsoft.com/office/drawing/2014/main" id="{A5247BCC-23E5-41E8-A12A-D69E608C59D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7181" name="Group 11">
              <a:extLst>
                <a:ext uri="{FF2B5EF4-FFF2-40B4-BE49-F238E27FC236}">
                  <a16:creationId xmlns:a16="http://schemas.microsoft.com/office/drawing/2014/main" id="{67D4855D-1CBF-4160-98C8-08C209026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7184" name="Oval 12">
                <a:extLst>
                  <a:ext uri="{FF2B5EF4-FFF2-40B4-BE49-F238E27FC236}">
                    <a16:creationId xmlns:a16="http://schemas.microsoft.com/office/drawing/2014/main" id="{71FEC05D-1179-498E-A4FF-AA146BD62BB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7185" name="Oval 13">
                <a:extLst>
                  <a:ext uri="{FF2B5EF4-FFF2-40B4-BE49-F238E27FC236}">
                    <a16:creationId xmlns:a16="http://schemas.microsoft.com/office/drawing/2014/main" id="{B05DE31D-5D3A-4D42-B918-F07822194C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7186" name="Oval 14">
                <a:extLst>
                  <a:ext uri="{FF2B5EF4-FFF2-40B4-BE49-F238E27FC236}">
                    <a16:creationId xmlns:a16="http://schemas.microsoft.com/office/drawing/2014/main" id="{0C6E6F76-065F-457B-9CFE-6A8CDBCEE5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7187" name="Oval 15">
                <a:extLst>
                  <a:ext uri="{FF2B5EF4-FFF2-40B4-BE49-F238E27FC236}">
                    <a16:creationId xmlns:a16="http://schemas.microsoft.com/office/drawing/2014/main" id="{E83CE4C1-B23D-4E55-81AF-47419FB029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7188" name="Oval 16">
                <a:extLst>
                  <a:ext uri="{FF2B5EF4-FFF2-40B4-BE49-F238E27FC236}">
                    <a16:creationId xmlns:a16="http://schemas.microsoft.com/office/drawing/2014/main" id="{57B4D0B9-0BC2-486C-8B5D-5E425DC7B5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7182" name="Line 17">
              <a:extLst>
                <a:ext uri="{FF2B5EF4-FFF2-40B4-BE49-F238E27FC236}">
                  <a16:creationId xmlns:a16="http://schemas.microsoft.com/office/drawing/2014/main" id="{42857C24-DD09-47C5-85C8-D53D4F1A0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7183" name="Text Box 18">
              <a:extLst>
                <a:ext uri="{FF2B5EF4-FFF2-40B4-BE49-F238E27FC236}">
                  <a16:creationId xmlns:a16="http://schemas.microsoft.com/office/drawing/2014/main" id="{D2A8BE56-307D-47F0-AC36-130CD3C2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7081" name="Rectangle 19">
            <a:extLst>
              <a:ext uri="{FF2B5EF4-FFF2-40B4-BE49-F238E27FC236}">
                <a16:creationId xmlns:a16="http://schemas.microsoft.com/office/drawing/2014/main" id="{198357F6-FD00-46B5-AA5B-4B4F1AB3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082" name="Rectangle 20">
            <a:extLst>
              <a:ext uri="{FF2B5EF4-FFF2-40B4-BE49-F238E27FC236}">
                <a16:creationId xmlns:a16="http://schemas.microsoft.com/office/drawing/2014/main" id="{CCE9C4A2-715C-400A-A76E-77361075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083" name="Rectangle 21">
            <a:extLst>
              <a:ext uri="{FF2B5EF4-FFF2-40B4-BE49-F238E27FC236}">
                <a16:creationId xmlns:a16="http://schemas.microsoft.com/office/drawing/2014/main" id="{4BB8865E-83C6-4967-9FF3-0648CD2D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084" name="Rectangle 22">
            <a:extLst>
              <a:ext uri="{FF2B5EF4-FFF2-40B4-BE49-F238E27FC236}">
                <a16:creationId xmlns:a16="http://schemas.microsoft.com/office/drawing/2014/main" id="{C9D94FA8-662A-48B8-AAF7-A01090A6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5994" name="Group 74">
            <a:extLst>
              <a:ext uri="{FF2B5EF4-FFF2-40B4-BE49-F238E27FC236}">
                <a16:creationId xmlns:a16="http://schemas.microsoft.com/office/drawing/2014/main" id="{BF2493BB-EE35-47C1-844D-BB551E3EF2B6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종합리포트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7091" name="Rectangle 29">
            <a:extLst>
              <a:ext uri="{FF2B5EF4-FFF2-40B4-BE49-F238E27FC236}">
                <a16:creationId xmlns:a16="http://schemas.microsoft.com/office/drawing/2014/main" id="{BA8DBF51-3082-4D2E-8219-4ECB330D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08050"/>
            <a:ext cx="17272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담당자용</a:t>
            </a:r>
          </a:p>
        </p:txBody>
      </p:sp>
      <p:sp>
        <p:nvSpPr>
          <p:cNvPr id="387092" name="Rectangle 75">
            <a:extLst>
              <a:ext uri="{FF2B5EF4-FFF2-40B4-BE49-F238E27FC236}">
                <a16:creationId xmlns:a16="http://schemas.microsoft.com/office/drawing/2014/main" id="{D0440699-AE3C-4CCF-ABA4-96E11FA5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7243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6071" name="Group 151">
            <a:extLst>
              <a:ext uri="{FF2B5EF4-FFF2-40B4-BE49-F238E27FC236}">
                <a16:creationId xmlns:a16="http://schemas.microsoft.com/office/drawing/2014/main" id="{031F0C06-CE58-4A3D-A41F-F3ACFA6BE22D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1341440"/>
          <a:ext cx="6696075" cy="731837"/>
        </p:xfrm>
        <a:graphic>
          <a:graphicData uri="http://schemas.openxmlformats.org/drawingml/2006/table">
            <a:tbl>
              <a:tblPr/>
              <a:tblGrid>
                <a:gridCol w="167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교육과정명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교육기간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교육인원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교육장소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설문인원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설문마감일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7115" name="Rectangle 152">
            <a:extLst>
              <a:ext uri="{FF2B5EF4-FFF2-40B4-BE49-F238E27FC236}">
                <a16:creationId xmlns:a16="http://schemas.microsoft.com/office/drawing/2014/main" id="{8C9EB6E6-E3CC-4E1A-8E09-2F1F17E1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49500"/>
            <a:ext cx="457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 목표달성도</a:t>
            </a:r>
          </a:p>
        </p:txBody>
      </p:sp>
      <p:sp>
        <p:nvSpPr>
          <p:cNvPr id="387116" name="Text Box 153">
            <a:extLst>
              <a:ext uri="{FF2B5EF4-FFF2-40B4-BE49-F238E27FC236}">
                <a16:creationId xmlns:a16="http://schemas.microsoft.com/office/drawing/2014/main" id="{33BF5D24-1166-4DA7-B386-296A84DCD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068640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graphicFrame>
        <p:nvGraphicFramePr>
          <p:cNvPr id="1106212" name="Group 292">
            <a:extLst>
              <a:ext uri="{FF2B5EF4-FFF2-40B4-BE49-F238E27FC236}">
                <a16:creationId xmlns:a16="http://schemas.microsoft.com/office/drawing/2014/main" id="{36C3645A-BFB3-45D5-9196-3EF5E830F8A9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3429000"/>
          <a:ext cx="7626350" cy="6096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약간 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 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완전 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7137" name="Text Box 174">
            <a:extLst>
              <a:ext uri="{FF2B5EF4-FFF2-40B4-BE49-F238E27FC236}">
                <a16:creationId xmlns:a16="http://schemas.microsoft.com/office/drawing/2014/main" id="{B3213063-7C6B-4134-9774-B093AACD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149727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상사평가 </a:t>
            </a:r>
          </a:p>
        </p:txBody>
      </p:sp>
      <p:sp>
        <p:nvSpPr>
          <p:cNvPr id="387138" name="Rectangle 195">
            <a:extLst>
              <a:ext uri="{FF2B5EF4-FFF2-40B4-BE49-F238E27FC236}">
                <a16:creationId xmlns:a16="http://schemas.microsoft.com/office/drawing/2014/main" id="{AA2B260A-E207-43A6-8861-FEC4FEA0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9227"/>
            <a:ext cx="457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2.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 협조 정도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동료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1106214" name="Group 294">
            <a:extLst>
              <a:ext uri="{FF2B5EF4-FFF2-40B4-BE49-F238E27FC236}">
                <a16:creationId xmlns:a16="http://schemas.microsoft.com/office/drawing/2014/main" id="{4076755A-CC1D-474C-9F0A-2769778A7ADA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5876927"/>
          <a:ext cx="7621587" cy="549275"/>
        </p:xfrm>
        <a:graphic>
          <a:graphicData uri="http://schemas.openxmlformats.org/drawingml/2006/table">
            <a:tbl>
              <a:tblPr/>
              <a:tblGrid>
                <a:gridCol w="152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협조부족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협조적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협조적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6213" name="Group 293">
            <a:extLst>
              <a:ext uri="{FF2B5EF4-FFF2-40B4-BE49-F238E27FC236}">
                <a16:creationId xmlns:a16="http://schemas.microsoft.com/office/drawing/2014/main" id="{046A43B2-2754-4FDB-99E4-8D2B08566A23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4508500"/>
          <a:ext cx="7626350" cy="6096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약간 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 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완전 성공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7179" name="Text Box 264">
            <a:extLst>
              <a:ext uri="{FF2B5EF4-FFF2-40B4-BE49-F238E27FC236}">
                <a16:creationId xmlns:a16="http://schemas.microsoft.com/office/drawing/2014/main" id="{C39CE823-F3B5-4155-A0A9-DDA48F0BB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5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sp>
        <p:nvSpPr>
          <p:cNvPr id="387180" name="Rectangle 295">
            <a:extLst>
              <a:ext uri="{FF2B5EF4-FFF2-40B4-BE49-F238E27FC236}">
                <a16:creationId xmlns:a16="http://schemas.microsoft.com/office/drawing/2014/main" id="{8E940EB5-FF8B-4C9E-8688-181DDC15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2781302"/>
            <a:ext cx="3503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1.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액션플랜에 대한  목표 달성도는 어느 정도였습니까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98" name="Picture 2" descr="template04_2">
            <a:extLst>
              <a:ext uri="{FF2B5EF4-FFF2-40B4-BE49-F238E27FC236}">
                <a16:creationId xmlns:a16="http://schemas.microsoft.com/office/drawing/2014/main" id="{E83FFF15-FAF7-4083-9446-AA9ACDA7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8099" name="Group 3">
            <a:extLst>
              <a:ext uri="{FF2B5EF4-FFF2-40B4-BE49-F238E27FC236}">
                <a16:creationId xmlns:a16="http://schemas.microsoft.com/office/drawing/2014/main" id="{794FD0C5-1DA2-4F30-973C-15A87CDBB34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8149" name="Text Box 4">
              <a:extLst>
                <a:ext uri="{FF2B5EF4-FFF2-40B4-BE49-F238E27FC236}">
                  <a16:creationId xmlns:a16="http://schemas.microsoft.com/office/drawing/2014/main" id="{F9E0C6D7-46D5-445C-91E7-B158A855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8150" name="Line 5">
              <a:extLst>
                <a:ext uri="{FF2B5EF4-FFF2-40B4-BE49-F238E27FC236}">
                  <a16:creationId xmlns:a16="http://schemas.microsoft.com/office/drawing/2014/main" id="{8F575819-BA37-4681-A476-0E5622F82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8100" name="Rectangle 6">
            <a:extLst>
              <a:ext uri="{FF2B5EF4-FFF2-40B4-BE49-F238E27FC236}">
                <a16:creationId xmlns:a16="http://schemas.microsoft.com/office/drawing/2014/main" id="{FF22EC75-CEB2-4072-A8DC-739AECAC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101" name="Rectangle 7">
            <a:extLst>
              <a:ext uri="{FF2B5EF4-FFF2-40B4-BE49-F238E27FC236}">
                <a16:creationId xmlns:a16="http://schemas.microsoft.com/office/drawing/2014/main" id="{9F5AF700-A735-4222-B6D6-15E2ED64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102" name="Rectangle 8">
            <a:extLst>
              <a:ext uri="{FF2B5EF4-FFF2-40B4-BE49-F238E27FC236}">
                <a16:creationId xmlns:a16="http://schemas.microsoft.com/office/drawing/2014/main" id="{80787557-9D5B-4A93-8885-6C0483B0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103" name="Rectangle 9">
            <a:extLst>
              <a:ext uri="{FF2B5EF4-FFF2-40B4-BE49-F238E27FC236}">
                <a16:creationId xmlns:a16="http://schemas.microsoft.com/office/drawing/2014/main" id="{9F265313-937A-4B23-A328-F9DD0750F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8104" name="Group 10">
            <a:extLst>
              <a:ext uri="{FF2B5EF4-FFF2-40B4-BE49-F238E27FC236}">
                <a16:creationId xmlns:a16="http://schemas.microsoft.com/office/drawing/2014/main" id="{FA459785-93C1-4D77-B4E8-978091DDAD4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8141" name="Group 11">
              <a:extLst>
                <a:ext uri="{FF2B5EF4-FFF2-40B4-BE49-F238E27FC236}">
                  <a16:creationId xmlns:a16="http://schemas.microsoft.com/office/drawing/2014/main" id="{043A18DC-5E76-4710-8A66-1E7228C81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8144" name="Oval 12">
                <a:extLst>
                  <a:ext uri="{FF2B5EF4-FFF2-40B4-BE49-F238E27FC236}">
                    <a16:creationId xmlns:a16="http://schemas.microsoft.com/office/drawing/2014/main" id="{A79A6700-D6D8-4619-BF0E-AB506E6CD1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8145" name="Oval 13">
                <a:extLst>
                  <a:ext uri="{FF2B5EF4-FFF2-40B4-BE49-F238E27FC236}">
                    <a16:creationId xmlns:a16="http://schemas.microsoft.com/office/drawing/2014/main" id="{4A4BE177-35A1-42A0-A22B-C147DC3489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8146" name="Oval 14">
                <a:extLst>
                  <a:ext uri="{FF2B5EF4-FFF2-40B4-BE49-F238E27FC236}">
                    <a16:creationId xmlns:a16="http://schemas.microsoft.com/office/drawing/2014/main" id="{DB1BC2AF-E25B-4D3F-B2A0-E31C4E7B26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8147" name="Oval 15">
                <a:extLst>
                  <a:ext uri="{FF2B5EF4-FFF2-40B4-BE49-F238E27FC236}">
                    <a16:creationId xmlns:a16="http://schemas.microsoft.com/office/drawing/2014/main" id="{CA7F8BFD-FCF4-464C-B0DF-8598C3A6C8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8148" name="Oval 16">
                <a:extLst>
                  <a:ext uri="{FF2B5EF4-FFF2-40B4-BE49-F238E27FC236}">
                    <a16:creationId xmlns:a16="http://schemas.microsoft.com/office/drawing/2014/main" id="{67957A88-7D0F-4422-9479-63D476FE82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8142" name="Line 17">
              <a:extLst>
                <a:ext uri="{FF2B5EF4-FFF2-40B4-BE49-F238E27FC236}">
                  <a16:creationId xmlns:a16="http://schemas.microsoft.com/office/drawing/2014/main" id="{9885B524-210E-4ACD-92B2-DD6E11817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143" name="Text Box 18">
              <a:extLst>
                <a:ext uri="{FF2B5EF4-FFF2-40B4-BE49-F238E27FC236}">
                  <a16:creationId xmlns:a16="http://schemas.microsoft.com/office/drawing/2014/main" id="{652CBF1C-93D1-4B32-912C-D10963C84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8105" name="Rectangle 19">
            <a:extLst>
              <a:ext uri="{FF2B5EF4-FFF2-40B4-BE49-F238E27FC236}">
                <a16:creationId xmlns:a16="http://schemas.microsoft.com/office/drawing/2014/main" id="{0FD070EA-FE7C-4BEF-A6B3-575ABAB7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106" name="Rectangle 20">
            <a:extLst>
              <a:ext uri="{FF2B5EF4-FFF2-40B4-BE49-F238E27FC236}">
                <a16:creationId xmlns:a16="http://schemas.microsoft.com/office/drawing/2014/main" id="{EEF31D02-FC3C-48E2-B2CB-8248BEF4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107" name="Rectangle 21">
            <a:extLst>
              <a:ext uri="{FF2B5EF4-FFF2-40B4-BE49-F238E27FC236}">
                <a16:creationId xmlns:a16="http://schemas.microsoft.com/office/drawing/2014/main" id="{718BCA97-6D86-4C98-9C19-D2E7035D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108" name="Rectangle 22">
            <a:extLst>
              <a:ext uri="{FF2B5EF4-FFF2-40B4-BE49-F238E27FC236}">
                <a16:creationId xmlns:a16="http://schemas.microsoft.com/office/drawing/2014/main" id="{A84DA24F-1F3A-4302-AA5D-860A71A2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7991" name="Group 23">
            <a:extLst>
              <a:ext uri="{FF2B5EF4-FFF2-40B4-BE49-F238E27FC236}">
                <a16:creationId xmlns:a16="http://schemas.microsoft.com/office/drawing/2014/main" id="{1C837A4F-C39C-4FB1-9076-7FC994A4FFEE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종합리포트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8115" name="Rectangle 30">
            <a:extLst>
              <a:ext uri="{FF2B5EF4-FFF2-40B4-BE49-F238E27FC236}">
                <a16:creationId xmlns:a16="http://schemas.microsoft.com/office/drawing/2014/main" id="{4C11AED1-9BB0-4BE2-8C20-310C507D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7243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8091" name="Group 123">
            <a:extLst>
              <a:ext uri="{FF2B5EF4-FFF2-40B4-BE49-F238E27FC236}">
                <a16:creationId xmlns:a16="http://schemas.microsoft.com/office/drawing/2014/main" id="{9952B5C6-8B95-4DC7-AFBC-3FCCA15BDC0F}"/>
              </a:ext>
            </a:extLst>
          </p:cNvPr>
          <p:cNvGraphicFramePr>
            <a:graphicFrameLocks noGrp="1"/>
          </p:cNvGraphicFramePr>
          <p:nvPr/>
        </p:nvGraphicFramePr>
        <p:xfrm>
          <a:off x="1042990" y="1196977"/>
          <a:ext cx="7621587" cy="549275"/>
        </p:xfrm>
        <a:graphic>
          <a:graphicData uri="http://schemas.openxmlformats.org/drawingml/2006/table">
            <a:tbl>
              <a:tblPr/>
              <a:tblGrid>
                <a:gridCol w="152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협조부족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협조적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협조적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8136" name="Text Box 118">
            <a:extLst>
              <a:ext uri="{FF2B5EF4-FFF2-40B4-BE49-F238E27FC236}">
                <a16:creationId xmlns:a16="http://schemas.microsoft.com/office/drawing/2014/main" id="{AE2152DD-FA42-4B77-850E-DF27AE4E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8052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상사평가 </a:t>
            </a:r>
          </a:p>
        </p:txBody>
      </p:sp>
      <p:sp>
        <p:nvSpPr>
          <p:cNvPr id="388137" name="Rectangle 119">
            <a:extLst>
              <a:ext uri="{FF2B5EF4-FFF2-40B4-BE49-F238E27FC236}">
                <a16:creationId xmlns:a16="http://schemas.microsoft.com/office/drawing/2014/main" id="{99AC259E-D3A3-4D25-B2CD-FAFDC3FA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89140"/>
            <a:ext cx="7391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 실행시 가장 어려웠던 부분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부서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동료의 협조 부족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업무로 인한 시간 부족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실행기간 부족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   </a:t>
            </a:r>
          </a:p>
        </p:txBody>
      </p:sp>
      <p:sp>
        <p:nvSpPr>
          <p:cNvPr id="388138" name="Text Box 120">
            <a:extLst>
              <a:ext uri="{FF2B5EF4-FFF2-40B4-BE49-F238E27FC236}">
                <a16:creationId xmlns:a16="http://schemas.microsoft.com/office/drawing/2014/main" id="{D23B5FEF-04EE-4EE6-811F-C7645191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349502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sp>
        <p:nvSpPr>
          <p:cNvPr id="388139" name="Text Box 121">
            <a:extLst>
              <a:ext uri="{FF2B5EF4-FFF2-40B4-BE49-F238E27FC236}">
                <a16:creationId xmlns:a16="http://schemas.microsoft.com/office/drawing/2014/main" id="{18AE120D-739C-4D84-A79D-B7EA9D38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860802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 평가 </a:t>
            </a:r>
          </a:p>
        </p:txBody>
      </p:sp>
      <p:sp>
        <p:nvSpPr>
          <p:cNvPr id="388140" name="Rectangle 122">
            <a:extLst>
              <a:ext uri="{FF2B5EF4-FFF2-40B4-BE49-F238E27FC236}">
                <a16:creationId xmlns:a16="http://schemas.microsoft.com/office/drawing/2014/main" id="{3DB2D9AE-99EB-4F2F-8424-1D3E5D99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365627"/>
            <a:ext cx="4572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부하의 노력 부족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업무로 인한 시간 부족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)%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 실행기간 부족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전문성 부족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 descr="template04_2">
            <a:extLst>
              <a:ext uri="{FF2B5EF4-FFF2-40B4-BE49-F238E27FC236}">
                <a16:creationId xmlns:a16="http://schemas.microsoft.com/office/drawing/2014/main" id="{D6EE3F2E-1562-467C-9F7D-7000AF1F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23" name="Group 3">
            <a:extLst>
              <a:ext uri="{FF2B5EF4-FFF2-40B4-BE49-F238E27FC236}">
                <a16:creationId xmlns:a16="http://schemas.microsoft.com/office/drawing/2014/main" id="{9EC40BC4-0146-4148-B3FB-C7BD2BFED37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89194" name="Text Box 4">
              <a:extLst>
                <a:ext uri="{FF2B5EF4-FFF2-40B4-BE49-F238E27FC236}">
                  <a16:creationId xmlns:a16="http://schemas.microsoft.com/office/drawing/2014/main" id="{6BE2896D-92FF-4E09-86AE-3AC925B3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89195" name="Line 5">
              <a:extLst>
                <a:ext uri="{FF2B5EF4-FFF2-40B4-BE49-F238E27FC236}">
                  <a16:creationId xmlns:a16="http://schemas.microsoft.com/office/drawing/2014/main" id="{F03BD738-32A5-4F59-B281-DE0993245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124" name="Rectangle 6">
            <a:extLst>
              <a:ext uri="{FF2B5EF4-FFF2-40B4-BE49-F238E27FC236}">
                <a16:creationId xmlns:a16="http://schemas.microsoft.com/office/drawing/2014/main" id="{41524779-66A7-4973-9988-A856B452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25" name="Rectangle 7">
            <a:extLst>
              <a:ext uri="{FF2B5EF4-FFF2-40B4-BE49-F238E27FC236}">
                <a16:creationId xmlns:a16="http://schemas.microsoft.com/office/drawing/2014/main" id="{9668512C-8AF2-4854-BAD9-BCB6D56A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26" name="Rectangle 8">
            <a:extLst>
              <a:ext uri="{FF2B5EF4-FFF2-40B4-BE49-F238E27FC236}">
                <a16:creationId xmlns:a16="http://schemas.microsoft.com/office/drawing/2014/main" id="{38A3385B-952E-4574-825A-F270C407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27" name="Rectangle 9">
            <a:extLst>
              <a:ext uri="{FF2B5EF4-FFF2-40B4-BE49-F238E27FC236}">
                <a16:creationId xmlns:a16="http://schemas.microsoft.com/office/drawing/2014/main" id="{72BD4E90-6DAD-4DC8-9DD2-41E447FB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9128" name="Group 10">
            <a:extLst>
              <a:ext uri="{FF2B5EF4-FFF2-40B4-BE49-F238E27FC236}">
                <a16:creationId xmlns:a16="http://schemas.microsoft.com/office/drawing/2014/main" id="{744ADE7F-B48D-4759-A99C-8E205439584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89186" name="Group 11">
              <a:extLst>
                <a:ext uri="{FF2B5EF4-FFF2-40B4-BE49-F238E27FC236}">
                  <a16:creationId xmlns:a16="http://schemas.microsoft.com/office/drawing/2014/main" id="{29CA2655-FE6F-494A-998E-CE807D3F9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89189" name="Oval 12">
                <a:extLst>
                  <a:ext uri="{FF2B5EF4-FFF2-40B4-BE49-F238E27FC236}">
                    <a16:creationId xmlns:a16="http://schemas.microsoft.com/office/drawing/2014/main" id="{BB5B1799-049E-43DD-AD0A-835D632763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190" name="Oval 13">
                <a:extLst>
                  <a:ext uri="{FF2B5EF4-FFF2-40B4-BE49-F238E27FC236}">
                    <a16:creationId xmlns:a16="http://schemas.microsoft.com/office/drawing/2014/main" id="{3A256C29-15D5-4116-92E5-F43C0E8D84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191" name="Oval 14">
                <a:extLst>
                  <a:ext uri="{FF2B5EF4-FFF2-40B4-BE49-F238E27FC236}">
                    <a16:creationId xmlns:a16="http://schemas.microsoft.com/office/drawing/2014/main" id="{516B08B7-1A90-4D82-B0C3-432029B572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192" name="Oval 15">
                <a:extLst>
                  <a:ext uri="{FF2B5EF4-FFF2-40B4-BE49-F238E27FC236}">
                    <a16:creationId xmlns:a16="http://schemas.microsoft.com/office/drawing/2014/main" id="{1FA9B47F-ADE5-4212-AA75-0F73DA6681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193" name="Oval 16">
                <a:extLst>
                  <a:ext uri="{FF2B5EF4-FFF2-40B4-BE49-F238E27FC236}">
                    <a16:creationId xmlns:a16="http://schemas.microsoft.com/office/drawing/2014/main" id="{345A5F33-6C2C-4DBA-8F8B-5CED068CD8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9187" name="Line 17">
              <a:extLst>
                <a:ext uri="{FF2B5EF4-FFF2-40B4-BE49-F238E27FC236}">
                  <a16:creationId xmlns:a16="http://schemas.microsoft.com/office/drawing/2014/main" id="{6A38A5FB-8DEE-41CE-A07C-454AAF397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88" name="Text Box 18">
              <a:extLst>
                <a:ext uri="{FF2B5EF4-FFF2-40B4-BE49-F238E27FC236}">
                  <a16:creationId xmlns:a16="http://schemas.microsoft.com/office/drawing/2014/main" id="{9D00BEB5-4F58-4C02-AA87-11AB96EC6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89129" name="Rectangle 19">
            <a:extLst>
              <a:ext uri="{FF2B5EF4-FFF2-40B4-BE49-F238E27FC236}">
                <a16:creationId xmlns:a16="http://schemas.microsoft.com/office/drawing/2014/main" id="{B65D5018-B272-48D9-B1AF-9C2EBCE2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654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30" name="Rectangle 20">
            <a:extLst>
              <a:ext uri="{FF2B5EF4-FFF2-40B4-BE49-F238E27FC236}">
                <a16:creationId xmlns:a16="http://schemas.microsoft.com/office/drawing/2014/main" id="{0B7AD4DC-4822-4ECF-AA38-8F88F808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31" name="Rectangle 21">
            <a:extLst>
              <a:ext uri="{FF2B5EF4-FFF2-40B4-BE49-F238E27FC236}">
                <a16:creationId xmlns:a16="http://schemas.microsoft.com/office/drawing/2014/main" id="{015D2794-4F89-4C56-985C-47A59C71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32" name="Rectangle 22">
            <a:extLst>
              <a:ext uri="{FF2B5EF4-FFF2-40B4-BE49-F238E27FC236}">
                <a16:creationId xmlns:a16="http://schemas.microsoft.com/office/drawing/2014/main" id="{8FF67D00-FD01-47AE-92E3-D748BA9D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0039" name="Group 23">
            <a:extLst>
              <a:ext uri="{FF2B5EF4-FFF2-40B4-BE49-F238E27FC236}">
                <a16:creationId xmlns:a16="http://schemas.microsoft.com/office/drawing/2014/main" id="{5B42E20E-BA75-4B9D-9BD5-C4E411B0ECB6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종합리포트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139" name="Rectangle 29">
            <a:extLst>
              <a:ext uri="{FF2B5EF4-FFF2-40B4-BE49-F238E27FC236}">
                <a16:creationId xmlns:a16="http://schemas.microsoft.com/office/drawing/2014/main" id="{EA68933E-DEA1-4A9A-BAD4-468D829F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7243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40" name="Rectangle 55">
            <a:extLst>
              <a:ext uri="{FF2B5EF4-FFF2-40B4-BE49-F238E27FC236}">
                <a16:creationId xmlns:a16="http://schemas.microsoft.com/office/drawing/2014/main" id="{F7DDDCF5-31C3-46AB-BA39-A2209D06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84315"/>
            <a:ext cx="3290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현업업무 중 교육프로그램의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 활용도</a:t>
            </a:r>
          </a:p>
        </p:txBody>
      </p:sp>
      <p:graphicFrame>
        <p:nvGraphicFramePr>
          <p:cNvPr id="1110072" name="Group 56">
            <a:extLst>
              <a:ext uri="{FF2B5EF4-FFF2-40B4-BE49-F238E27FC236}">
                <a16:creationId xmlns:a16="http://schemas.microsoft.com/office/drawing/2014/main" id="{FE65101F-0A0F-47F3-9C9C-E89762783D50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276475"/>
          <a:ext cx="7848600" cy="609600"/>
        </p:xfrm>
        <a:graphic>
          <a:graphicData uri="http://schemas.openxmlformats.org/drawingml/2006/table">
            <a:tbl>
              <a:tblPr/>
              <a:tblGrid>
                <a:gridCol w="1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조금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161" name="Text Box 76">
            <a:extLst>
              <a:ext uri="{FF2B5EF4-FFF2-40B4-BE49-F238E27FC236}">
                <a16:creationId xmlns:a16="http://schemas.microsoft.com/office/drawing/2014/main" id="{DE5B00F6-9FDA-4624-9C61-14D5A5B0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7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sp>
        <p:nvSpPr>
          <p:cNvPr id="389162" name="Text Box 77">
            <a:extLst>
              <a:ext uri="{FF2B5EF4-FFF2-40B4-BE49-F238E27FC236}">
                <a16:creationId xmlns:a16="http://schemas.microsoft.com/office/drawing/2014/main" id="{9BE0C400-158F-4F7F-8245-7FF26FA2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97202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상사평가 </a:t>
            </a:r>
          </a:p>
        </p:txBody>
      </p:sp>
      <p:graphicFrame>
        <p:nvGraphicFramePr>
          <p:cNvPr id="1110094" name="Group 78">
            <a:extLst>
              <a:ext uri="{FF2B5EF4-FFF2-40B4-BE49-F238E27FC236}">
                <a16:creationId xmlns:a16="http://schemas.microsoft.com/office/drawing/2014/main" id="{87A62DE9-6E41-4E9B-A3F1-0A58B40D92FB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357563"/>
          <a:ext cx="7848600" cy="609600"/>
        </p:xfrm>
        <a:graphic>
          <a:graphicData uri="http://schemas.openxmlformats.org/drawingml/2006/table">
            <a:tbl>
              <a:tblPr/>
              <a:tblGrid>
                <a:gridCol w="1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조금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많이 활용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183" name="Rectangle 98">
            <a:extLst>
              <a:ext uri="{FF2B5EF4-FFF2-40B4-BE49-F238E27FC236}">
                <a16:creationId xmlns:a16="http://schemas.microsoft.com/office/drawing/2014/main" id="{8C51496B-22E9-4FF5-95F4-AFE939A7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92602"/>
            <a:ext cx="8001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5.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현업업무에 활용하지 못한  이유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자신의 노력 부족               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)%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상사나 동료의 협조 부족     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)%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)%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활용할 시간과 기회 부족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)%   </a:t>
            </a:r>
          </a:p>
        </p:txBody>
      </p:sp>
      <p:sp>
        <p:nvSpPr>
          <p:cNvPr id="389184" name="Text Box 99">
            <a:extLst>
              <a:ext uri="{FF2B5EF4-FFF2-40B4-BE49-F238E27FC236}">
                <a16:creationId xmlns:a16="http://schemas.microsoft.com/office/drawing/2014/main" id="{001EE99A-A919-492A-8CEC-01EABDAF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24402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sp>
        <p:nvSpPr>
          <p:cNvPr id="389185" name="Rectangle 100">
            <a:extLst>
              <a:ext uri="{FF2B5EF4-FFF2-40B4-BE49-F238E27FC236}">
                <a16:creationId xmlns:a16="http://schemas.microsoft.com/office/drawing/2014/main" id="{E4BA18A3-AB73-42D0-B585-FE490AD9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457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 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업무 활용도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6" name="Picture 2" descr="template04_2">
            <a:extLst>
              <a:ext uri="{FF2B5EF4-FFF2-40B4-BE49-F238E27FC236}">
                <a16:creationId xmlns:a16="http://schemas.microsoft.com/office/drawing/2014/main" id="{4F6449D6-2380-4F3D-BC75-9A9E3684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0147" name="Group 3">
            <a:extLst>
              <a:ext uri="{FF2B5EF4-FFF2-40B4-BE49-F238E27FC236}">
                <a16:creationId xmlns:a16="http://schemas.microsoft.com/office/drawing/2014/main" id="{59D57DC8-77EC-4F3C-9C2A-B65BE0F2AA8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90219" name="Text Box 4">
              <a:extLst>
                <a:ext uri="{FF2B5EF4-FFF2-40B4-BE49-F238E27FC236}">
                  <a16:creationId xmlns:a16="http://schemas.microsoft.com/office/drawing/2014/main" id="{0D07AA8F-5581-421C-BC31-7D7E3261A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90220" name="Line 5">
              <a:extLst>
                <a:ext uri="{FF2B5EF4-FFF2-40B4-BE49-F238E27FC236}">
                  <a16:creationId xmlns:a16="http://schemas.microsoft.com/office/drawing/2014/main" id="{51E95057-399C-460C-8EBE-744684CE4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0148" name="Rectangle 6">
            <a:extLst>
              <a:ext uri="{FF2B5EF4-FFF2-40B4-BE49-F238E27FC236}">
                <a16:creationId xmlns:a16="http://schemas.microsoft.com/office/drawing/2014/main" id="{E66716F1-C8F8-4E49-A6CA-191C2902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49" name="Rectangle 7">
            <a:extLst>
              <a:ext uri="{FF2B5EF4-FFF2-40B4-BE49-F238E27FC236}">
                <a16:creationId xmlns:a16="http://schemas.microsoft.com/office/drawing/2014/main" id="{8CDDED14-F3A2-41DA-A32E-37B04F24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50" name="Rectangle 8">
            <a:extLst>
              <a:ext uri="{FF2B5EF4-FFF2-40B4-BE49-F238E27FC236}">
                <a16:creationId xmlns:a16="http://schemas.microsoft.com/office/drawing/2014/main" id="{63F395D4-BAF3-4771-A6CE-EA634151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51" name="Rectangle 9">
            <a:extLst>
              <a:ext uri="{FF2B5EF4-FFF2-40B4-BE49-F238E27FC236}">
                <a16:creationId xmlns:a16="http://schemas.microsoft.com/office/drawing/2014/main" id="{041B00B8-DD22-4B66-83F1-A2DF6217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0152" name="Group 10">
            <a:extLst>
              <a:ext uri="{FF2B5EF4-FFF2-40B4-BE49-F238E27FC236}">
                <a16:creationId xmlns:a16="http://schemas.microsoft.com/office/drawing/2014/main" id="{B8B709AF-C2E9-471B-AA37-CCF414A7F75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90211" name="Group 11">
              <a:extLst>
                <a:ext uri="{FF2B5EF4-FFF2-40B4-BE49-F238E27FC236}">
                  <a16:creationId xmlns:a16="http://schemas.microsoft.com/office/drawing/2014/main" id="{54BAA8ED-B42E-4DD6-8E6D-75AC52B0E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90214" name="Oval 12">
                <a:extLst>
                  <a:ext uri="{FF2B5EF4-FFF2-40B4-BE49-F238E27FC236}">
                    <a16:creationId xmlns:a16="http://schemas.microsoft.com/office/drawing/2014/main" id="{BD8E9AC0-076F-4344-8D28-2C68495163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0215" name="Oval 13">
                <a:extLst>
                  <a:ext uri="{FF2B5EF4-FFF2-40B4-BE49-F238E27FC236}">
                    <a16:creationId xmlns:a16="http://schemas.microsoft.com/office/drawing/2014/main" id="{E968A47E-179B-4417-8561-B96DFE7674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0216" name="Oval 14">
                <a:extLst>
                  <a:ext uri="{FF2B5EF4-FFF2-40B4-BE49-F238E27FC236}">
                    <a16:creationId xmlns:a16="http://schemas.microsoft.com/office/drawing/2014/main" id="{E8287B87-C775-414D-9030-790713B6F5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0217" name="Oval 15">
                <a:extLst>
                  <a:ext uri="{FF2B5EF4-FFF2-40B4-BE49-F238E27FC236}">
                    <a16:creationId xmlns:a16="http://schemas.microsoft.com/office/drawing/2014/main" id="{1C8E6602-A224-4A80-8D14-BCE49E2C9B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0218" name="Oval 16">
                <a:extLst>
                  <a:ext uri="{FF2B5EF4-FFF2-40B4-BE49-F238E27FC236}">
                    <a16:creationId xmlns:a16="http://schemas.microsoft.com/office/drawing/2014/main" id="{8D0BBEE1-1D97-49CF-9D25-C55746B96C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90212" name="Line 17">
              <a:extLst>
                <a:ext uri="{FF2B5EF4-FFF2-40B4-BE49-F238E27FC236}">
                  <a16:creationId xmlns:a16="http://schemas.microsoft.com/office/drawing/2014/main" id="{E551F49F-7CCE-49B1-87DD-16DC5C2B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13" name="Text Box 18">
              <a:extLst>
                <a:ext uri="{FF2B5EF4-FFF2-40B4-BE49-F238E27FC236}">
                  <a16:creationId xmlns:a16="http://schemas.microsoft.com/office/drawing/2014/main" id="{09631510-E56D-42D6-A38D-18B2500BD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90153" name="Rectangle 19">
            <a:extLst>
              <a:ext uri="{FF2B5EF4-FFF2-40B4-BE49-F238E27FC236}">
                <a16:creationId xmlns:a16="http://schemas.microsoft.com/office/drawing/2014/main" id="{A0713E35-B2B4-4084-98E5-073C9484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54" name="Rectangle 20">
            <a:extLst>
              <a:ext uri="{FF2B5EF4-FFF2-40B4-BE49-F238E27FC236}">
                <a16:creationId xmlns:a16="http://schemas.microsoft.com/office/drawing/2014/main" id="{FA44D5F1-5A56-4732-8E35-2545EF58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55" name="Rectangle 21">
            <a:extLst>
              <a:ext uri="{FF2B5EF4-FFF2-40B4-BE49-F238E27FC236}">
                <a16:creationId xmlns:a16="http://schemas.microsoft.com/office/drawing/2014/main" id="{C27991B2-E00C-45F5-9739-EDC10AA0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56" name="Rectangle 22">
            <a:extLst>
              <a:ext uri="{FF2B5EF4-FFF2-40B4-BE49-F238E27FC236}">
                <a16:creationId xmlns:a16="http://schemas.microsoft.com/office/drawing/2014/main" id="{0B16C9EB-5930-4B04-A4D3-A618FAE0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2087" name="Group 23">
            <a:extLst>
              <a:ext uri="{FF2B5EF4-FFF2-40B4-BE49-F238E27FC236}">
                <a16:creationId xmlns:a16="http://schemas.microsoft.com/office/drawing/2014/main" id="{2B46BA63-FA3F-4E45-A4B5-C7C2AA20FC20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종합리포트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163" name="Rectangle 29">
            <a:extLst>
              <a:ext uri="{FF2B5EF4-FFF2-40B4-BE49-F238E27FC236}">
                <a16:creationId xmlns:a16="http://schemas.microsoft.com/office/drawing/2014/main" id="{6B3959BE-8D97-42D6-A682-6EEF9E42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7243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164" name="Rectangle 75">
            <a:extLst>
              <a:ext uri="{FF2B5EF4-FFF2-40B4-BE49-F238E27FC236}">
                <a16:creationId xmlns:a16="http://schemas.microsoft.com/office/drawing/2014/main" id="{EAFEACA7-969A-42E6-AA19-EA869D28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12877"/>
            <a:ext cx="4572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팀원의 노력 부족                 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상사나 동료의 협조 부족       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교육내용과 업무환경의 불일치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활용할 시간과 기회 부족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)%   </a:t>
            </a:r>
          </a:p>
        </p:txBody>
      </p:sp>
      <p:sp>
        <p:nvSpPr>
          <p:cNvPr id="390165" name="Text Box 76">
            <a:extLst>
              <a:ext uri="{FF2B5EF4-FFF2-40B4-BE49-F238E27FC236}">
                <a16:creationId xmlns:a16="http://schemas.microsoft.com/office/drawing/2014/main" id="{36127C66-D043-49BA-B30C-95CFDBDFA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5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 평가 </a:t>
            </a:r>
          </a:p>
        </p:txBody>
      </p:sp>
      <p:sp>
        <p:nvSpPr>
          <p:cNvPr id="390166" name="Rectangle 77">
            <a:extLst>
              <a:ext uri="{FF2B5EF4-FFF2-40B4-BE49-F238E27FC236}">
                <a16:creationId xmlns:a16="http://schemas.microsoft.com/office/drawing/2014/main" id="{6D83284A-F213-41BF-AB9A-D02F1A4A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92377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교육이수 후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태도를 현업업무에 활용한 결과 역량 향상도</a:t>
            </a:r>
          </a:p>
        </p:txBody>
      </p:sp>
      <p:sp>
        <p:nvSpPr>
          <p:cNvPr id="390167" name="Text Box 78">
            <a:extLst>
              <a:ext uri="{FF2B5EF4-FFF2-40B4-BE49-F238E27FC236}">
                <a16:creationId xmlns:a16="http://schemas.microsoft.com/office/drawing/2014/main" id="{373FB409-4CFA-49EE-B3C3-16FA6668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52740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graphicFrame>
        <p:nvGraphicFramePr>
          <p:cNvPr id="1112190" name="Group 126">
            <a:extLst>
              <a:ext uri="{FF2B5EF4-FFF2-40B4-BE49-F238E27FC236}">
                <a16:creationId xmlns:a16="http://schemas.microsoft.com/office/drawing/2014/main" id="{BE8B4FA7-84DF-495B-BAF4-E98BC554AA14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3213102"/>
          <a:ext cx="7621587" cy="549275"/>
        </p:xfrm>
        <a:graphic>
          <a:graphicData uri="http://schemas.openxmlformats.org/drawingml/2006/table">
            <a:tbl>
              <a:tblPr/>
              <a:tblGrid>
                <a:gridCol w="152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 이하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향상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188" name="Text Box 127">
            <a:extLst>
              <a:ext uri="{FF2B5EF4-FFF2-40B4-BE49-F238E27FC236}">
                <a16:creationId xmlns:a16="http://schemas.microsoft.com/office/drawing/2014/main" id="{8110DD39-3E4A-4975-9ACA-15552FBB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3827"/>
            <a:ext cx="1441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상사평가 </a:t>
            </a:r>
          </a:p>
        </p:txBody>
      </p:sp>
      <p:graphicFrame>
        <p:nvGraphicFramePr>
          <p:cNvPr id="1112192" name="Group 128">
            <a:extLst>
              <a:ext uri="{FF2B5EF4-FFF2-40B4-BE49-F238E27FC236}">
                <a16:creationId xmlns:a16="http://schemas.microsoft.com/office/drawing/2014/main" id="{EE9AF75B-5D70-482E-AF0D-F05CACB50372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4292602"/>
          <a:ext cx="7621587" cy="549275"/>
        </p:xfrm>
        <a:graphic>
          <a:graphicData uri="http://schemas.openxmlformats.org/drawingml/2006/table">
            <a:tbl>
              <a:tblPr/>
              <a:tblGrid>
                <a:gridCol w="152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없음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 이하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향상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      )%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209" name="Rectangle 148">
            <a:extLst>
              <a:ext uri="{FF2B5EF4-FFF2-40B4-BE49-F238E27FC236}">
                <a16:creationId xmlns:a16="http://schemas.microsoft.com/office/drawing/2014/main" id="{4C7B749A-BEAE-403B-9C91-6053AF74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13327"/>
            <a:ext cx="83629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현업업무 중 교육과정에서 얻은 지식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태도 사용을 촉진케 했던 요인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내부평가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개인별 인센티브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상사의 독려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개인개발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  </a:t>
            </a:r>
          </a:p>
        </p:txBody>
      </p:sp>
      <p:sp>
        <p:nvSpPr>
          <p:cNvPr id="390210" name="Text Box 149">
            <a:extLst>
              <a:ext uri="{FF2B5EF4-FFF2-40B4-BE49-F238E27FC236}">
                <a16:creationId xmlns:a16="http://schemas.microsoft.com/office/drawing/2014/main" id="{B32F20ED-70D4-4926-826E-9B5911481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73690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0" name="Picture 2" descr="template04_2">
            <a:extLst>
              <a:ext uri="{FF2B5EF4-FFF2-40B4-BE49-F238E27FC236}">
                <a16:creationId xmlns:a16="http://schemas.microsoft.com/office/drawing/2014/main" id="{281BD869-CADC-41B0-84AA-2A924BD4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1171" name="Group 3">
            <a:extLst>
              <a:ext uri="{FF2B5EF4-FFF2-40B4-BE49-F238E27FC236}">
                <a16:creationId xmlns:a16="http://schemas.microsoft.com/office/drawing/2014/main" id="{9575B2E7-7ACC-49AF-925B-1733E1596F57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91206" name="Text Box 4">
              <a:extLst>
                <a:ext uri="{FF2B5EF4-FFF2-40B4-BE49-F238E27FC236}">
                  <a16:creationId xmlns:a16="http://schemas.microsoft.com/office/drawing/2014/main" id="{6C29BE92-4117-4414-8980-4ABE22D72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91207" name="Line 5">
              <a:extLst>
                <a:ext uri="{FF2B5EF4-FFF2-40B4-BE49-F238E27FC236}">
                  <a16:creationId xmlns:a16="http://schemas.microsoft.com/office/drawing/2014/main" id="{36558B9C-B20B-4211-9B5E-03C358E48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1172" name="Rectangle 6">
            <a:extLst>
              <a:ext uri="{FF2B5EF4-FFF2-40B4-BE49-F238E27FC236}">
                <a16:creationId xmlns:a16="http://schemas.microsoft.com/office/drawing/2014/main" id="{8FC72C2F-E489-43F5-899D-717010B7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73" name="Rectangle 7">
            <a:extLst>
              <a:ext uri="{FF2B5EF4-FFF2-40B4-BE49-F238E27FC236}">
                <a16:creationId xmlns:a16="http://schemas.microsoft.com/office/drawing/2014/main" id="{B07287DE-3217-49F4-8DE5-D3873C8C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74" name="Rectangle 8">
            <a:extLst>
              <a:ext uri="{FF2B5EF4-FFF2-40B4-BE49-F238E27FC236}">
                <a16:creationId xmlns:a16="http://schemas.microsoft.com/office/drawing/2014/main" id="{58D55E04-D947-408D-BE9C-60B84FCE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75" name="Rectangle 9">
            <a:extLst>
              <a:ext uri="{FF2B5EF4-FFF2-40B4-BE49-F238E27FC236}">
                <a16:creationId xmlns:a16="http://schemas.microsoft.com/office/drawing/2014/main" id="{90EBFDF6-A39B-4090-B90B-D444DDC68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1176" name="Group 10">
            <a:extLst>
              <a:ext uri="{FF2B5EF4-FFF2-40B4-BE49-F238E27FC236}">
                <a16:creationId xmlns:a16="http://schemas.microsoft.com/office/drawing/2014/main" id="{8F5D11B0-F746-4662-96D3-FD65BC495E5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91198" name="Group 11">
              <a:extLst>
                <a:ext uri="{FF2B5EF4-FFF2-40B4-BE49-F238E27FC236}">
                  <a16:creationId xmlns:a16="http://schemas.microsoft.com/office/drawing/2014/main" id="{CAACE8F4-4F99-44F0-9ADF-4C9282B49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91201" name="Oval 12">
                <a:extLst>
                  <a:ext uri="{FF2B5EF4-FFF2-40B4-BE49-F238E27FC236}">
                    <a16:creationId xmlns:a16="http://schemas.microsoft.com/office/drawing/2014/main" id="{1E65DC25-5538-429A-A4D9-5BEF765A31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1202" name="Oval 13">
                <a:extLst>
                  <a:ext uri="{FF2B5EF4-FFF2-40B4-BE49-F238E27FC236}">
                    <a16:creationId xmlns:a16="http://schemas.microsoft.com/office/drawing/2014/main" id="{245C79B0-FEA1-4FFF-AEA7-91959A5DCD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1203" name="Oval 14">
                <a:extLst>
                  <a:ext uri="{FF2B5EF4-FFF2-40B4-BE49-F238E27FC236}">
                    <a16:creationId xmlns:a16="http://schemas.microsoft.com/office/drawing/2014/main" id="{A7706D27-49EC-4541-9EEA-ED4F6D0088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1204" name="Oval 15">
                <a:extLst>
                  <a:ext uri="{FF2B5EF4-FFF2-40B4-BE49-F238E27FC236}">
                    <a16:creationId xmlns:a16="http://schemas.microsoft.com/office/drawing/2014/main" id="{66877090-9C09-444C-A2A2-C1AB2DE09C3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1205" name="Oval 16">
                <a:extLst>
                  <a:ext uri="{FF2B5EF4-FFF2-40B4-BE49-F238E27FC236}">
                    <a16:creationId xmlns:a16="http://schemas.microsoft.com/office/drawing/2014/main" id="{13FE3E96-D977-44CE-9A68-ECBC133D82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91199" name="Line 17">
              <a:extLst>
                <a:ext uri="{FF2B5EF4-FFF2-40B4-BE49-F238E27FC236}">
                  <a16:creationId xmlns:a16="http://schemas.microsoft.com/office/drawing/2014/main" id="{2D4B4C8E-5488-4696-B310-4336AA82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1200" name="Text Box 18">
              <a:extLst>
                <a:ext uri="{FF2B5EF4-FFF2-40B4-BE49-F238E27FC236}">
                  <a16:creationId xmlns:a16="http://schemas.microsoft.com/office/drawing/2014/main" id="{157DEE35-9E73-452A-AD39-A37E75678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91177" name="Rectangle 19">
            <a:extLst>
              <a:ext uri="{FF2B5EF4-FFF2-40B4-BE49-F238E27FC236}">
                <a16:creationId xmlns:a16="http://schemas.microsoft.com/office/drawing/2014/main" id="{9890B127-E1DA-4446-89B6-7E168C1C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78" name="Rectangle 20">
            <a:extLst>
              <a:ext uri="{FF2B5EF4-FFF2-40B4-BE49-F238E27FC236}">
                <a16:creationId xmlns:a16="http://schemas.microsoft.com/office/drawing/2014/main" id="{8D02F988-50F2-44EA-A5F6-237AF43C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79" name="Rectangle 21">
            <a:extLst>
              <a:ext uri="{FF2B5EF4-FFF2-40B4-BE49-F238E27FC236}">
                <a16:creationId xmlns:a16="http://schemas.microsoft.com/office/drawing/2014/main" id="{018611F8-6AF1-4388-A3C0-79DD6E01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80" name="Rectangle 22">
            <a:extLst>
              <a:ext uri="{FF2B5EF4-FFF2-40B4-BE49-F238E27FC236}">
                <a16:creationId xmlns:a16="http://schemas.microsoft.com/office/drawing/2014/main" id="{FEE106EB-851E-40AB-B219-A2B77844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4135" name="Group 23">
            <a:extLst>
              <a:ext uri="{FF2B5EF4-FFF2-40B4-BE49-F238E27FC236}">
                <a16:creationId xmlns:a16="http://schemas.microsoft.com/office/drawing/2014/main" id="{417544FE-59CF-4E5B-8BAC-10CD67AC603B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종합리포트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187" name="Rectangle 29">
            <a:extLst>
              <a:ext uri="{FF2B5EF4-FFF2-40B4-BE49-F238E27FC236}">
                <a16:creationId xmlns:a16="http://schemas.microsoft.com/office/drawing/2014/main" id="{2DA77063-BC0A-43C7-9E27-8830EF7A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7243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88" name="Text Box 31">
            <a:extLst>
              <a:ext uri="{FF2B5EF4-FFF2-40B4-BE49-F238E27FC236}">
                <a16:creationId xmlns:a16="http://schemas.microsoft.com/office/drawing/2014/main" id="{EF6E0EDC-554E-495B-9CC7-87267E34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765177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 평가 </a:t>
            </a:r>
          </a:p>
        </p:txBody>
      </p:sp>
      <p:sp>
        <p:nvSpPr>
          <p:cNvPr id="391189" name="Rectangle 77">
            <a:extLst>
              <a:ext uri="{FF2B5EF4-FFF2-40B4-BE49-F238E27FC236}">
                <a16:creationId xmlns:a16="http://schemas.microsoft.com/office/drawing/2014/main" id="{1D44AF87-785C-4C67-B39C-1A59B53A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52515"/>
            <a:ext cx="4572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내부평가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개인별 인센티브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상사의 독려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⊙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개인개발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)%  </a:t>
            </a:r>
          </a:p>
        </p:txBody>
      </p:sp>
      <p:sp>
        <p:nvSpPr>
          <p:cNvPr id="391190" name="Rectangle 78">
            <a:extLst>
              <a:ext uri="{FF2B5EF4-FFF2-40B4-BE49-F238E27FC236}">
                <a16:creationId xmlns:a16="http://schemas.microsoft.com/office/drawing/2014/main" id="{5F364058-8363-4ACF-97E1-4D29ED0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7"/>
            <a:ext cx="3752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이 직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간접적으로 경영성과에 미친 성과 </a:t>
            </a:r>
          </a:p>
        </p:txBody>
      </p:sp>
      <p:sp>
        <p:nvSpPr>
          <p:cNvPr id="391191" name="Rectangle 79">
            <a:extLst>
              <a:ext uri="{FF2B5EF4-FFF2-40B4-BE49-F238E27FC236}">
                <a16:creationId xmlns:a16="http://schemas.microsoft.com/office/drawing/2014/main" id="{C2969580-DC51-4C98-8F4C-ECFFFD0A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3213102"/>
            <a:ext cx="66960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유형효과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:                     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② 무형효과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92" name="Text Box 81">
            <a:extLst>
              <a:ext uri="{FF2B5EF4-FFF2-40B4-BE49-F238E27FC236}">
                <a16:creationId xmlns:a16="http://schemas.microsoft.com/office/drawing/2014/main" id="{E0F14FEE-2072-46F5-966B-5C54F8A3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068640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sp>
        <p:nvSpPr>
          <p:cNvPr id="391193" name="Rectangle 82">
            <a:extLst>
              <a:ext uri="{FF2B5EF4-FFF2-40B4-BE49-F238E27FC236}">
                <a16:creationId xmlns:a16="http://schemas.microsoft.com/office/drawing/2014/main" id="{99B59792-1810-47E1-BA82-EF18D691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076702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94" name="Text Box 83">
            <a:extLst>
              <a:ext uri="{FF2B5EF4-FFF2-40B4-BE49-F238E27FC236}">
                <a16:creationId xmlns:a16="http://schemas.microsoft.com/office/drawing/2014/main" id="{0C958B9A-E0E7-460A-AA26-38FF3E98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97427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 평가 </a:t>
            </a:r>
          </a:p>
        </p:txBody>
      </p:sp>
      <p:sp>
        <p:nvSpPr>
          <p:cNvPr id="391195" name="Rectangle 84">
            <a:extLst>
              <a:ext uri="{FF2B5EF4-FFF2-40B4-BE49-F238E27FC236}">
                <a16:creationId xmlns:a16="http://schemas.microsoft.com/office/drawing/2014/main" id="{E6884C52-661E-4F5A-838B-2EEDB4DA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4941890"/>
            <a:ext cx="66960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유형효과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:                     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② 무형효과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96" name="Rectangle 85">
            <a:extLst>
              <a:ext uri="{FF2B5EF4-FFF2-40B4-BE49-F238E27FC236}">
                <a16:creationId xmlns:a16="http://schemas.microsoft.com/office/drawing/2014/main" id="{2C2812D0-475F-4139-A432-7261D34AB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2" y="5805490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197" name="Rectangle 86">
            <a:extLst>
              <a:ext uri="{FF2B5EF4-FFF2-40B4-BE49-F238E27FC236}">
                <a16:creationId xmlns:a16="http://schemas.microsoft.com/office/drawing/2014/main" id="{82A667B3-C46C-4E93-8476-2B5C2E08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33600"/>
            <a:ext cx="457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ⅲ. 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업무성과 기여도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template04_2">
            <a:extLst>
              <a:ext uri="{FF2B5EF4-FFF2-40B4-BE49-F238E27FC236}">
                <a16:creationId xmlns:a16="http://schemas.microsoft.com/office/drawing/2014/main" id="{98FE823B-5237-4216-A48A-7CB30555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2195" name="Group 3">
            <a:extLst>
              <a:ext uri="{FF2B5EF4-FFF2-40B4-BE49-F238E27FC236}">
                <a16:creationId xmlns:a16="http://schemas.microsoft.com/office/drawing/2014/main" id="{85AAE7E7-2263-4123-8EFB-D6C4FFB8212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92227" name="Text Box 4">
              <a:extLst>
                <a:ext uri="{FF2B5EF4-FFF2-40B4-BE49-F238E27FC236}">
                  <a16:creationId xmlns:a16="http://schemas.microsoft.com/office/drawing/2014/main" id="{B86B559B-E953-486E-9221-3E4F0EE63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92228" name="Line 5">
              <a:extLst>
                <a:ext uri="{FF2B5EF4-FFF2-40B4-BE49-F238E27FC236}">
                  <a16:creationId xmlns:a16="http://schemas.microsoft.com/office/drawing/2014/main" id="{ABCD9D81-3BF3-43F2-AF61-CF453EA01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2196" name="Rectangle 6">
            <a:extLst>
              <a:ext uri="{FF2B5EF4-FFF2-40B4-BE49-F238E27FC236}">
                <a16:creationId xmlns:a16="http://schemas.microsoft.com/office/drawing/2014/main" id="{E5B10814-5FD8-46ED-A6C0-9F4E7677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197" name="Rectangle 7">
            <a:extLst>
              <a:ext uri="{FF2B5EF4-FFF2-40B4-BE49-F238E27FC236}">
                <a16:creationId xmlns:a16="http://schemas.microsoft.com/office/drawing/2014/main" id="{B324A016-76F9-4770-B02D-278A49F4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198" name="Rectangle 8">
            <a:extLst>
              <a:ext uri="{FF2B5EF4-FFF2-40B4-BE49-F238E27FC236}">
                <a16:creationId xmlns:a16="http://schemas.microsoft.com/office/drawing/2014/main" id="{C109A52E-BC19-4F99-91CA-FDC32C5F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2199" name="Group 9">
            <a:extLst>
              <a:ext uri="{FF2B5EF4-FFF2-40B4-BE49-F238E27FC236}">
                <a16:creationId xmlns:a16="http://schemas.microsoft.com/office/drawing/2014/main" id="{470FF8AA-D931-4593-A264-ADBAB1ACE25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92219" name="Group 10">
              <a:extLst>
                <a:ext uri="{FF2B5EF4-FFF2-40B4-BE49-F238E27FC236}">
                  <a16:creationId xmlns:a16="http://schemas.microsoft.com/office/drawing/2014/main" id="{32AD2998-03D3-4BC0-A9A2-29E210AFC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92222" name="Oval 11">
                <a:extLst>
                  <a:ext uri="{FF2B5EF4-FFF2-40B4-BE49-F238E27FC236}">
                    <a16:creationId xmlns:a16="http://schemas.microsoft.com/office/drawing/2014/main" id="{87ED6E66-3DE5-49AE-A6D6-74C4ECF9A8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2223" name="Oval 12">
                <a:extLst>
                  <a:ext uri="{FF2B5EF4-FFF2-40B4-BE49-F238E27FC236}">
                    <a16:creationId xmlns:a16="http://schemas.microsoft.com/office/drawing/2014/main" id="{7B740059-5BCB-4230-AA2E-61F9418F9D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2224" name="Oval 13">
                <a:extLst>
                  <a:ext uri="{FF2B5EF4-FFF2-40B4-BE49-F238E27FC236}">
                    <a16:creationId xmlns:a16="http://schemas.microsoft.com/office/drawing/2014/main" id="{BACA9069-D6AC-4726-9B40-857D10EC3F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2225" name="Oval 14">
                <a:extLst>
                  <a:ext uri="{FF2B5EF4-FFF2-40B4-BE49-F238E27FC236}">
                    <a16:creationId xmlns:a16="http://schemas.microsoft.com/office/drawing/2014/main" id="{DC7A01F2-08F1-43F2-9171-56CCF2693C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2226" name="Oval 15">
                <a:extLst>
                  <a:ext uri="{FF2B5EF4-FFF2-40B4-BE49-F238E27FC236}">
                    <a16:creationId xmlns:a16="http://schemas.microsoft.com/office/drawing/2014/main" id="{3893E9FF-256C-472A-B9BF-91307BE829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92220" name="Line 16">
              <a:extLst>
                <a:ext uri="{FF2B5EF4-FFF2-40B4-BE49-F238E27FC236}">
                  <a16:creationId xmlns:a16="http://schemas.microsoft.com/office/drawing/2014/main" id="{671383FF-D95E-468C-8A43-6F1EE5EA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221" name="Text Box 17">
              <a:extLst>
                <a:ext uri="{FF2B5EF4-FFF2-40B4-BE49-F238E27FC236}">
                  <a16:creationId xmlns:a16="http://schemas.microsoft.com/office/drawing/2014/main" id="{4DF596B7-2666-4AD2-8CEF-F374A72DF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92200" name="Rectangle 18">
            <a:extLst>
              <a:ext uri="{FF2B5EF4-FFF2-40B4-BE49-F238E27FC236}">
                <a16:creationId xmlns:a16="http://schemas.microsoft.com/office/drawing/2014/main" id="{1FE700DC-8DE6-4611-91BF-ED4915D2D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01" name="Rectangle 19">
            <a:extLst>
              <a:ext uri="{FF2B5EF4-FFF2-40B4-BE49-F238E27FC236}">
                <a16:creationId xmlns:a16="http://schemas.microsoft.com/office/drawing/2014/main" id="{EDB19F9D-865A-4F64-93B0-9C7F01E4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02" name="Rectangle 20">
            <a:extLst>
              <a:ext uri="{FF2B5EF4-FFF2-40B4-BE49-F238E27FC236}">
                <a16:creationId xmlns:a16="http://schemas.microsoft.com/office/drawing/2014/main" id="{B92499FB-F46C-4217-A32E-7E595877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03" name="Rectangle 21">
            <a:extLst>
              <a:ext uri="{FF2B5EF4-FFF2-40B4-BE49-F238E27FC236}">
                <a16:creationId xmlns:a16="http://schemas.microsoft.com/office/drawing/2014/main" id="{AE64AAF3-F730-4BC1-857C-40978192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04" name="Rectangle 29">
            <a:extLst>
              <a:ext uri="{FF2B5EF4-FFF2-40B4-BE49-F238E27FC236}">
                <a16:creationId xmlns:a16="http://schemas.microsoft.com/office/drawing/2014/main" id="{4B739E69-4A83-4140-A4D9-CA387232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1484315"/>
            <a:ext cx="79200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및 액션플랜에 대한 제안 및 개선사항이 있다면 말씀해 주십시오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②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개선</a:t>
            </a:r>
          </a:p>
        </p:txBody>
      </p:sp>
      <p:sp>
        <p:nvSpPr>
          <p:cNvPr id="392205" name="Rectangle 31">
            <a:extLst>
              <a:ext uri="{FF2B5EF4-FFF2-40B4-BE49-F238E27FC236}">
                <a16:creationId xmlns:a16="http://schemas.microsoft.com/office/drawing/2014/main" id="{29ACF422-EAF2-4258-8B4F-D20A4AF5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65402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06" name="Rectangle 33">
            <a:extLst>
              <a:ext uri="{FF2B5EF4-FFF2-40B4-BE49-F238E27FC236}">
                <a16:creationId xmlns:a16="http://schemas.microsoft.com/office/drawing/2014/main" id="{80FF5372-A448-4A4E-B603-2CCAEF22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500440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07" name="Text Box 35">
            <a:extLst>
              <a:ext uri="{FF2B5EF4-FFF2-40B4-BE49-F238E27FC236}">
                <a16:creationId xmlns:a16="http://schemas.microsoft.com/office/drawing/2014/main" id="{32C39FBD-20B3-45F9-9209-B2C8C2B85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7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 평가 </a:t>
            </a:r>
          </a:p>
        </p:txBody>
      </p:sp>
      <p:sp>
        <p:nvSpPr>
          <p:cNvPr id="392208" name="Text Box 36">
            <a:extLst>
              <a:ext uri="{FF2B5EF4-FFF2-40B4-BE49-F238E27FC236}">
                <a16:creationId xmlns:a16="http://schemas.microsoft.com/office/drawing/2014/main" id="{5FCF0398-7F15-4F41-829C-04101B43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149727"/>
            <a:ext cx="144145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 평가 </a:t>
            </a:r>
          </a:p>
        </p:txBody>
      </p:sp>
      <p:sp>
        <p:nvSpPr>
          <p:cNvPr id="392209" name="Rectangle 37">
            <a:extLst>
              <a:ext uri="{FF2B5EF4-FFF2-40B4-BE49-F238E27FC236}">
                <a16:creationId xmlns:a16="http://schemas.microsoft.com/office/drawing/2014/main" id="{64CC79A7-90F3-4373-AA79-7FE839B9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4508502"/>
            <a:ext cx="79200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①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②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개선</a:t>
            </a:r>
          </a:p>
        </p:txBody>
      </p:sp>
      <p:sp>
        <p:nvSpPr>
          <p:cNvPr id="392210" name="Rectangle 38">
            <a:extLst>
              <a:ext uri="{FF2B5EF4-FFF2-40B4-BE49-F238E27FC236}">
                <a16:creationId xmlns:a16="http://schemas.microsoft.com/office/drawing/2014/main" id="{08E973F0-AB22-4610-86D9-CA14D2CA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97427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11" name="Rectangle 39">
            <a:extLst>
              <a:ext uri="{FF2B5EF4-FFF2-40B4-BE49-F238E27FC236}">
                <a16:creationId xmlns:a16="http://schemas.microsoft.com/office/drawing/2014/main" id="{4590F78F-54B9-42BF-BF95-A2E2F85B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05490"/>
            <a:ext cx="71294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2212" name="Rectangle 40">
            <a:extLst>
              <a:ext uri="{FF2B5EF4-FFF2-40B4-BE49-F238E27FC236}">
                <a16:creationId xmlns:a16="http://schemas.microsoft.com/office/drawing/2014/main" id="{BB74C5CA-1579-47B7-9BA3-A95C6E693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457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ⅳ.  </a:t>
            </a:r>
            <a:r>
              <a:rPr lang="ko-KR" altLang="en-US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 개선 및 제안</a:t>
            </a:r>
          </a:p>
        </p:txBody>
      </p:sp>
      <p:graphicFrame>
        <p:nvGraphicFramePr>
          <p:cNvPr id="1116201" name="Group 41">
            <a:extLst>
              <a:ext uri="{FF2B5EF4-FFF2-40B4-BE49-F238E27FC236}">
                <a16:creationId xmlns:a16="http://schemas.microsoft.com/office/drawing/2014/main" id="{7A94FCB4-71DF-4E95-9AB4-BE752BF84317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종합리포트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template04_2">
            <a:extLst>
              <a:ext uri="{FF2B5EF4-FFF2-40B4-BE49-F238E27FC236}">
                <a16:creationId xmlns:a16="http://schemas.microsoft.com/office/drawing/2014/main" id="{7D192210-2C41-422D-8BFA-6CDDA9EE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3219" name="Group 3">
            <a:extLst>
              <a:ext uri="{FF2B5EF4-FFF2-40B4-BE49-F238E27FC236}">
                <a16:creationId xmlns:a16="http://schemas.microsoft.com/office/drawing/2014/main" id="{34E0F7D9-4080-4329-8C3D-0CF1773D402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93259" name="Text Box 4">
              <a:extLst>
                <a:ext uri="{FF2B5EF4-FFF2-40B4-BE49-F238E27FC236}">
                  <a16:creationId xmlns:a16="http://schemas.microsoft.com/office/drawing/2014/main" id="{EC339E32-A04E-4632-85BA-5DD239820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93260" name="Line 5">
              <a:extLst>
                <a:ext uri="{FF2B5EF4-FFF2-40B4-BE49-F238E27FC236}">
                  <a16:creationId xmlns:a16="http://schemas.microsoft.com/office/drawing/2014/main" id="{354109EB-609A-4022-B71E-950D4785D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3220" name="Rectangle 6">
            <a:extLst>
              <a:ext uri="{FF2B5EF4-FFF2-40B4-BE49-F238E27FC236}">
                <a16:creationId xmlns:a16="http://schemas.microsoft.com/office/drawing/2014/main" id="{5133FFAF-ED01-4C63-91BB-DD8C4592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21" name="Rectangle 7">
            <a:extLst>
              <a:ext uri="{FF2B5EF4-FFF2-40B4-BE49-F238E27FC236}">
                <a16:creationId xmlns:a16="http://schemas.microsoft.com/office/drawing/2014/main" id="{FE1BC55D-833F-47EC-A953-64B8C054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22" name="Rectangle 8">
            <a:extLst>
              <a:ext uri="{FF2B5EF4-FFF2-40B4-BE49-F238E27FC236}">
                <a16:creationId xmlns:a16="http://schemas.microsoft.com/office/drawing/2014/main" id="{6BF7AC52-77DE-4087-B958-3FE39F3E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3223" name="Group 9">
            <a:extLst>
              <a:ext uri="{FF2B5EF4-FFF2-40B4-BE49-F238E27FC236}">
                <a16:creationId xmlns:a16="http://schemas.microsoft.com/office/drawing/2014/main" id="{1BD3D391-C941-4224-8D03-A9C1079DEB8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93251" name="Group 10">
              <a:extLst>
                <a:ext uri="{FF2B5EF4-FFF2-40B4-BE49-F238E27FC236}">
                  <a16:creationId xmlns:a16="http://schemas.microsoft.com/office/drawing/2014/main" id="{0A305498-BD8B-4C82-8854-79F66247E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93254" name="Oval 11">
                <a:extLst>
                  <a:ext uri="{FF2B5EF4-FFF2-40B4-BE49-F238E27FC236}">
                    <a16:creationId xmlns:a16="http://schemas.microsoft.com/office/drawing/2014/main" id="{57C10593-8824-4CE0-A708-54E89FEF93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3255" name="Oval 12">
                <a:extLst>
                  <a:ext uri="{FF2B5EF4-FFF2-40B4-BE49-F238E27FC236}">
                    <a16:creationId xmlns:a16="http://schemas.microsoft.com/office/drawing/2014/main" id="{23582AA1-B5AC-43E8-ACD7-C6D2E9BB03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3256" name="Oval 13">
                <a:extLst>
                  <a:ext uri="{FF2B5EF4-FFF2-40B4-BE49-F238E27FC236}">
                    <a16:creationId xmlns:a16="http://schemas.microsoft.com/office/drawing/2014/main" id="{3FC9953A-B2AC-4CE3-AA3A-EB19516459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3257" name="Oval 14">
                <a:extLst>
                  <a:ext uri="{FF2B5EF4-FFF2-40B4-BE49-F238E27FC236}">
                    <a16:creationId xmlns:a16="http://schemas.microsoft.com/office/drawing/2014/main" id="{59AAE96E-2AAB-40E3-9916-830EC6930F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3258" name="Oval 15">
                <a:extLst>
                  <a:ext uri="{FF2B5EF4-FFF2-40B4-BE49-F238E27FC236}">
                    <a16:creationId xmlns:a16="http://schemas.microsoft.com/office/drawing/2014/main" id="{091B8369-4716-4535-9AEB-DAD6AE5E8E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93252" name="Line 16">
              <a:extLst>
                <a:ext uri="{FF2B5EF4-FFF2-40B4-BE49-F238E27FC236}">
                  <a16:creationId xmlns:a16="http://schemas.microsoft.com/office/drawing/2014/main" id="{6D3237E0-F98E-4525-AC54-33F9FA32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3253" name="Text Box 17">
              <a:extLst>
                <a:ext uri="{FF2B5EF4-FFF2-40B4-BE49-F238E27FC236}">
                  <a16:creationId xmlns:a16="http://schemas.microsoft.com/office/drawing/2014/main" id="{B4F6E2F4-CF2E-4061-B0C4-1E55D1B38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93224" name="Rectangle 18">
            <a:extLst>
              <a:ext uri="{FF2B5EF4-FFF2-40B4-BE49-F238E27FC236}">
                <a16:creationId xmlns:a16="http://schemas.microsoft.com/office/drawing/2014/main" id="{4AF50990-9471-470D-AE6C-DA75FB51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749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25" name="Rectangle 19">
            <a:extLst>
              <a:ext uri="{FF2B5EF4-FFF2-40B4-BE49-F238E27FC236}">
                <a16:creationId xmlns:a16="http://schemas.microsoft.com/office/drawing/2014/main" id="{F6EC6C11-26F0-40D1-97AC-D105634D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54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26" name="Rectangle 20">
            <a:extLst>
              <a:ext uri="{FF2B5EF4-FFF2-40B4-BE49-F238E27FC236}">
                <a16:creationId xmlns:a16="http://schemas.microsoft.com/office/drawing/2014/main" id="{CB6464C6-8443-4595-8E91-829DFBE9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157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27" name="Rectangle 21">
            <a:extLst>
              <a:ext uri="{FF2B5EF4-FFF2-40B4-BE49-F238E27FC236}">
                <a16:creationId xmlns:a16="http://schemas.microsoft.com/office/drawing/2014/main" id="{97739E9B-AD29-4572-AB01-7FF5FA98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370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8246" name="Group 38">
            <a:extLst>
              <a:ext uri="{FF2B5EF4-FFF2-40B4-BE49-F238E27FC236}">
                <a16:creationId xmlns:a16="http://schemas.microsoft.com/office/drawing/2014/main" id="{2CD5F6E9-43B5-4A14-96C2-A69F6830A5A2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333375"/>
          <a:ext cx="2663825" cy="27463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액션플랜 계획서 샘플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73" marB="4577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234" name="Rectangle 39">
            <a:extLst>
              <a:ext uri="{FF2B5EF4-FFF2-40B4-BE49-F238E27FC236}">
                <a16:creationId xmlns:a16="http://schemas.microsoft.com/office/drawing/2014/main" id="{479BDAD3-23F7-4AD1-BA33-4D9A8581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8005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8270" name="Group 62">
            <a:extLst>
              <a:ext uri="{FF2B5EF4-FFF2-40B4-BE49-F238E27FC236}">
                <a16:creationId xmlns:a16="http://schemas.microsoft.com/office/drawing/2014/main" id="{6CE39EFB-EC24-4096-BBE4-28C36F3DB8A1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765175"/>
          <a:ext cx="3095625" cy="76200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 및 성명       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 홍길동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교육과정             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AHA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커뮤니케이션 과정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교육기간            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액션플랜 실행기간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590" marB="4659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241" name="Rectangle 51">
            <a:extLst>
              <a:ext uri="{FF2B5EF4-FFF2-40B4-BE49-F238E27FC236}">
                <a16:creationId xmlns:a16="http://schemas.microsoft.com/office/drawing/2014/main" id="{4E0039C1-C9F5-4F44-B33B-56E5B371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5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액션플랜을 통한 구체적인 달성 목표</a:t>
            </a:r>
          </a:p>
        </p:txBody>
      </p:sp>
      <p:sp>
        <p:nvSpPr>
          <p:cNvPr id="393242" name="Rectangle 52">
            <a:extLst>
              <a:ext uri="{FF2B5EF4-FFF2-40B4-BE49-F238E27FC236}">
                <a16:creationId xmlns:a16="http://schemas.microsoft.com/office/drawing/2014/main" id="{7C9C3AC8-D072-422B-91E2-BF9240B3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1989140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43" name="Rectangle 53">
            <a:extLst>
              <a:ext uri="{FF2B5EF4-FFF2-40B4-BE49-F238E27FC236}">
                <a16:creationId xmlns:a16="http://schemas.microsoft.com/office/drawing/2014/main" id="{7A4BFA79-E8E3-4EC5-A7EA-012FC35A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40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세부실행계획</a:t>
            </a:r>
          </a:p>
        </p:txBody>
      </p:sp>
      <p:sp>
        <p:nvSpPr>
          <p:cNvPr id="393244" name="Rectangle 54">
            <a:extLst>
              <a:ext uri="{FF2B5EF4-FFF2-40B4-BE49-F238E27FC236}">
                <a16:creationId xmlns:a16="http://schemas.microsoft.com/office/drawing/2014/main" id="{24057CB5-D08F-4294-BF1F-CB9AC946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2924177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45" name="Rectangle 55">
            <a:extLst>
              <a:ext uri="{FF2B5EF4-FFF2-40B4-BE49-F238E27FC236}">
                <a16:creationId xmlns:a16="http://schemas.microsoft.com/office/drawing/2014/main" id="{33B4D64E-14E9-45E6-B3FF-A79953D6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73465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목표달성 후 예상효과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무형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93246" name="Rectangle 57">
            <a:extLst>
              <a:ext uri="{FF2B5EF4-FFF2-40B4-BE49-F238E27FC236}">
                <a16:creationId xmlns:a16="http://schemas.microsoft.com/office/drawing/2014/main" id="{85AF6F9A-A24E-49C2-9B92-B7ADC3B9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3860802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47" name="Rectangle 58">
            <a:extLst>
              <a:ext uri="{FF2B5EF4-FFF2-40B4-BE49-F238E27FC236}">
                <a16:creationId xmlns:a16="http://schemas.microsoft.com/office/drawing/2014/main" id="{7955D60A-9F67-4CE4-867B-9E365FD7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8502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목표달성에 예상되는 장애요인</a:t>
            </a:r>
          </a:p>
        </p:txBody>
      </p:sp>
      <p:sp>
        <p:nvSpPr>
          <p:cNvPr id="393248" name="Rectangle 59">
            <a:extLst>
              <a:ext uri="{FF2B5EF4-FFF2-40B4-BE49-F238E27FC236}">
                <a16:creationId xmlns:a16="http://schemas.microsoft.com/office/drawing/2014/main" id="{D5771716-9995-4028-9FC4-5E7DDC12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4797427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249" name="Rectangle 60">
            <a:extLst>
              <a:ext uri="{FF2B5EF4-FFF2-40B4-BE49-F238E27FC236}">
                <a16:creationId xmlns:a16="http://schemas.microsoft.com/office/drawing/2014/main" id="{421A3BE0-B981-4DD0-BDE8-5FD440AF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45127"/>
            <a:ext cx="800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실행계획에 대한 협조사항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동료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93250" name="Rectangle 61">
            <a:extLst>
              <a:ext uri="{FF2B5EF4-FFF2-40B4-BE49-F238E27FC236}">
                <a16:creationId xmlns:a16="http://schemas.microsoft.com/office/drawing/2014/main" id="{026793A5-8874-4713-B9C5-60F3432F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5805490"/>
            <a:ext cx="7129463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 descr="template04_2">
            <a:extLst>
              <a:ext uri="{FF2B5EF4-FFF2-40B4-BE49-F238E27FC236}">
                <a16:creationId xmlns:a16="http://schemas.microsoft.com/office/drawing/2014/main" id="{B193FEE2-F0B9-4E2C-965F-771AB504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1235" name="Group 3">
            <a:extLst>
              <a:ext uri="{FF2B5EF4-FFF2-40B4-BE49-F238E27FC236}">
                <a16:creationId xmlns:a16="http://schemas.microsoft.com/office/drawing/2014/main" id="{1B28E1B2-B4A2-4914-B48C-3A217DE8031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1292" name="Text Box 4">
              <a:extLst>
                <a:ext uri="{FF2B5EF4-FFF2-40B4-BE49-F238E27FC236}">
                  <a16:creationId xmlns:a16="http://schemas.microsoft.com/office/drawing/2014/main" id="{7E50D32E-AB11-4E91-BAB5-F281A8800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1293" name="Line 5">
              <a:extLst>
                <a:ext uri="{FF2B5EF4-FFF2-40B4-BE49-F238E27FC236}">
                  <a16:creationId xmlns:a16="http://schemas.microsoft.com/office/drawing/2014/main" id="{BE07A989-1EC7-468E-BC94-CD7768F19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1236" name="Rectangle 2">
            <a:extLst>
              <a:ext uri="{FF2B5EF4-FFF2-40B4-BE49-F238E27FC236}">
                <a16:creationId xmlns:a16="http://schemas.microsoft.com/office/drawing/2014/main" id="{AE576244-4088-4076-82F1-83993C97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1237" name="Rectangle 30">
            <a:extLst>
              <a:ext uri="{FF2B5EF4-FFF2-40B4-BE49-F238E27FC236}">
                <a16:creationId xmlns:a16="http://schemas.microsoft.com/office/drawing/2014/main" id="{FA92E20B-E257-4615-ACD9-FE337830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36" y="889808"/>
            <a:ext cx="2553904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전 준비사항</a:t>
            </a:r>
          </a:p>
        </p:txBody>
      </p:sp>
      <p:graphicFrame>
        <p:nvGraphicFramePr>
          <p:cNvPr id="4" name="Group 274">
            <a:extLst>
              <a:ext uri="{FF2B5EF4-FFF2-40B4-BE49-F238E27FC236}">
                <a16:creationId xmlns:a16="http://schemas.microsoft.com/office/drawing/2014/main" id="{9912B664-15EC-4213-9FA9-6831D6B4CCA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341438"/>
          <a:ext cx="7848600" cy="5383212"/>
        </p:xfrm>
        <a:graphic>
          <a:graphicData uri="http://schemas.openxmlformats.org/drawingml/2006/table">
            <a:tbl>
              <a:tblPr/>
              <a:tblGrid>
                <a:gridCol w="18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준비사항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완료시점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업무연락발송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과정개설 통보 및 기별 수강 대상자 선정 의뢰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출강 의뢰 업무연락 발송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 과정 시행 준비와 관련된 행정처리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기별수강대상자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명단작성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기별 수강 대상자 행정처리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기별 인원 조정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및 각종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제작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인쇄 발주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여유분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고정안내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사전교재 인쇄발주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배포도서 구입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매체 외주 제작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 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사전과제발송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대상자에게 배포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여유분을 포함하여 배포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일일 운영계획서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중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일자별로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운영 담당자가 해야 할 일을 작성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준비물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배포물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근무자 편성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기별 담당자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당직 지도교수 편성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근무자 회의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요구됨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운영자 및 과정 담당자의 사전  회의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 준비사항 확인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교육운영 준비 체크 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명단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숙소 및 분과편성표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 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명패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강사연락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강의출장 확인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강사료 및 강사 교통편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소모품 준비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중 사용될 각종 소모품 준비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보드마커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TP,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토트 등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좌석배치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기자재 및 배포물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 descr="template04_2">
            <a:extLst>
              <a:ext uri="{FF2B5EF4-FFF2-40B4-BE49-F238E27FC236}">
                <a16:creationId xmlns:a16="http://schemas.microsoft.com/office/drawing/2014/main" id="{3AC99848-5C48-4BE8-BB18-49B112382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2259" name="Group 3">
            <a:extLst>
              <a:ext uri="{FF2B5EF4-FFF2-40B4-BE49-F238E27FC236}">
                <a16:creationId xmlns:a16="http://schemas.microsoft.com/office/drawing/2014/main" id="{2C1A0301-2237-4C63-B2B1-5749CAF3614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2285" name="Text Box 4">
              <a:extLst>
                <a:ext uri="{FF2B5EF4-FFF2-40B4-BE49-F238E27FC236}">
                  <a16:creationId xmlns:a16="http://schemas.microsoft.com/office/drawing/2014/main" id="{A7A9899C-1A99-4F34-B151-E1D8C775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2286" name="Line 5">
              <a:extLst>
                <a:ext uri="{FF2B5EF4-FFF2-40B4-BE49-F238E27FC236}">
                  <a16:creationId xmlns:a16="http://schemas.microsoft.com/office/drawing/2014/main" id="{11392900-E2A8-41B0-BAD9-212289404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2260" name="Rectangle 2">
            <a:extLst>
              <a:ext uri="{FF2B5EF4-FFF2-40B4-BE49-F238E27FC236}">
                <a16:creationId xmlns:a16="http://schemas.microsoft.com/office/drawing/2014/main" id="{646BBB58-B895-4A72-BE50-46D6EE7E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2261" name="Rectangle 26">
            <a:extLst>
              <a:ext uri="{FF2B5EF4-FFF2-40B4-BE49-F238E27FC236}">
                <a16:creationId xmlns:a16="http://schemas.microsoft.com/office/drawing/2014/main" id="{F5A58906-2E29-4D27-8391-14CAFBCA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08" y="1447020"/>
            <a:ext cx="3459601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중 운영자가 해야 할 일</a:t>
            </a:r>
          </a:p>
        </p:txBody>
      </p:sp>
      <p:graphicFrame>
        <p:nvGraphicFramePr>
          <p:cNvPr id="4" name="Group 168">
            <a:extLst>
              <a:ext uri="{FF2B5EF4-FFF2-40B4-BE49-F238E27FC236}">
                <a16:creationId xmlns:a16="http://schemas.microsoft.com/office/drawing/2014/main" id="{DC978C27-3185-4C54-BE9D-0B2C8F5FF20D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1889127"/>
          <a:ext cx="7848600" cy="3078163"/>
        </p:xfrm>
        <a:graphic>
          <a:graphicData uri="http://schemas.openxmlformats.org/drawingml/2006/table">
            <a:tbl>
              <a:tblPr/>
              <a:tblGrid>
                <a:gridCol w="171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   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  부  내  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생활안내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대상으로 교육과정 시작 전 안내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내용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장소 등 교육과정 전반 소개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생활안내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및 숙박시설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 편의시설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및 관련자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강사에 대한 사전 연락 및 접대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명단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분위기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숙박 및 교통편 조치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관리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해당기수 교육참가인원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변동사항 조치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생활태도 관리 및 생활 등 제반 사항 조치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과정진행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각 과목 진행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교육장 집합상태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 준비상태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진행과정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Monitoring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강사 및 수강생에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Feedback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반응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수강생의 교육 참여태도 관찰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각 과목의 내용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등에 대한 수강생 및 강사의 의견 수렴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2" name="Picture 2" descr="template04_2">
            <a:extLst>
              <a:ext uri="{FF2B5EF4-FFF2-40B4-BE49-F238E27FC236}">
                <a16:creationId xmlns:a16="http://schemas.microsoft.com/office/drawing/2014/main" id="{5EB15A00-99CF-42ED-8F75-38BAB6A7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3283" name="Group 3">
            <a:extLst>
              <a:ext uri="{FF2B5EF4-FFF2-40B4-BE49-F238E27FC236}">
                <a16:creationId xmlns:a16="http://schemas.microsoft.com/office/drawing/2014/main" id="{1C9070B9-8456-46BC-81D3-7749A918EC3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3303" name="Text Box 4">
              <a:extLst>
                <a:ext uri="{FF2B5EF4-FFF2-40B4-BE49-F238E27FC236}">
                  <a16:creationId xmlns:a16="http://schemas.microsoft.com/office/drawing/2014/main" id="{67D3584E-4948-478A-9541-FC9A3BD22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3304" name="Line 5">
              <a:extLst>
                <a:ext uri="{FF2B5EF4-FFF2-40B4-BE49-F238E27FC236}">
                  <a16:creationId xmlns:a16="http://schemas.microsoft.com/office/drawing/2014/main" id="{25439EF6-1562-41EE-BA2C-CFEC0954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3284" name="Rectangle 2">
            <a:extLst>
              <a:ext uri="{FF2B5EF4-FFF2-40B4-BE49-F238E27FC236}">
                <a16:creationId xmlns:a16="http://schemas.microsoft.com/office/drawing/2014/main" id="{7C7E133A-3D4D-488E-B6E9-513EDFFE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3285" name="Rectangle 26">
            <a:extLst>
              <a:ext uri="{FF2B5EF4-FFF2-40B4-BE49-F238E27FC236}">
                <a16:creationId xmlns:a16="http://schemas.microsoft.com/office/drawing/2014/main" id="{7EB4F4A3-DC45-47EE-952E-1812281B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74" y="1474008"/>
            <a:ext cx="2553904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후 정리사항</a:t>
            </a:r>
          </a:p>
        </p:txBody>
      </p:sp>
      <p:graphicFrame>
        <p:nvGraphicFramePr>
          <p:cNvPr id="4" name="Group 112">
            <a:extLst>
              <a:ext uri="{FF2B5EF4-FFF2-40B4-BE49-F238E27FC236}">
                <a16:creationId xmlns:a16="http://schemas.microsoft.com/office/drawing/2014/main" id="{E60D713B-BC78-4875-A84F-C5BCA0C00935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2060575"/>
          <a:ext cx="7743825" cy="2344738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  부  내  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시행결과정리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과정시행 결과 보고서 정리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과정에 대한 평가 내용 정리 및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 사항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Check/Feedback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과정시행 결과 각 부서에 통보가 필요한 조치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업무연락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시행결과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 및 문제점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향후 계획 등 수강생 관련 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교육자료 정리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중 수강생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발표자료 등 체계적으로 정리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교보재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 각종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Material 1Set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보관정리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강의실 정리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교육 기수 시행 준비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물품 정리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정돈 및 강의장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template04_2">
            <a:extLst>
              <a:ext uri="{FF2B5EF4-FFF2-40B4-BE49-F238E27FC236}">
                <a16:creationId xmlns:a16="http://schemas.microsoft.com/office/drawing/2014/main" id="{702A0B0E-FD63-488F-BB4C-4A3F2DE2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4307" name="Group 3">
            <a:extLst>
              <a:ext uri="{FF2B5EF4-FFF2-40B4-BE49-F238E27FC236}">
                <a16:creationId xmlns:a16="http://schemas.microsoft.com/office/drawing/2014/main" id="{FC2B63B5-61A8-4C43-A744-C1F01FF482D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4345" name="Text Box 4">
              <a:extLst>
                <a:ext uri="{FF2B5EF4-FFF2-40B4-BE49-F238E27FC236}">
                  <a16:creationId xmlns:a16="http://schemas.microsoft.com/office/drawing/2014/main" id="{6DEA0C63-F419-461E-8C93-1EB3AAAC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4346" name="Line 5">
              <a:extLst>
                <a:ext uri="{FF2B5EF4-FFF2-40B4-BE49-F238E27FC236}">
                  <a16:creationId xmlns:a16="http://schemas.microsoft.com/office/drawing/2014/main" id="{6703A8D0-69D6-45C9-97A1-04DEF7029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4308" name="Rectangle 2">
            <a:extLst>
              <a:ext uri="{FF2B5EF4-FFF2-40B4-BE49-F238E27FC236}">
                <a16:creationId xmlns:a16="http://schemas.microsoft.com/office/drawing/2014/main" id="{C11DD8DB-71B6-427E-827D-97E1FA3CE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4309" name="Rectangle 82">
            <a:extLst>
              <a:ext uri="{FF2B5EF4-FFF2-40B4-BE49-F238E27FC236}">
                <a16:creationId xmlns:a16="http://schemas.microsoft.com/office/drawing/2014/main" id="{11789D30-C664-40A6-8E50-AD13ED02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78" y="1332723"/>
            <a:ext cx="2129044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운영준비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Check-List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</a:t>
            </a:r>
          </a:p>
        </p:txBody>
      </p:sp>
      <p:graphicFrame>
        <p:nvGraphicFramePr>
          <p:cNvPr id="4" name="Group 197">
            <a:extLst>
              <a:ext uri="{FF2B5EF4-FFF2-40B4-BE49-F238E27FC236}">
                <a16:creationId xmlns:a16="http://schemas.microsoft.com/office/drawing/2014/main" id="{DAA073DF-BB83-4ADB-831A-04566ADE62B4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1700213"/>
          <a:ext cx="7345363" cy="1801812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준비사항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4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4327" name="Rectangle 139">
            <a:extLst>
              <a:ext uri="{FF2B5EF4-FFF2-40B4-BE49-F238E27FC236}">
                <a16:creationId xmlns:a16="http://schemas.microsoft.com/office/drawing/2014/main" id="{B974E466-C6E1-4F83-9A70-967AD8FB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50" y="3852085"/>
            <a:ext cx="1524776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 운영계획서</a:t>
            </a:r>
          </a:p>
        </p:txBody>
      </p:sp>
      <p:graphicFrame>
        <p:nvGraphicFramePr>
          <p:cNvPr id="6" name="Group 198">
            <a:extLst>
              <a:ext uri="{FF2B5EF4-FFF2-40B4-BE49-F238E27FC236}">
                <a16:creationId xmlns:a16="http://schemas.microsoft.com/office/drawing/2014/main" id="{C64CF935-25D2-4CFE-8FA8-708400AAE589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4292602"/>
          <a:ext cx="7345363" cy="2049463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0" name="Picture 2" descr="template04_2">
            <a:extLst>
              <a:ext uri="{FF2B5EF4-FFF2-40B4-BE49-F238E27FC236}">
                <a16:creationId xmlns:a16="http://schemas.microsoft.com/office/drawing/2014/main" id="{144A08BB-E03D-427C-9909-ABD5AD24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5331" name="Group 3">
            <a:extLst>
              <a:ext uri="{FF2B5EF4-FFF2-40B4-BE49-F238E27FC236}">
                <a16:creationId xmlns:a16="http://schemas.microsoft.com/office/drawing/2014/main" id="{08A069C2-FB8B-40FE-80A3-B4F8332DC85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55357" name="Text Box 4">
              <a:extLst>
                <a:ext uri="{FF2B5EF4-FFF2-40B4-BE49-F238E27FC236}">
                  <a16:creationId xmlns:a16="http://schemas.microsoft.com/office/drawing/2014/main" id="{5153AFCA-F8D0-4320-99D2-666DE1FCA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55358" name="Line 5">
              <a:extLst>
                <a:ext uri="{FF2B5EF4-FFF2-40B4-BE49-F238E27FC236}">
                  <a16:creationId xmlns:a16="http://schemas.microsoft.com/office/drawing/2014/main" id="{D9DADD96-C126-4C8B-A1FA-79B84156B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5332" name="Rectangle 2">
            <a:extLst>
              <a:ext uri="{FF2B5EF4-FFF2-40B4-BE49-F238E27FC236}">
                <a16:creationId xmlns:a16="http://schemas.microsoft.com/office/drawing/2014/main" id="{C3BD13B8-30F8-416C-A5B9-A7C93D277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7652"/>
            <a:ext cx="6767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교육운영 체크사항</a:t>
            </a:r>
          </a:p>
        </p:txBody>
      </p:sp>
      <p:sp>
        <p:nvSpPr>
          <p:cNvPr id="355333" name="Rectangle 44">
            <a:extLst>
              <a:ext uri="{FF2B5EF4-FFF2-40B4-BE49-F238E27FC236}">
                <a16:creationId xmlns:a16="http://schemas.microsoft.com/office/drawing/2014/main" id="{01E40DCD-699D-4289-B0F1-67BE454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8" y="1477185"/>
            <a:ext cx="2287806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강의장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토의장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 배치도</a:t>
            </a:r>
          </a:p>
        </p:txBody>
      </p:sp>
      <p:graphicFrame>
        <p:nvGraphicFramePr>
          <p:cNvPr id="4" name="Group 189">
            <a:extLst>
              <a:ext uri="{FF2B5EF4-FFF2-40B4-BE49-F238E27FC236}">
                <a16:creationId xmlns:a16="http://schemas.microsoft.com/office/drawing/2014/main" id="{83CAA71E-FC54-438E-AF1B-BDE16E0E5B00}"/>
              </a:ext>
            </a:extLst>
          </p:cNvPr>
          <p:cNvGraphicFramePr>
            <a:graphicFrameLocks noGrp="1"/>
          </p:cNvGraphicFramePr>
          <p:nvPr/>
        </p:nvGraphicFramePr>
        <p:xfrm>
          <a:off x="935040" y="1989140"/>
          <a:ext cx="7273925" cy="4346575"/>
        </p:xfrm>
        <a:graphic>
          <a:graphicData uri="http://schemas.openxmlformats.org/drawingml/2006/table">
            <a:tbl>
              <a:tblPr/>
              <a:tblGrid>
                <a:gridCol w="89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사용일시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장소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교육인원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119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 </a:t>
                      </a:r>
                      <a:r>
                        <a:rPr kumimoji="1" lang="ko-KR" alt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좌석배치도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3211</Words>
  <Application>Microsoft Office PowerPoint</Application>
  <PresentationFormat>화면 슬라이드 쇼(4:3)</PresentationFormat>
  <Paragraphs>871</Paragraphs>
  <Slides>46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0" baseType="lpstr">
      <vt:lpstr>HY견명조</vt:lpstr>
      <vt:lpstr>HY헤드라인M</vt:lpstr>
      <vt:lpstr>굴림</vt:lpstr>
      <vt:lpstr>맑은 고딕</vt:lpstr>
      <vt:lpstr>Arial</vt:lpstr>
      <vt:lpstr>BankGothic Md BT</vt:lpstr>
      <vt:lpstr>Calibri</vt:lpstr>
      <vt:lpstr>Calibri Light</vt:lpstr>
      <vt:lpstr>Tahoma</vt:lpstr>
      <vt:lpstr>Times New Roman</vt:lpstr>
      <vt:lpstr>Verdana</vt:lpstr>
      <vt:lpstr>Wingdings</vt:lpstr>
      <vt:lpstr>Office 테마</vt:lpstr>
      <vt:lpstr>Microsoft Clip Gallery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장경택 장경택</cp:lastModifiedBy>
  <cp:revision>1</cp:revision>
  <dcterms:created xsi:type="dcterms:W3CDTF">2019-03-03T13:30:22Z</dcterms:created>
  <dcterms:modified xsi:type="dcterms:W3CDTF">2019-03-03T13:30:40Z</dcterms:modified>
</cp:coreProperties>
</file>