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8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A0289-6050-FE70-E5A0-D96C3E2E5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A23B4-2007-490E-335B-B48919867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62492-56AF-F572-8EAB-5CE9964A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91C4-EBA0-42E2-9ED5-ED6B17F57C1D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14996-3DE7-BED1-F6E9-E517871A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B1454-D9A6-021F-CCBA-B9860E80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C134-D1A2-4266-9CD9-9205C7674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70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5256C-9994-B8C9-7FB6-D4679354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6C3396-493F-2FA0-A81C-8F9C20E9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199B2-C59E-669B-3303-D62A6E95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91C4-EBA0-42E2-9ED5-ED6B17F57C1D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A00A8-8F7D-C793-ECB2-282BE4A2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DDCA8-F7FD-592D-5F4C-60D7AC35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C134-D1A2-4266-9CD9-9205C7674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5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9DD94C-1EF1-4EFC-7363-1F0719C25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A28E6E-3F24-EDF2-505F-10480316E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1DC65-1F8E-34E7-456D-443955A5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91C4-EBA0-42E2-9ED5-ED6B17F57C1D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E875D-C3AA-746D-0DAB-F82CA799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54BC4-37F3-F71F-9D5F-1B2FEEC0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C134-D1A2-4266-9CD9-9205C7674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5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3FA4B-454E-2271-9592-0113A314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DC6E94-C51E-F7C5-3C40-060F8E222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17BAE-F995-D003-A9CC-3D7158B6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91C4-EBA0-42E2-9ED5-ED6B17F57C1D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954BE-583E-4C54-4078-6AB5B804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FAA52-2086-6541-4396-5098D960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C134-D1A2-4266-9CD9-9205C7674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7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19F2A-838E-D4C1-526B-99D9617A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85D0F3-73E4-86A1-70B7-F8FD78B5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DD3C3-92C1-CF8E-D126-5345DBD2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91C4-EBA0-42E2-9ED5-ED6B17F57C1D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0F654-B0E0-310D-BE75-F8A8F7D6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6F1F7-CCAB-3C16-B6A2-02966A19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C134-D1A2-4266-9CD9-9205C7674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02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557C5-BF4B-0427-DC9F-E0246372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E1257-39C9-7CED-4F10-A21F07851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EFD113-5D54-C799-7BDD-4F0EEE89E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0DD24E-40DB-B7DE-6BE6-E6C69062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91C4-EBA0-42E2-9ED5-ED6B17F57C1D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0EFEAE-EB6C-34D5-3C5A-98FEF961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CB31B-2DF1-332C-3CCB-AD3A4184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C134-D1A2-4266-9CD9-9205C7674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46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E0B9A-0981-CB11-8258-AE178E00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254C62-0FCB-FF35-D8A0-DCB1277E3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84636-A6DD-EEC1-114E-83EF00102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847BD5-45CF-BBBB-4347-6C6320FAA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F20ED4-067E-0C58-6539-A2F84D7A1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08FC9A-5F04-C5BD-0A9B-F55B43E4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91C4-EBA0-42E2-9ED5-ED6B17F57C1D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F62DB2-09EE-1FE1-6C53-71F8BE40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2F1C5D-64AA-9659-D2C1-B72DC289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C134-D1A2-4266-9CD9-9205C7674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5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15093-4BBC-2F78-1A9F-71ED6381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45D8B-C09B-BAA9-4567-43B16A01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91C4-EBA0-42E2-9ED5-ED6B17F57C1D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68538-6291-766D-9B25-2E9CD994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92CB6-10BE-50DF-AE29-17F0C586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C134-D1A2-4266-9CD9-9205C7674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3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274027-BE6C-E4C1-816B-8E195FAA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91C4-EBA0-42E2-9ED5-ED6B17F57C1D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7103A2-9014-0918-A7AF-5132B8E4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609752-48F8-0E78-D4D8-ED77DA34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C134-D1A2-4266-9CD9-9205C7674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77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62208-D0CC-BABF-0D89-5406FA90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A0D1A-3C09-A80D-87B1-5322AD603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2348C0-C5DB-B717-E432-9EC3E272E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F5E92-EA54-A62A-0978-926317DC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91C4-EBA0-42E2-9ED5-ED6B17F57C1D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94501-BE66-56C0-B1E7-64CC6D51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40625-3C77-6F2F-046A-A5AB8999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C134-D1A2-4266-9CD9-9205C7674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4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A95E0-68A5-5BC0-FB78-CCB5FCB0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EE91B7-0EC4-86A6-B77B-6395B1692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9CCDE7-B914-8818-9C52-33CA9C8EA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8C9D7F-86E2-C6CC-6E66-0EB29AC6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91C4-EBA0-42E2-9ED5-ED6B17F57C1D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1DDA9F-0E92-1210-69B9-88D5AA97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31093-83D3-EDAB-7C7B-4EFF8220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C134-D1A2-4266-9CD9-9205C7674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3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2209D4-610C-49E1-D28E-66513961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64F592-A82A-A982-7622-152EE1B95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F1E92-DAD2-58DD-AD6A-AE564F7F4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91C4-EBA0-42E2-9ED5-ED6B17F57C1D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16CAC-BB7E-620B-183C-9D832F0B1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30DED-C9B1-D5F3-CCE5-761C80A2C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DC134-D1A2-4266-9CD9-9205C7674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98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1BCEE82-0FE6-5815-3729-5BC54EBBD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4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4FDBC6-6A93-352E-D0B5-0AE8C426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6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218EDA-88BB-DF8B-953D-28CF02074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6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2927F6-7CD1-460A-14FF-28F3AB0BB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51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7E9D51-7E24-8756-A53A-E5E7CE570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F678F2-CB12-AC78-4202-B216A9952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1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32D926-81F7-C2FB-7B85-F4E4F8BDE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2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7C20EE-8886-2E98-CC22-283226FE6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3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AE438E-A8C9-ACF4-68EE-8D0A42EC5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8BE3FD-98B4-D2AD-0E8E-4E6F6D6C2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6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77CAF0-A344-987E-82C3-19767DE8E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9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04E89-F2AC-E182-3C8A-63BBAD0B0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3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D28F91-A254-4DB5-190E-57A7B0FDE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9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8C9354-0E4B-F83A-55B6-859A67214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5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5D5D29-47C6-7D09-42B3-8570FF0F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4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9DC540-7F80-6845-D110-1B0F17F1D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7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EF7C33-6DF8-52AE-1FB8-A65156D2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9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우린 최</dc:creator>
  <cp:lastModifiedBy>우린 최</cp:lastModifiedBy>
  <cp:revision>1</cp:revision>
  <dcterms:created xsi:type="dcterms:W3CDTF">2024-05-20T07:05:38Z</dcterms:created>
  <dcterms:modified xsi:type="dcterms:W3CDTF">2024-05-20T07:05:38Z</dcterms:modified>
</cp:coreProperties>
</file>