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 autoAdjust="0"/>
    <p:restoredTop sz="94660"/>
  </p:normalViewPr>
  <p:slideViewPr>
    <p:cSldViewPr snapToGrid="0">
      <p:cViewPr varScale="1">
        <p:scale>
          <a:sx n="29" d="100"/>
          <a:sy n="29" d="100"/>
        </p:scale>
        <p:origin x="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A244-A531-1B1B-B5D7-BDC626970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FDDD1-A9A6-31A7-BAE0-B417E1EE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871CD-61C8-C8E0-54A5-3134C6EC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75B63-C10C-F691-B43C-13F7659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20709-AD1F-79CF-16C9-24CDD92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9C20-669D-3181-CE56-FFBEABE9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8E1D7-03DF-AC2B-0005-7C328708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9D0C3-8384-95D7-56C9-3771BBC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E4494-C100-A9D6-DE0F-961914A5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2658A-6518-36DC-7B24-F47CAA6D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40E8F-9C8F-AC06-38F6-25155B14C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D4786-2DAD-0438-21BC-EE696DB8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BA7DE-E0D3-B59A-927B-AA3024DD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53867-D091-A09C-CC6C-73E1A089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E3299-85FF-1A29-BDFD-587A9BEA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1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B7A9-4BDE-A353-96A7-52F31316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F2C25-6006-DE70-5909-48AD613A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7704A-D715-6F4B-609A-D74DA33D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BCE33-F65F-8617-9982-FC1947A7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45B8E-6945-6C67-CC21-FC54ECB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1ACB-D2DB-5574-E7AE-E5D21014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724A0-2DE3-1F8B-57AF-9A9F7AAE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9F58F-F469-01BF-ED49-3D00D72D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E6D44-9DA2-A57D-8D0D-62D9B115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39939-0FF5-5C0E-205B-44F25398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4C15-8C31-24C6-78C9-C0998771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4A51D-E40C-9DB5-046F-A07CA6F3D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95FC2-1190-3C28-DBD6-31EC1855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3DCD-41E3-78E9-408E-65A21440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17E88-4A4D-8B8A-01BA-E846B64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0CF88-7C6E-BD04-2EC4-4A8D4CE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F377-CF4C-DF03-CDBD-B5C4E469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A429A-07F0-A119-A0DC-9266CCC4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5F0E8-F007-3BA4-C73C-201211CD4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C68A7-6612-7CD1-4FA6-6975C45FD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0625A-AC44-5B66-D5FB-53A6A1E2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3F1253-AD22-CD5F-9AC5-ACE9AB5F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2BAAAC-25F7-F9CC-5E9D-65EBDD42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A568A7-D0A6-47AD-5B3D-D13A9D90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308D-565B-A859-E5FC-AA62EA19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C0BC0-4B56-E2CE-3C9F-A2E9E608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9787A-535B-5231-A492-3C55306C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4E67A-8014-1077-0305-6BABEE5E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6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67761-2C88-81DE-EE99-D73E056A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1517A5-9BA5-B721-5C6D-8FB8D29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07AE1-B9A7-817C-761B-9574102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6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3C6A-2487-91AB-681D-0662EE9E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D95DF-3505-CA81-F38A-764ACAF4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60871-F8DF-B789-B10E-CA2526E4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65767-2B03-8B6C-85F5-9CE883C1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79BAA-9621-1A18-7AA9-0ED2A4CE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84573-E3FF-C9C9-44B6-D0C4B81D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E5E-6504-3DB7-DB9A-34D52B7E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B2F12-0A0E-84E3-2A3F-5D6C5DC8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36270-E38F-E619-3691-6244267B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D85C4-6184-0AEB-604E-A89AB947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F092D-3B21-2752-2B9E-92C7A137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5CAB7-71D0-0EEF-A2A7-BD5ECDC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7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CDCF5-536C-D1CF-EBEF-1415331F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A7735-8C2F-0D92-BCA0-88F2E773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3CE18-AAAE-CB8D-A157-7956D4335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3626-55F4-4AF6-B42B-9AC1A5C24709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06B8-F564-2EAC-B270-E87E8348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A52D7-5E8B-8640-7F89-5DDD9D8C4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719A-B33D-4C23-A919-B2B80F40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0F9D2D-D961-8352-0FE8-332F3CD1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3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8DFC41-B59D-61F4-14BD-9DCB8CC04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01F58-C797-B998-F048-DF88B24D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1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A66C9F-6A57-49A7-0912-F2CABCC6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97821-10C0-953F-019E-37F2A804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9657D6-C7FD-4518-2E8E-1DEB3A6A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6BC4E-CFA9-8C72-2760-00F9C532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AC8446-9429-3F31-547C-76F4DD42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D6CE83-A138-85DD-5DE8-8E3690C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AFA297-2B50-57C0-027C-1D6EB9A1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4C1EFB-4653-C7F5-D8DA-2ED42F2F0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667B93-655F-C046-85BE-93544DC2E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3E52B-5BDD-F2FE-ACFB-F806A94B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C91FA6-58AB-E286-A095-98A161D8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F03256-4132-B1C7-B247-196E08CA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92F8B6-2982-5806-3877-93F71964E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380CCD-2F51-48A8-DA56-DDB5B89D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우린 최</dc:creator>
  <cp:lastModifiedBy>우린 최</cp:lastModifiedBy>
  <cp:revision>1</cp:revision>
  <dcterms:created xsi:type="dcterms:W3CDTF">2024-05-23T13:16:59Z</dcterms:created>
  <dcterms:modified xsi:type="dcterms:W3CDTF">2024-05-23T13:16:59Z</dcterms:modified>
</cp:coreProperties>
</file>