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9" r:id="rId4"/>
    <p:sldId id="260" r:id="rId5"/>
    <p:sldId id="261" r:id="rId6"/>
    <p:sldId id="271" r:id="rId7"/>
    <p:sldId id="272" r:id="rId8"/>
    <p:sldId id="262" r:id="rId9"/>
    <p:sldId id="273" r:id="rId10"/>
    <p:sldId id="275" r:id="rId11"/>
    <p:sldId id="277" r:id="rId12"/>
    <p:sldId id="278" r:id="rId13"/>
    <p:sldId id="279" r:id="rId14"/>
    <p:sldId id="276" r:id="rId15"/>
    <p:sldId id="280" r:id="rId16"/>
    <p:sldId id="282" r:id="rId17"/>
    <p:sldId id="283" r:id="rId18"/>
    <p:sldId id="281" r:id="rId19"/>
    <p:sldId id="264" r:id="rId20"/>
    <p:sldId id="274" r:id="rId21"/>
    <p:sldId id="263" r:id="rId22"/>
    <p:sldId id="266" r:id="rId23"/>
    <p:sldId id="267" r:id="rId24"/>
    <p:sldId id="268" r:id="rId25"/>
  </p:sldIdLst>
  <p:sldSz cx="12192000" cy="6858000"/>
  <p:notesSz cx="6858000" cy="9144000"/>
  <p:embeddedFontLst>
    <p:embeddedFont>
      <p:font typeface="a로케트" panose="02020600000000000000" pitchFamily="18" charset="-127"/>
      <p:regular r:id="rId27"/>
    </p:embeddedFont>
    <p:embeddedFont>
      <p:font typeface="a타이틀고딕1" panose="02020600000000000000" pitchFamily="18" charset="-127"/>
      <p:regular r:id="rId28"/>
    </p:embeddedFont>
    <p:embeddedFont>
      <p:font typeface="a타이틀고딕2" panose="02020600000000000000" pitchFamily="18" charset="-127"/>
      <p:regular r:id="rId29"/>
    </p:embeddedFont>
    <p:embeddedFont>
      <p:font typeface="a타이틀고딕3" panose="02020600000000000000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6C3"/>
    <a:srgbClr val="ECF5E7"/>
    <a:srgbClr val="ED7D31"/>
    <a:srgbClr val="DAE3F3"/>
    <a:srgbClr val="D05F12"/>
    <a:srgbClr val="E6E6E6"/>
    <a:srgbClr val="FDDFE7"/>
    <a:srgbClr val="DCA67E"/>
    <a:srgbClr val="ED5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1803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604A4-DC03-4B54-9BDD-688A7EE02B1C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08767" y="841906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B695A-DFBB-45F6-A6ED-1A5E7A1BC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2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1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7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1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3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8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9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52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77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2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03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81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4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3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0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1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6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5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B695A-DFBB-45F6-A6ED-1A5E7A1BCD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B0C76-980D-417C-BABA-536FC1CA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38AAD-E463-42AE-826E-493A73378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25034-12A9-47D7-A7A2-A54B1CE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9C44-742D-4793-940A-81611F7A493B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27A42-6FB4-416F-BC54-630B23B3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642C9-97AA-4F42-9F63-23FAD5AB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73B3E-CFED-4C53-A6EF-1CC9253D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EA6395-EDD0-4A4A-B427-D334A7DA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E03D7-62B7-4E53-BADF-48596C8B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8ED9-900A-4F7E-9FD6-1167F66FB0B9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4DAF0-0E58-47E0-A0A3-BDB18BC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C29E7-8510-42D7-B4B7-0A895E92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A81354-3C81-40CA-B326-A85DD848F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33D9B-B185-43DB-B745-9A884C41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EB7D2-7BDE-4287-9410-9443B68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A7A4-7AF0-4B1F-9448-D70496154B39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3650C-D086-4CF3-951E-B5513836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4F03A-1C34-4A9F-BAD4-BAD3EE9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7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670C-CAB2-4C5E-97FC-E2C551A5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CFB9E-9A59-46C5-A56B-289B349B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5111B-577D-414A-9099-243C4528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56D7-56C6-4A11-83B4-65E358487A0D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171BF-2F24-4795-9239-866F65D3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98DED-0E5D-4742-9E06-1F8BB702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8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D9A0-8AA6-465B-B2E1-96B0567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9D68A-B540-40AC-876C-E6D757DB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D45C9-C2D2-4BB2-99CD-C3EFBD5C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60F-4751-490A-AA3B-CA50FBFB1E51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3359C-3EE4-4497-B579-48FFF0BC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0A8EC-798F-4F2C-A7B0-FF98EB47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C641-F83F-4C1A-80D8-5C62A511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02001-34C0-409F-8E1E-78754C268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1DD90-F03B-483F-A5ED-E7273D62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93106-ABFA-422A-AC4A-B097958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011C-F5AE-4D7D-A0CA-1D9CA7B4E0A0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3CC2C-6116-41E0-A6FC-3AF70CD5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A6D82-72FA-4CF5-861F-125558EB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4F3B7-06E1-4105-8449-E2B2677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E8973-5AA1-4739-841B-C03BFC9E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C7C85-3AF6-40E7-8B2A-DC168DA4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9DD6-C4DA-4927-871D-C8B52A229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BC102-49C8-408D-BFD6-2EBC6DEE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669487-6856-423E-8488-0822756B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152A-0FBD-4A1F-AE5F-E9BFF8B01FFA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CD276-EF5E-4B46-8844-73CFBB42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BB36CF-6041-4E22-A32F-3AFBCAC0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EBDA1-F600-4E59-B272-6348F68D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56CD0-BC60-4FF8-B111-281945C0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960A-15EB-4CC4-AE24-6C2671B9B465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99D98E-EDCD-46FD-B919-32151EB5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D84EDB-14B6-4D7B-93E1-EA7083B1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6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65F0DB-E0AE-4124-BD67-DAD8303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5913-E712-4E91-B582-FBC1D07104DF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9D7DAE-501F-49EE-95E9-EECB84CE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02C20-93F4-4CAF-9737-50306347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936" y="6480640"/>
            <a:ext cx="2743200" cy="365125"/>
          </a:xfrm>
        </p:spPr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848CA-519C-4260-A260-E0DC36BB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C79EF-2965-4CEC-A2ED-FA87C365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97593-D758-48CC-B047-E466B461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8C871-9364-48C1-8E1E-7FC2B756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3E28-4865-4F06-A0B9-796938A34E61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A1209-49D4-4381-BF6B-EAFD6AA5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BF3EE-648A-4080-8BAC-55157A0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73E8-A8B2-437B-8145-4611FF58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293E3-66CA-4D9A-90EF-89FC847B9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56643-EC86-455A-AC8A-2883BF49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06B29-7406-45AA-A932-E9C0FCD0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3FE9-EDEF-4999-A1CA-FFE0FC93A4C0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1EEA9-6329-4C2A-A9A9-E5E8771F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D6434D-43DE-4F53-B1C7-79A64A78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C5232-74DA-46EC-8135-A167CABB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ACCCF-42F8-451C-9C82-38BA0A92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757E8-0E41-49ED-923D-FD038CDC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7671-4254-4FFD-A919-DDC46EC9EF57}" type="datetime1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0C4CD-5348-401E-8342-22D41C3D3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78BC7-E4D4-435F-93AA-FC40426E5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4119" y="62194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defRPr>
            </a:lvl1pPr>
          </a:lstStyle>
          <a:p>
            <a:fld id="{0E0F1DC2-4F23-48F2-831C-BAD52A7EFF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0" y="201705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46" y="1217951"/>
            <a:ext cx="2850167" cy="242801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E3D13-4DE2-43D4-B508-5414B53C1A63}"/>
              </a:ext>
            </a:extLst>
          </p:cNvPr>
          <p:cNvGrpSpPr/>
          <p:nvPr/>
        </p:nvGrpSpPr>
        <p:grpSpPr>
          <a:xfrm>
            <a:off x="2390979" y="3823755"/>
            <a:ext cx="7410043" cy="1200329"/>
            <a:chOff x="2775679" y="3951872"/>
            <a:chExt cx="6640643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CA5A3-ECB0-4BAC-AA08-614B3408E14E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3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8CE84-51C9-4305-B710-53AD12DB17C1}"/>
                </a:ext>
              </a:extLst>
            </p:cNvPr>
            <p:cNvSpPr txBox="1"/>
            <p:nvPr/>
          </p:nvSpPr>
          <p:spPr>
            <a:xfrm>
              <a:off x="2775679" y="4603491"/>
              <a:ext cx="6640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D78514-C414-4CA2-93CE-D22E474A0925}"/>
              </a:ext>
            </a:extLst>
          </p:cNvPr>
          <p:cNvSpPr txBox="1"/>
          <p:nvPr/>
        </p:nvSpPr>
        <p:spPr>
          <a:xfrm>
            <a:off x="8716512" y="5151354"/>
            <a:ext cx="290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지도교수 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최종필교수님</a:t>
            </a:r>
            <a:endParaRPr lang="en-US" altLang="ko-KR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2014154041 </a:t>
            </a:r>
            <a:r>
              <a:rPr lang="ko-KR" altLang="en-US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황성우</a:t>
            </a:r>
            <a:b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</a:b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2017152019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배지예</a:t>
            </a:r>
            <a:endParaRPr lang="en-US" altLang="ko-KR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algn="r"/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2017154037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정혜선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5F4DFF-2479-461F-AA04-EB5FBBEA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16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C4C53C9-7925-4B8C-BA92-2F7799F017C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994553" y="201706"/>
            <a:ext cx="0" cy="7905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9C5F072-5F9A-4CD5-9323-2531208965E2}"/>
              </a:ext>
            </a:extLst>
          </p:cNvPr>
          <p:cNvSpPr/>
          <p:nvPr/>
        </p:nvSpPr>
        <p:spPr>
          <a:xfrm>
            <a:off x="6346481" y="992220"/>
            <a:ext cx="1296144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Find PW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8739643-6D23-4644-AD78-93AFDA85D806}"/>
              </a:ext>
            </a:extLst>
          </p:cNvPr>
          <p:cNvCxnSpPr/>
          <p:nvPr/>
        </p:nvCxnSpPr>
        <p:spPr>
          <a:xfrm>
            <a:off x="7642625" y="1172240"/>
            <a:ext cx="10686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1579BC0-F322-4DB9-B898-162236944607}"/>
              </a:ext>
            </a:extLst>
          </p:cNvPr>
          <p:cNvCxnSpPr>
            <a:cxnSpLocks/>
          </p:cNvCxnSpPr>
          <p:nvPr/>
        </p:nvCxnSpPr>
        <p:spPr>
          <a:xfrm>
            <a:off x="8695021" y="201295"/>
            <a:ext cx="0" cy="9893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87C360-4528-433E-BBE9-19BDE394B4C0}"/>
              </a:ext>
            </a:extLst>
          </p:cNvPr>
          <p:cNvCxnSpPr>
            <a:cxnSpLocks/>
          </p:cNvCxnSpPr>
          <p:nvPr/>
        </p:nvCxnSpPr>
        <p:spPr>
          <a:xfrm flipH="1">
            <a:off x="6690128" y="2587357"/>
            <a:ext cx="325016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5056662-0A1C-4945-B0D6-CBEBA7861DFC}"/>
              </a:ext>
            </a:extLst>
          </p:cNvPr>
          <p:cNvSpPr/>
          <p:nvPr/>
        </p:nvSpPr>
        <p:spPr>
          <a:xfrm>
            <a:off x="4781916" y="2260104"/>
            <a:ext cx="1908212" cy="654505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Choose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BottomNavigationMenu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E099DB0-95C5-4E90-92F7-F9E90FC7D94B}"/>
              </a:ext>
            </a:extLst>
          </p:cNvPr>
          <p:cNvCxnSpPr/>
          <p:nvPr/>
        </p:nvCxnSpPr>
        <p:spPr>
          <a:xfrm>
            <a:off x="3485772" y="3442689"/>
            <a:ext cx="0" cy="5898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05A26D-1CE8-44E8-89BD-F357D0EF51C5}"/>
              </a:ext>
            </a:extLst>
          </p:cNvPr>
          <p:cNvCxnSpPr/>
          <p:nvPr/>
        </p:nvCxnSpPr>
        <p:spPr>
          <a:xfrm flipV="1">
            <a:off x="3485772" y="3442779"/>
            <a:ext cx="5112568" cy="68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F1FC2F5-85E5-48EA-8286-0D282CD90103}"/>
              </a:ext>
            </a:extLst>
          </p:cNvPr>
          <p:cNvCxnSpPr/>
          <p:nvPr/>
        </p:nvCxnSpPr>
        <p:spPr>
          <a:xfrm>
            <a:off x="5736022" y="2914609"/>
            <a:ext cx="0" cy="111112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5A3BC87-7D6C-45EB-8871-B11E42355549}"/>
              </a:ext>
            </a:extLst>
          </p:cNvPr>
          <p:cNvCxnSpPr>
            <a:cxnSpLocks/>
          </p:cNvCxnSpPr>
          <p:nvPr/>
        </p:nvCxnSpPr>
        <p:spPr>
          <a:xfrm>
            <a:off x="9923864" y="218440"/>
            <a:ext cx="0" cy="23689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77C72C3-BEBE-4236-8252-15DF4E55E038}"/>
              </a:ext>
            </a:extLst>
          </p:cNvPr>
          <p:cNvCxnSpPr/>
          <p:nvPr/>
        </p:nvCxnSpPr>
        <p:spPr>
          <a:xfrm>
            <a:off x="8582257" y="3435889"/>
            <a:ext cx="0" cy="5499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0615304-B92B-4598-AE91-EC04DE45DCB8}"/>
              </a:ext>
            </a:extLst>
          </p:cNvPr>
          <p:cNvSpPr/>
          <p:nvPr/>
        </p:nvSpPr>
        <p:spPr>
          <a:xfrm>
            <a:off x="7521437" y="4025888"/>
            <a:ext cx="2121640" cy="505841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Food Truck Category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324C84F-7CB0-4A4A-8E6A-8FA241DABDA2}"/>
              </a:ext>
            </a:extLst>
          </p:cNvPr>
          <p:cNvSpPr/>
          <p:nvPr/>
        </p:nvSpPr>
        <p:spPr>
          <a:xfrm>
            <a:off x="2488246" y="4056431"/>
            <a:ext cx="1995051" cy="505841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Order List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D893F-DE1A-41ED-9039-6092467E8D5B}"/>
              </a:ext>
            </a:extLst>
          </p:cNvPr>
          <p:cNvSpPr/>
          <p:nvPr/>
        </p:nvSpPr>
        <p:spPr>
          <a:xfrm>
            <a:off x="4981236" y="4047039"/>
            <a:ext cx="2121640" cy="505841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My Information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9EC6F6C-724A-4CE9-84BD-E5417D3E56A7}"/>
              </a:ext>
            </a:extLst>
          </p:cNvPr>
          <p:cNvCxnSpPr/>
          <p:nvPr/>
        </p:nvCxnSpPr>
        <p:spPr>
          <a:xfrm>
            <a:off x="3527340" y="4582213"/>
            <a:ext cx="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08400C-F4B6-41C9-BC67-6E4D887F1CA2}"/>
              </a:ext>
            </a:extLst>
          </p:cNvPr>
          <p:cNvSpPr/>
          <p:nvPr/>
        </p:nvSpPr>
        <p:spPr>
          <a:xfrm>
            <a:off x="2514226" y="5086269"/>
            <a:ext cx="1995051" cy="462432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Show Order List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68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7D6F98F-BFA2-433C-A94D-A1A3F216C601}"/>
              </a:ext>
            </a:extLst>
          </p:cNvPr>
          <p:cNvSpPr txBox="1"/>
          <p:nvPr/>
        </p:nvSpPr>
        <p:spPr>
          <a:xfrm>
            <a:off x="1158339" y="564338"/>
            <a:ext cx="32758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Click 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FoodTruck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Info Map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001854-9109-45B9-BCA8-F32286F35F23}"/>
              </a:ext>
            </a:extLst>
          </p:cNvPr>
          <p:cNvSpPr/>
          <p:nvPr/>
        </p:nvSpPr>
        <p:spPr>
          <a:xfrm>
            <a:off x="2512006" y="1943963"/>
            <a:ext cx="2121640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Food Truck Category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0A1D26-9C5B-4F64-9CBF-DFB8FDC628C4}"/>
              </a:ext>
            </a:extLst>
          </p:cNvPr>
          <p:cNvCxnSpPr>
            <a:endCxn id="28" idx="0"/>
          </p:cNvCxnSpPr>
          <p:nvPr/>
        </p:nvCxnSpPr>
        <p:spPr>
          <a:xfrm>
            <a:off x="3572826" y="2357330"/>
            <a:ext cx="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2336D0-78B2-4A4D-A0ED-780270A25014}"/>
              </a:ext>
            </a:extLst>
          </p:cNvPr>
          <p:cNvSpPr/>
          <p:nvPr/>
        </p:nvSpPr>
        <p:spPr>
          <a:xfrm>
            <a:off x="2512006" y="2861386"/>
            <a:ext cx="2121640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Select Want Category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1FCE7-E65A-4906-A109-392ECE663170}"/>
              </a:ext>
            </a:extLst>
          </p:cNvPr>
          <p:cNvSpPr/>
          <p:nvPr/>
        </p:nvSpPr>
        <p:spPr>
          <a:xfrm>
            <a:off x="2512006" y="3725481"/>
            <a:ext cx="2121640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Show GPS Map For User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8C2B3C-AA4F-4708-966B-D5EA172C5E3D}"/>
              </a:ext>
            </a:extLst>
          </p:cNvPr>
          <p:cNvCxnSpPr/>
          <p:nvPr/>
        </p:nvCxnSpPr>
        <p:spPr>
          <a:xfrm>
            <a:off x="3564685" y="3274753"/>
            <a:ext cx="5146" cy="45072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A7D3BD9A-B760-4079-90B4-067A829EF6BD}"/>
              </a:ext>
            </a:extLst>
          </p:cNvPr>
          <p:cNvSpPr/>
          <p:nvPr/>
        </p:nvSpPr>
        <p:spPr>
          <a:xfrm>
            <a:off x="2626613" y="4491111"/>
            <a:ext cx="1905616" cy="504056"/>
          </a:xfrm>
          <a:prstGeom prst="diamond">
            <a:avLst/>
          </a:prstGeom>
          <a:solidFill>
            <a:srgbClr val="EFD6C3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Exist Want Food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ED1FA4-77E2-406E-B7FC-67B4612CAF3F}"/>
              </a:ext>
            </a:extLst>
          </p:cNvPr>
          <p:cNvCxnSpPr/>
          <p:nvPr/>
        </p:nvCxnSpPr>
        <p:spPr>
          <a:xfrm>
            <a:off x="3574275" y="4138848"/>
            <a:ext cx="5146" cy="3288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FBCD5E-9617-4232-B969-14C17FAB8E34}"/>
              </a:ext>
            </a:extLst>
          </p:cNvPr>
          <p:cNvCxnSpPr/>
          <p:nvPr/>
        </p:nvCxnSpPr>
        <p:spPr>
          <a:xfrm>
            <a:off x="2007950" y="5276669"/>
            <a:ext cx="2985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E530128-9050-4C5B-A279-08E096518FE3}"/>
              </a:ext>
            </a:extLst>
          </p:cNvPr>
          <p:cNvCxnSpPr/>
          <p:nvPr/>
        </p:nvCxnSpPr>
        <p:spPr>
          <a:xfrm>
            <a:off x="3582295" y="5005717"/>
            <a:ext cx="0" cy="2500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B75A7C-232E-4305-81C7-DC74E259495B}"/>
              </a:ext>
            </a:extLst>
          </p:cNvPr>
          <p:cNvSpPr txBox="1"/>
          <p:nvPr/>
        </p:nvSpPr>
        <p:spPr>
          <a:xfrm>
            <a:off x="2259978" y="5276669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4059CED-873A-4188-BBBB-756121C54516}"/>
              </a:ext>
            </a:extLst>
          </p:cNvPr>
          <p:cNvCxnSpPr/>
          <p:nvPr/>
        </p:nvCxnSpPr>
        <p:spPr>
          <a:xfrm>
            <a:off x="2007950" y="3068069"/>
            <a:ext cx="0" cy="22140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90DF84F-9E19-4729-A2FF-F53F4EDAB43E}"/>
              </a:ext>
            </a:extLst>
          </p:cNvPr>
          <p:cNvCxnSpPr/>
          <p:nvPr/>
        </p:nvCxnSpPr>
        <p:spPr>
          <a:xfrm>
            <a:off x="2014796" y="3090028"/>
            <a:ext cx="504056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7C4718-D252-42F3-A2DB-2F26A235546D}"/>
              </a:ext>
            </a:extLst>
          </p:cNvPr>
          <p:cNvSpPr txBox="1"/>
          <p:nvPr/>
        </p:nvSpPr>
        <p:spPr>
          <a:xfrm>
            <a:off x="4273606" y="5291234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754939C-25FD-4A27-894A-C89B619C1345}"/>
              </a:ext>
            </a:extLst>
          </p:cNvPr>
          <p:cNvCxnSpPr/>
          <p:nvPr/>
        </p:nvCxnSpPr>
        <p:spPr>
          <a:xfrm>
            <a:off x="4978467" y="2139608"/>
            <a:ext cx="0" cy="31315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D2A34B1-A982-412C-86CB-44E5A63D888E}"/>
              </a:ext>
            </a:extLst>
          </p:cNvPr>
          <p:cNvCxnSpPr/>
          <p:nvPr/>
        </p:nvCxnSpPr>
        <p:spPr>
          <a:xfrm>
            <a:off x="4978467" y="2158793"/>
            <a:ext cx="504056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988CAC-87F7-4334-B920-5B0C4D3A254B}"/>
              </a:ext>
            </a:extLst>
          </p:cNvPr>
          <p:cNvSpPr/>
          <p:nvPr/>
        </p:nvSpPr>
        <p:spPr>
          <a:xfrm>
            <a:off x="5509582" y="1932924"/>
            <a:ext cx="2121640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Food Icon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AEC28-63A5-499E-8C99-C546762BEFC2}"/>
              </a:ext>
            </a:extLst>
          </p:cNvPr>
          <p:cNvSpPr/>
          <p:nvPr/>
        </p:nvSpPr>
        <p:spPr>
          <a:xfrm>
            <a:off x="5443133" y="2800315"/>
            <a:ext cx="2267728" cy="45431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Look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FoodTruck</a:t>
            </a:r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Information&amp;Review</a:t>
            </a:r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738EFE-0BC4-4DD2-B153-34C72FB8FDE6}"/>
              </a:ext>
            </a:extLst>
          </p:cNvPr>
          <p:cNvCxnSpPr/>
          <p:nvPr/>
        </p:nvCxnSpPr>
        <p:spPr>
          <a:xfrm flipH="1">
            <a:off x="6586940" y="3254632"/>
            <a:ext cx="1" cy="42633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5FECAC-4AD7-41B9-8346-1989F0A5050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6570402" y="2346291"/>
            <a:ext cx="6595" cy="454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51A7F52-B445-48B0-9678-F3D7EA27A4B4}"/>
              </a:ext>
            </a:extLst>
          </p:cNvPr>
          <p:cNvSpPr/>
          <p:nvPr/>
        </p:nvSpPr>
        <p:spPr>
          <a:xfrm>
            <a:off x="5469899" y="3680966"/>
            <a:ext cx="2220196" cy="501166"/>
          </a:xfrm>
          <a:prstGeom prst="diamond">
            <a:avLst/>
          </a:prstGeom>
          <a:solidFill>
            <a:srgbClr val="EFD6C3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Want Menu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49" name="Picture 2" descr="돼지꼬리 화살표 이미지 검색결과">
            <a:extLst>
              <a:ext uri="{FF2B5EF4-FFF2-40B4-BE49-F238E27FC236}">
                <a16:creationId xmlns:a16="http://schemas.microsoft.com/office/drawing/2014/main" id="{67E7EB3F-CD09-4F1C-9221-2CA4A92BE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2021">
            <a:off x="7424291" y="1122158"/>
            <a:ext cx="977270" cy="1069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D42CB32-92E3-454B-B28E-52B3C31841B8}"/>
              </a:ext>
            </a:extLst>
          </p:cNvPr>
          <p:cNvCxnSpPr/>
          <p:nvPr/>
        </p:nvCxnSpPr>
        <p:spPr>
          <a:xfrm>
            <a:off x="5784986" y="4432216"/>
            <a:ext cx="2175783" cy="157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B7B5079-5AC2-4D0A-8A21-D7280F0B7188}"/>
              </a:ext>
            </a:extLst>
          </p:cNvPr>
          <p:cNvCxnSpPr/>
          <p:nvPr/>
        </p:nvCxnSpPr>
        <p:spPr>
          <a:xfrm>
            <a:off x="6579871" y="4182132"/>
            <a:ext cx="0" cy="2500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B7B511C-AD6E-45E4-8EC1-14DA647B4602}"/>
              </a:ext>
            </a:extLst>
          </p:cNvPr>
          <p:cNvSpPr txBox="1"/>
          <p:nvPr/>
        </p:nvSpPr>
        <p:spPr>
          <a:xfrm>
            <a:off x="7398083" y="4432216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369C96-9F2E-47A8-BD86-01A4027B0019}"/>
              </a:ext>
            </a:extLst>
          </p:cNvPr>
          <p:cNvSpPr txBox="1"/>
          <p:nvPr/>
        </p:nvSpPr>
        <p:spPr>
          <a:xfrm>
            <a:off x="5230495" y="4533788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F6CF3D2-0F71-484B-9769-855AFFCF55B5}"/>
              </a:ext>
            </a:extLst>
          </p:cNvPr>
          <p:cNvCxnSpPr/>
          <p:nvPr/>
        </p:nvCxnSpPr>
        <p:spPr>
          <a:xfrm flipH="1">
            <a:off x="5784984" y="4420861"/>
            <a:ext cx="2" cy="82169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89F9D5B-5B1E-42E6-A056-FAD20FD6A477}"/>
              </a:ext>
            </a:extLst>
          </p:cNvPr>
          <p:cNvCxnSpPr/>
          <p:nvPr/>
        </p:nvCxnSpPr>
        <p:spPr>
          <a:xfrm flipH="1">
            <a:off x="7960769" y="2159729"/>
            <a:ext cx="1" cy="23079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50C98F5-C3A6-4748-A66A-4C47279E74C3}"/>
              </a:ext>
            </a:extLst>
          </p:cNvPr>
          <p:cNvCxnSpPr/>
          <p:nvPr/>
        </p:nvCxnSpPr>
        <p:spPr>
          <a:xfrm flipH="1">
            <a:off x="7631222" y="2163161"/>
            <a:ext cx="32954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8BEA2E-0376-4596-AFBC-3DB71A3DC680}"/>
              </a:ext>
            </a:extLst>
          </p:cNvPr>
          <p:cNvSpPr/>
          <p:nvPr/>
        </p:nvSpPr>
        <p:spPr>
          <a:xfrm>
            <a:off x="5228886" y="5242553"/>
            <a:ext cx="1205640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Select Menu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01206C-0E3E-4444-966D-F47267CDD68E}"/>
              </a:ext>
            </a:extLst>
          </p:cNvPr>
          <p:cNvCxnSpPr/>
          <p:nvPr/>
        </p:nvCxnSpPr>
        <p:spPr>
          <a:xfrm>
            <a:off x="5784986" y="5646001"/>
            <a:ext cx="5505" cy="3392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0E5F827-DB77-4010-88D8-063044D64B1F}"/>
              </a:ext>
            </a:extLst>
          </p:cNvPr>
          <p:cNvCxnSpPr/>
          <p:nvPr/>
        </p:nvCxnSpPr>
        <p:spPr>
          <a:xfrm>
            <a:off x="4652696" y="5977326"/>
            <a:ext cx="11540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C0A788-1862-466C-ACC8-2023BAA211A1}"/>
              </a:ext>
            </a:extLst>
          </p:cNvPr>
          <p:cNvCxnSpPr>
            <a:cxnSpLocks/>
          </p:cNvCxnSpPr>
          <p:nvPr/>
        </p:nvCxnSpPr>
        <p:spPr>
          <a:xfrm>
            <a:off x="4652696" y="5958276"/>
            <a:ext cx="0" cy="6942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BD99D-66D9-4AD2-99BB-4AD2373CB470}"/>
              </a:ext>
            </a:extLst>
          </p:cNvPr>
          <p:cNvGrpSpPr/>
          <p:nvPr/>
        </p:nvGrpSpPr>
        <p:grpSpPr>
          <a:xfrm>
            <a:off x="8432174" y="540376"/>
            <a:ext cx="2119634" cy="3999479"/>
            <a:chOff x="8546534" y="1131279"/>
            <a:chExt cx="2119634" cy="399947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C046F4-E7C2-4BE9-AE41-798896DC5FDD}"/>
                </a:ext>
              </a:extLst>
            </p:cNvPr>
            <p:cNvGrpSpPr/>
            <p:nvPr/>
          </p:nvGrpSpPr>
          <p:grpSpPr>
            <a:xfrm>
              <a:off x="8546534" y="1131279"/>
              <a:ext cx="2119634" cy="3999479"/>
              <a:chOff x="8546534" y="1131279"/>
              <a:chExt cx="2119634" cy="3999479"/>
            </a:xfrm>
          </p:grpSpPr>
          <p:pic>
            <p:nvPicPr>
              <p:cNvPr id="61" name="Picture 10">
                <a:extLst>
                  <a:ext uri="{FF2B5EF4-FFF2-40B4-BE49-F238E27FC236}">
                    <a16:creationId xmlns:a16="http://schemas.microsoft.com/office/drawing/2014/main" id="{35FEC143-0575-41B2-BB9E-2054729B71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534" y="1131279"/>
                <a:ext cx="2119634" cy="3999479"/>
              </a:xfrm>
              <a:prstGeom prst="rect">
                <a:avLst/>
              </a:prstGeom>
              <a:solidFill>
                <a:srgbClr val="FDDFE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8875BA8C-944D-4177-A6AC-8D31ECEF667C}"/>
                  </a:ext>
                </a:extLst>
              </p:cNvPr>
              <p:cNvGrpSpPr/>
              <p:nvPr/>
            </p:nvGrpSpPr>
            <p:grpSpPr>
              <a:xfrm>
                <a:off x="8643442" y="1556284"/>
                <a:ext cx="1975716" cy="3067487"/>
                <a:chOff x="8643442" y="1556284"/>
                <a:chExt cx="1975716" cy="3067487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9D6ED30-C146-4527-B4F4-8060EC9AB38D}"/>
                    </a:ext>
                  </a:extLst>
                </p:cNvPr>
                <p:cNvGrpSpPr/>
                <p:nvPr/>
              </p:nvGrpSpPr>
              <p:grpSpPr>
                <a:xfrm>
                  <a:off x="8643442" y="1556284"/>
                  <a:ext cx="1951937" cy="3067487"/>
                  <a:chOff x="1259632" y="228600"/>
                  <a:chExt cx="2880320" cy="4659749"/>
                </a:xfrm>
                <a:noFill/>
              </p:grpSpPr>
              <p:pic>
                <p:nvPicPr>
                  <p:cNvPr id="65" name="_x369498424" descr="EMB000047243440">
                    <a:extLst>
                      <a:ext uri="{FF2B5EF4-FFF2-40B4-BE49-F238E27FC236}">
                        <a16:creationId xmlns:a16="http://schemas.microsoft.com/office/drawing/2014/main" id="{8F70429D-4B3C-4550-A59C-E6048A90BB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59632" y="228600"/>
                    <a:ext cx="2880320" cy="46597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  <p:pic>
                <p:nvPicPr>
                  <p:cNvPr id="66" name="Picture 3">
                    <a:extLst>
                      <a:ext uri="{FF2B5EF4-FFF2-40B4-BE49-F238E27FC236}">
                        <a16:creationId xmlns:a16="http://schemas.microsoft.com/office/drawing/2014/main" id="{57A6837A-657A-4020-9A8C-18988C758B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5115" y="627534"/>
                    <a:ext cx="2854837" cy="3759666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3B5CB38F-8A28-49C3-AE16-B36E44411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463983">
                  <a:off x="10023468" y="2298158"/>
                  <a:ext cx="595690" cy="7003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67" name="Picture 11">
              <a:extLst>
                <a:ext uri="{FF2B5EF4-FFF2-40B4-BE49-F238E27FC236}">
                  <a16:creationId xmlns:a16="http://schemas.microsoft.com/office/drawing/2014/main" id="{649BA849-8F26-491C-A2EB-008FC37CA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1725" y="4637406"/>
              <a:ext cx="2035370" cy="265714"/>
            </a:xfrm>
            <a:prstGeom prst="rect">
              <a:avLst/>
            </a:prstGeom>
            <a:solidFill>
              <a:srgbClr val="FDDFE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930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27044B-0DB4-4E65-9B76-47D0E264989A}"/>
              </a:ext>
            </a:extLst>
          </p:cNvPr>
          <p:cNvCxnSpPr>
            <a:cxnSpLocks/>
          </p:cNvCxnSpPr>
          <p:nvPr/>
        </p:nvCxnSpPr>
        <p:spPr>
          <a:xfrm>
            <a:off x="4761309" y="201705"/>
            <a:ext cx="0" cy="10343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54134D-873D-4160-ACA1-3741DA1A2918}"/>
              </a:ext>
            </a:extLst>
          </p:cNvPr>
          <p:cNvSpPr/>
          <p:nvPr/>
        </p:nvSpPr>
        <p:spPr>
          <a:xfrm>
            <a:off x="4074990" y="1236061"/>
            <a:ext cx="1372637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Order Food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93B984-D74A-41B2-B76A-A5D1CCEFA8C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761309" y="1649428"/>
            <a:ext cx="0" cy="5227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932ED0-3AE0-428C-905E-D34238C3D437}"/>
              </a:ext>
            </a:extLst>
          </p:cNvPr>
          <p:cNvSpPr/>
          <p:nvPr/>
        </p:nvSpPr>
        <p:spPr>
          <a:xfrm>
            <a:off x="4074990" y="2172165"/>
            <a:ext cx="1372637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Order Info to </a:t>
            </a:r>
            <a:r>
              <a:rPr lang="en-US" altLang="ko-KR" sz="1200" dirty="0" err="1">
                <a:solidFill>
                  <a:schemeClr val="tx1"/>
                </a:solidFill>
              </a:rPr>
              <a:t>StoreOwner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07EC90-AAC1-4BBB-834D-3F249F8993AA}"/>
              </a:ext>
            </a:extLst>
          </p:cNvPr>
          <p:cNvCxnSpPr>
            <a:stCxn id="29" idx="2"/>
          </p:cNvCxnSpPr>
          <p:nvPr/>
        </p:nvCxnSpPr>
        <p:spPr>
          <a:xfrm>
            <a:off x="4761309" y="2585532"/>
            <a:ext cx="0" cy="5227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F229096-4365-4B4E-9FA2-8EDED5E82A91}"/>
              </a:ext>
            </a:extLst>
          </p:cNvPr>
          <p:cNvSpPr/>
          <p:nvPr/>
        </p:nvSpPr>
        <p:spPr>
          <a:xfrm>
            <a:off x="3686624" y="3108269"/>
            <a:ext cx="2220196" cy="720080"/>
          </a:xfrm>
          <a:prstGeom prst="diamond">
            <a:avLst/>
          </a:prstGeom>
          <a:solidFill>
            <a:srgbClr val="EFD6C3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Pick up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Possible Right now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2EE3DB9-923A-4653-87B0-92FF5E0C1914}"/>
              </a:ext>
            </a:extLst>
          </p:cNvPr>
          <p:cNvCxnSpPr>
            <a:cxnSpLocks/>
          </p:cNvCxnSpPr>
          <p:nvPr/>
        </p:nvCxnSpPr>
        <p:spPr>
          <a:xfrm>
            <a:off x="3268439" y="4107041"/>
            <a:ext cx="3002821" cy="31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D7B05F7-A0A5-4E2F-82EF-EB9322D54D15}"/>
              </a:ext>
            </a:extLst>
          </p:cNvPr>
          <p:cNvCxnSpPr>
            <a:cxnSpLocks/>
          </p:cNvCxnSpPr>
          <p:nvPr/>
        </p:nvCxnSpPr>
        <p:spPr>
          <a:xfrm>
            <a:off x="4796722" y="3836089"/>
            <a:ext cx="0" cy="2500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D1CD57-588A-4C1E-AFA7-7B7D16DEE263}"/>
              </a:ext>
            </a:extLst>
          </p:cNvPr>
          <p:cNvSpPr txBox="1"/>
          <p:nvPr/>
        </p:nvSpPr>
        <p:spPr>
          <a:xfrm>
            <a:off x="3594718" y="4050826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7BC260-A4F3-438C-9948-1CE17F219FE1}"/>
              </a:ext>
            </a:extLst>
          </p:cNvPr>
          <p:cNvSpPr txBox="1"/>
          <p:nvPr/>
        </p:nvSpPr>
        <p:spPr>
          <a:xfrm>
            <a:off x="5528757" y="4050826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yes</a:t>
            </a:r>
            <a:endParaRPr lang="ko-KR" altLang="en-US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45CF06-E3F5-46F5-BC00-89A3458F929A}"/>
              </a:ext>
            </a:extLst>
          </p:cNvPr>
          <p:cNvCxnSpPr>
            <a:cxnSpLocks/>
          </p:cNvCxnSpPr>
          <p:nvPr/>
        </p:nvCxnSpPr>
        <p:spPr>
          <a:xfrm>
            <a:off x="6254176" y="4110141"/>
            <a:ext cx="0" cy="5166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FC433-AE46-47DB-9398-536DE378A33A}"/>
              </a:ext>
            </a:extLst>
          </p:cNvPr>
          <p:cNvSpPr/>
          <p:nvPr/>
        </p:nvSpPr>
        <p:spPr>
          <a:xfrm>
            <a:off x="5447627" y="4629828"/>
            <a:ext cx="1551365" cy="557333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a Message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지금 바로 오세요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89B77FB-1544-4E3B-86E0-A9C3A437177E}"/>
              </a:ext>
            </a:extLst>
          </p:cNvPr>
          <p:cNvCxnSpPr>
            <a:cxnSpLocks/>
          </p:cNvCxnSpPr>
          <p:nvPr/>
        </p:nvCxnSpPr>
        <p:spPr>
          <a:xfrm>
            <a:off x="3268440" y="4093705"/>
            <a:ext cx="0" cy="5555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2E5235-EE59-44C9-8CF0-7114A74B8AE0}"/>
              </a:ext>
            </a:extLst>
          </p:cNvPr>
          <p:cNvSpPr/>
          <p:nvPr/>
        </p:nvSpPr>
        <p:spPr>
          <a:xfrm>
            <a:off x="2246465" y="4649231"/>
            <a:ext cx="1944216" cy="53793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a Message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몇 분 후 찾아오세요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9D8E65-1C3C-4E7C-B4DF-338DC9D5864C}"/>
              </a:ext>
            </a:extLst>
          </p:cNvPr>
          <p:cNvCxnSpPr>
            <a:cxnSpLocks/>
          </p:cNvCxnSpPr>
          <p:nvPr/>
        </p:nvCxnSpPr>
        <p:spPr>
          <a:xfrm>
            <a:off x="3247273" y="5547202"/>
            <a:ext cx="29716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6EF927B-91D4-4720-85D1-57539A50FB18}"/>
              </a:ext>
            </a:extLst>
          </p:cNvPr>
          <p:cNvCxnSpPr>
            <a:cxnSpLocks/>
          </p:cNvCxnSpPr>
          <p:nvPr/>
        </p:nvCxnSpPr>
        <p:spPr>
          <a:xfrm>
            <a:off x="3251633" y="5187161"/>
            <a:ext cx="0" cy="3600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2F0962D-C594-4F6C-97BE-FAA396FCDD0B}"/>
              </a:ext>
            </a:extLst>
          </p:cNvPr>
          <p:cNvCxnSpPr>
            <a:cxnSpLocks/>
          </p:cNvCxnSpPr>
          <p:nvPr/>
        </p:nvCxnSpPr>
        <p:spPr>
          <a:xfrm>
            <a:off x="6218949" y="5204061"/>
            <a:ext cx="0" cy="3431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DD51F31-EB18-484E-897E-CB830EF28801}"/>
              </a:ext>
            </a:extLst>
          </p:cNvPr>
          <p:cNvCxnSpPr>
            <a:cxnSpLocks/>
          </p:cNvCxnSpPr>
          <p:nvPr/>
        </p:nvCxnSpPr>
        <p:spPr>
          <a:xfrm>
            <a:off x="4761309" y="5547202"/>
            <a:ext cx="0" cy="2500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327C159-192C-497D-A36E-9E6F3A19BBA8}"/>
              </a:ext>
            </a:extLst>
          </p:cNvPr>
          <p:cNvCxnSpPr>
            <a:cxnSpLocks/>
          </p:cNvCxnSpPr>
          <p:nvPr/>
        </p:nvCxnSpPr>
        <p:spPr>
          <a:xfrm>
            <a:off x="4778081" y="5784445"/>
            <a:ext cx="28015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BF7A80-EE55-458D-B23E-7F31A87E8AB0}"/>
              </a:ext>
            </a:extLst>
          </p:cNvPr>
          <p:cNvCxnSpPr>
            <a:cxnSpLocks/>
          </p:cNvCxnSpPr>
          <p:nvPr/>
        </p:nvCxnSpPr>
        <p:spPr>
          <a:xfrm>
            <a:off x="7557358" y="1370738"/>
            <a:ext cx="0" cy="44265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03D17F7-BE2D-498D-A328-15FEC0C6CEB9}"/>
              </a:ext>
            </a:extLst>
          </p:cNvPr>
          <p:cNvCxnSpPr>
            <a:cxnSpLocks/>
          </p:cNvCxnSpPr>
          <p:nvPr/>
        </p:nvCxnSpPr>
        <p:spPr>
          <a:xfrm>
            <a:off x="7538720" y="1370738"/>
            <a:ext cx="7387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6B4336-26AD-43EF-9B51-FCC2B54B6F5E}"/>
              </a:ext>
            </a:extLst>
          </p:cNvPr>
          <p:cNvSpPr/>
          <p:nvPr/>
        </p:nvSpPr>
        <p:spPr>
          <a:xfrm>
            <a:off x="8299095" y="1200404"/>
            <a:ext cx="1372637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Pick Up Food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168804-B046-4B26-9ADB-04BA4FF13BE1}"/>
              </a:ext>
            </a:extLst>
          </p:cNvPr>
          <p:cNvSpPr/>
          <p:nvPr/>
        </p:nvSpPr>
        <p:spPr>
          <a:xfrm>
            <a:off x="8299094" y="2428891"/>
            <a:ext cx="1372637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Write Review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D8541A7-EEC2-4912-B3EC-6C5C359B3AD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8985413" y="1613771"/>
            <a:ext cx="1" cy="8151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CCCEAB-5044-4904-8B74-61A049CD3593}"/>
              </a:ext>
            </a:extLst>
          </p:cNvPr>
          <p:cNvSpPr/>
          <p:nvPr/>
        </p:nvSpPr>
        <p:spPr>
          <a:xfrm>
            <a:off x="8306732" y="3604445"/>
            <a:ext cx="1372637" cy="413367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Registered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Review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A665C87-BC40-49EB-A4D0-E75ED482611E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8985413" y="2842258"/>
            <a:ext cx="7638" cy="7621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16E871-BEAA-4D6F-B224-86FC8C42EF43}"/>
              </a:ext>
            </a:extLst>
          </p:cNvPr>
          <p:cNvCxnSpPr/>
          <p:nvPr/>
        </p:nvCxnSpPr>
        <p:spPr>
          <a:xfrm>
            <a:off x="4114370" y="2191780"/>
            <a:ext cx="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C1B3E2-A023-40E8-AE0D-C6BFA4014C89}"/>
              </a:ext>
            </a:extLst>
          </p:cNvPr>
          <p:cNvSpPr/>
          <p:nvPr/>
        </p:nvSpPr>
        <p:spPr>
          <a:xfrm>
            <a:off x="4469409" y="4311168"/>
            <a:ext cx="1944216" cy="462432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to Revise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User Information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DCD3C-07CD-4490-A6C0-444CB2ACA39A}"/>
              </a:ext>
            </a:extLst>
          </p:cNvPr>
          <p:cNvSpPr txBox="1"/>
          <p:nvPr/>
        </p:nvSpPr>
        <p:spPr>
          <a:xfrm>
            <a:off x="1158339" y="566178"/>
            <a:ext cx="32758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Click My Information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C13B05-3CAD-4AF5-A297-AD7DE572220D}"/>
              </a:ext>
            </a:extLst>
          </p:cNvPr>
          <p:cNvSpPr/>
          <p:nvPr/>
        </p:nvSpPr>
        <p:spPr>
          <a:xfrm>
            <a:off x="3101256" y="1685939"/>
            <a:ext cx="2121640" cy="505841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Click My Information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B6154CFD-85CF-4A7A-A7B3-84E4A2AD0799}"/>
              </a:ext>
            </a:extLst>
          </p:cNvPr>
          <p:cNvSpPr/>
          <p:nvPr/>
        </p:nvSpPr>
        <p:spPr>
          <a:xfrm>
            <a:off x="3051977" y="2701865"/>
            <a:ext cx="2220196" cy="786060"/>
          </a:xfrm>
          <a:prstGeom prst="diamond">
            <a:avLst/>
          </a:prstGeom>
          <a:solidFill>
            <a:srgbClr val="EFD6C3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Want to change Information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B0236F-4424-42DE-878F-691C3CE07050}"/>
              </a:ext>
            </a:extLst>
          </p:cNvPr>
          <p:cNvCxnSpPr/>
          <p:nvPr/>
        </p:nvCxnSpPr>
        <p:spPr>
          <a:xfrm flipH="1">
            <a:off x="4159201" y="3502391"/>
            <a:ext cx="2874" cy="3289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7A3EB9-FADB-45EE-A8EB-DDBEFD1BAF40}"/>
              </a:ext>
            </a:extLst>
          </p:cNvPr>
          <p:cNvCxnSpPr/>
          <p:nvPr/>
        </p:nvCxnSpPr>
        <p:spPr>
          <a:xfrm>
            <a:off x="2980499" y="3831371"/>
            <a:ext cx="24482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C78221-549D-41B6-9E97-72752CED8F19}"/>
              </a:ext>
            </a:extLst>
          </p:cNvPr>
          <p:cNvCxnSpPr/>
          <p:nvPr/>
        </p:nvCxnSpPr>
        <p:spPr>
          <a:xfrm>
            <a:off x="5428771" y="3831371"/>
            <a:ext cx="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47980E-2F5F-4EF6-8E70-6A55C7B65F93}"/>
              </a:ext>
            </a:extLst>
          </p:cNvPr>
          <p:cNvSpPr txBox="1"/>
          <p:nvPr/>
        </p:nvSpPr>
        <p:spPr>
          <a:xfrm>
            <a:off x="2966457" y="348221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8FC894-73E5-4507-A5F1-4181BD71D2C5}"/>
              </a:ext>
            </a:extLst>
          </p:cNvPr>
          <p:cNvSpPr txBox="1"/>
          <p:nvPr/>
        </p:nvSpPr>
        <p:spPr>
          <a:xfrm>
            <a:off x="4900496" y="348221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1F8EE2F-0258-4759-9C38-32FCF7DEE9B4}"/>
              </a:ext>
            </a:extLst>
          </p:cNvPr>
          <p:cNvCxnSpPr/>
          <p:nvPr/>
        </p:nvCxnSpPr>
        <p:spPr>
          <a:xfrm>
            <a:off x="2978667" y="3831371"/>
            <a:ext cx="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66CFC0-89B8-49EB-B0BB-EEF7B7E1FA09}"/>
              </a:ext>
            </a:extLst>
          </p:cNvPr>
          <p:cNvSpPr/>
          <p:nvPr/>
        </p:nvSpPr>
        <p:spPr>
          <a:xfrm>
            <a:off x="2194399" y="4344487"/>
            <a:ext cx="1499423" cy="462432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Just Confirm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DD7694-D556-4FEC-887C-EF2AF66A5B56}"/>
              </a:ext>
            </a:extLst>
          </p:cNvPr>
          <p:cNvSpPr/>
          <p:nvPr/>
        </p:nvSpPr>
        <p:spPr>
          <a:xfrm>
            <a:off x="7876592" y="1571874"/>
            <a:ext cx="1849400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Change Password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3CA84E-C080-4C1F-8FD7-433EF379E5B3}"/>
              </a:ext>
            </a:extLst>
          </p:cNvPr>
          <p:cNvCxnSpPr/>
          <p:nvPr/>
        </p:nvCxnSpPr>
        <p:spPr>
          <a:xfrm>
            <a:off x="6413625" y="4586914"/>
            <a:ext cx="72007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631DEF-9646-43B6-B29F-C1B4A5CF9C72}"/>
              </a:ext>
            </a:extLst>
          </p:cNvPr>
          <p:cNvCxnSpPr/>
          <p:nvPr/>
        </p:nvCxnSpPr>
        <p:spPr>
          <a:xfrm flipV="1">
            <a:off x="7133704" y="1759734"/>
            <a:ext cx="0" cy="2827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9F2E4B8-2297-4BF8-8E68-78EB8189803F}"/>
              </a:ext>
            </a:extLst>
          </p:cNvPr>
          <p:cNvCxnSpPr/>
          <p:nvPr/>
        </p:nvCxnSpPr>
        <p:spPr>
          <a:xfrm>
            <a:off x="7141246" y="1770488"/>
            <a:ext cx="71253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92ECDD-1991-4D1C-9D1F-B828F5CAD18E}"/>
              </a:ext>
            </a:extLst>
          </p:cNvPr>
          <p:cNvSpPr/>
          <p:nvPr/>
        </p:nvSpPr>
        <p:spPr>
          <a:xfrm>
            <a:off x="4469409" y="5144110"/>
            <a:ext cx="1944215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Change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PhoneNumber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B6C4D6A-8C86-4072-B875-43DFF82DC238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>
            <a:off x="5441517" y="4773600"/>
            <a:ext cx="0" cy="37051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7076D39-60A7-4C63-BD41-D980C94A4EC3}"/>
              </a:ext>
            </a:extLst>
          </p:cNvPr>
          <p:cNvCxnSpPr/>
          <p:nvPr/>
        </p:nvCxnSpPr>
        <p:spPr>
          <a:xfrm>
            <a:off x="6428708" y="5313120"/>
            <a:ext cx="135306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DEC78F-1F2E-42A4-A680-B6F589F0E3B2}"/>
              </a:ext>
            </a:extLst>
          </p:cNvPr>
          <p:cNvSpPr/>
          <p:nvPr/>
        </p:nvSpPr>
        <p:spPr>
          <a:xfrm>
            <a:off x="7829184" y="5144110"/>
            <a:ext cx="1944215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Complete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C4D31-75F7-41DE-AE20-1A22DACCF80C}"/>
              </a:ext>
            </a:extLst>
          </p:cNvPr>
          <p:cNvCxnSpPr>
            <a:endCxn id="49" idx="0"/>
          </p:cNvCxnSpPr>
          <p:nvPr/>
        </p:nvCxnSpPr>
        <p:spPr>
          <a:xfrm>
            <a:off x="8801292" y="1931914"/>
            <a:ext cx="0" cy="121209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0F6A27-9D0B-4780-BE31-74D899542B61}"/>
              </a:ext>
            </a:extLst>
          </p:cNvPr>
          <p:cNvSpPr/>
          <p:nvPr/>
        </p:nvSpPr>
        <p:spPr>
          <a:xfrm>
            <a:off x="7876592" y="3144005"/>
            <a:ext cx="1849400" cy="54790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Recomfirm</a:t>
            </a:r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to Change Password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FD0530-3E74-4B78-8B7B-2CF9886EB7E5}"/>
              </a:ext>
            </a:extLst>
          </p:cNvPr>
          <p:cNvCxnSpPr>
            <a:endCxn id="47" idx="0"/>
          </p:cNvCxnSpPr>
          <p:nvPr/>
        </p:nvCxnSpPr>
        <p:spPr>
          <a:xfrm>
            <a:off x="8801292" y="3691905"/>
            <a:ext cx="0" cy="14522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7" y="477676"/>
            <a:ext cx="5506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모듈 상세설계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점주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8DCE19-D641-4A9A-9ECC-CBEC85558C2E}"/>
              </a:ext>
            </a:extLst>
          </p:cNvPr>
          <p:cNvSpPr/>
          <p:nvPr/>
        </p:nvSpPr>
        <p:spPr>
          <a:xfrm>
            <a:off x="5566369" y="1178263"/>
            <a:ext cx="2164082" cy="611614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Store-Owner mode log-in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92DB461-BF84-4CAC-AE11-88604C738ACB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6645392" y="1789877"/>
            <a:ext cx="3018" cy="3682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0E6582FB-7F13-4DD5-A4CA-2EAC6CAC6D62}"/>
              </a:ext>
            </a:extLst>
          </p:cNvPr>
          <p:cNvSpPr/>
          <p:nvPr/>
        </p:nvSpPr>
        <p:spPr>
          <a:xfrm>
            <a:off x="5702536" y="2158138"/>
            <a:ext cx="1885711" cy="449596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3E39A8-29F2-44FD-B4AA-C2B3729E3E39}"/>
              </a:ext>
            </a:extLst>
          </p:cNvPr>
          <p:cNvSpPr/>
          <p:nvPr/>
        </p:nvSpPr>
        <p:spPr>
          <a:xfrm>
            <a:off x="2908238" y="3176902"/>
            <a:ext cx="1721548" cy="483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Sing up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EC563C6-4B94-4BE6-AD81-BD27B42A282F}"/>
              </a:ext>
            </a:extLst>
          </p:cNvPr>
          <p:cNvSpPr/>
          <p:nvPr/>
        </p:nvSpPr>
        <p:spPr>
          <a:xfrm>
            <a:off x="8932817" y="3176901"/>
            <a:ext cx="1721548" cy="807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Main Screen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B6A04F-9C6B-483E-88C9-E6BDF3CC1807}"/>
              </a:ext>
            </a:extLst>
          </p:cNvPr>
          <p:cNvSpPr/>
          <p:nvPr/>
        </p:nvSpPr>
        <p:spPr>
          <a:xfrm>
            <a:off x="5050074" y="2555788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B80AD6-0F78-414E-8043-A744765AFF12}"/>
              </a:ext>
            </a:extLst>
          </p:cNvPr>
          <p:cNvSpPr/>
          <p:nvPr/>
        </p:nvSpPr>
        <p:spPr>
          <a:xfrm>
            <a:off x="7586925" y="2533769"/>
            <a:ext cx="5528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E1C63CC-F97E-41A5-B0AD-95A5B8DF2FE0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645392" y="2607734"/>
            <a:ext cx="0" cy="30141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D62850-46D9-4BED-BA96-5191B3A076E6}"/>
              </a:ext>
            </a:extLst>
          </p:cNvPr>
          <p:cNvCxnSpPr/>
          <p:nvPr/>
        </p:nvCxnSpPr>
        <p:spPr>
          <a:xfrm>
            <a:off x="3769012" y="2909147"/>
            <a:ext cx="602457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BFB1F3-0237-4615-8007-6AF60652D50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769012" y="2909147"/>
            <a:ext cx="0" cy="26775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A63F09-07AB-45E5-9822-B7D4B1A79430}"/>
              </a:ext>
            </a:extLst>
          </p:cNvPr>
          <p:cNvCxnSpPr>
            <a:endCxn id="61" idx="0"/>
          </p:cNvCxnSpPr>
          <p:nvPr/>
        </p:nvCxnSpPr>
        <p:spPr>
          <a:xfrm>
            <a:off x="9793591" y="2909147"/>
            <a:ext cx="0" cy="2677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248124-B195-4510-BB53-0D144F32FD9E}"/>
              </a:ext>
            </a:extLst>
          </p:cNvPr>
          <p:cNvSpPr/>
          <p:nvPr/>
        </p:nvSpPr>
        <p:spPr>
          <a:xfrm>
            <a:off x="1094793" y="4310145"/>
            <a:ext cx="1261872" cy="80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Fill in the blank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F14CBDF-75C4-4E87-8AA3-9E3414F750C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3769012" y="3660622"/>
            <a:ext cx="0" cy="28174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84AFCA5-0795-4784-A694-E40B5D5DB757}"/>
              </a:ext>
            </a:extLst>
          </p:cNvPr>
          <p:cNvCxnSpPr/>
          <p:nvPr/>
        </p:nvCxnSpPr>
        <p:spPr>
          <a:xfrm flipV="1">
            <a:off x="1725729" y="3942365"/>
            <a:ext cx="5669575" cy="157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AE9E6C-D5AF-4D94-BA8A-BCCADCABCFBA}"/>
              </a:ext>
            </a:extLst>
          </p:cNvPr>
          <p:cNvCxnSpPr/>
          <p:nvPr/>
        </p:nvCxnSpPr>
        <p:spPr>
          <a:xfrm>
            <a:off x="1742662" y="3925432"/>
            <a:ext cx="0" cy="384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3E582D-EDD8-4065-81F6-2501DAA7D7DA}"/>
              </a:ext>
            </a:extLst>
          </p:cNvPr>
          <p:cNvSpPr/>
          <p:nvPr/>
        </p:nvSpPr>
        <p:spPr>
          <a:xfrm>
            <a:off x="2645429" y="4310145"/>
            <a:ext cx="1398389" cy="80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 the acceptance button for GPS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316EE6-F79C-441A-B1A6-D735CFCC5BE1}"/>
              </a:ext>
            </a:extLst>
          </p:cNvPr>
          <p:cNvSpPr/>
          <p:nvPr/>
        </p:nvSpPr>
        <p:spPr>
          <a:xfrm>
            <a:off x="4450892" y="4308871"/>
            <a:ext cx="1834829" cy="80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 the acceptance button for personal information collection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4E03204-3D03-42B6-8953-4821316EBADB}"/>
              </a:ext>
            </a:extLst>
          </p:cNvPr>
          <p:cNvSpPr/>
          <p:nvPr/>
        </p:nvSpPr>
        <p:spPr>
          <a:xfrm>
            <a:off x="6761052" y="4308871"/>
            <a:ext cx="1261872" cy="80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Attach business registration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CFF0133-98C6-49D4-8CD9-EA596731C3CF}"/>
              </a:ext>
            </a:extLst>
          </p:cNvPr>
          <p:cNvCxnSpPr/>
          <p:nvPr/>
        </p:nvCxnSpPr>
        <p:spPr>
          <a:xfrm>
            <a:off x="3344624" y="3925432"/>
            <a:ext cx="0" cy="384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75D045B-A8C7-48B1-8DC2-4A5B6ADF3AFB}"/>
              </a:ext>
            </a:extLst>
          </p:cNvPr>
          <p:cNvCxnSpPr/>
          <p:nvPr/>
        </p:nvCxnSpPr>
        <p:spPr>
          <a:xfrm>
            <a:off x="5380312" y="3924158"/>
            <a:ext cx="0" cy="384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FA2296C-800F-4E0E-A58C-1362793D66F1}"/>
              </a:ext>
            </a:extLst>
          </p:cNvPr>
          <p:cNvCxnSpPr/>
          <p:nvPr/>
        </p:nvCxnSpPr>
        <p:spPr>
          <a:xfrm>
            <a:off x="7378371" y="3925432"/>
            <a:ext cx="0" cy="384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C4D565F-2EC1-4C93-BB93-EE0F720A63AE}"/>
              </a:ext>
            </a:extLst>
          </p:cNvPr>
          <p:cNvCxnSpPr/>
          <p:nvPr/>
        </p:nvCxnSpPr>
        <p:spPr>
          <a:xfrm flipV="1">
            <a:off x="1725729" y="5561076"/>
            <a:ext cx="5669575" cy="157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DD6062-B609-4FA1-BD44-C3594D679A4A}"/>
              </a:ext>
            </a:extLst>
          </p:cNvPr>
          <p:cNvCxnSpPr/>
          <p:nvPr/>
        </p:nvCxnSpPr>
        <p:spPr>
          <a:xfrm>
            <a:off x="1742662" y="5133654"/>
            <a:ext cx="0" cy="4299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E36DCA-8DAD-499C-8A38-4C3663625882}"/>
              </a:ext>
            </a:extLst>
          </p:cNvPr>
          <p:cNvCxnSpPr/>
          <p:nvPr/>
        </p:nvCxnSpPr>
        <p:spPr>
          <a:xfrm>
            <a:off x="3344623" y="5133654"/>
            <a:ext cx="0" cy="4299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E3AFE31-EA4C-4799-B053-280CEE59980B}"/>
              </a:ext>
            </a:extLst>
          </p:cNvPr>
          <p:cNvCxnSpPr/>
          <p:nvPr/>
        </p:nvCxnSpPr>
        <p:spPr>
          <a:xfrm>
            <a:off x="5380312" y="5133654"/>
            <a:ext cx="0" cy="4299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7C497E3-13BC-4576-B5BE-B1170ACA5FAA}"/>
              </a:ext>
            </a:extLst>
          </p:cNvPr>
          <p:cNvCxnSpPr/>
          <p:nvPr/>
        </p:nvCxnSpPr>
        <p:spPr>
          <a:xfrm>
            <a:off x="7378371" y="5133654"/>
            <a:ext cx="0" cy="4299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4AF84F3-E39D-4062-AB56-C4C70AC73365}"/>
              </a:ext>
            </a:extLst>
          </p:cNvPr>
          <p:cNvCxnSpPr/>
          <p:nvPr/>
        </p:nvCxnSpPr>
        <p:spPr>
          <a:xfrm>
            <a:off x="4450892" y="5561076"/>
            <a:ext cx="0" cy="384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52712E-A8DD-4287-BB44-D80B25E016C8}"/>
              </a:ext>
            </a:extLst>
          </p:cNvPr>
          <p:cNvSpPr/>
          <p:nvPr/>
        </p:nvSpPr>
        <p:spPr>
          <a:xfrm>
            <a:off x="3590118" y="5952720"/>
            <a:ext cx="1721548" cy="556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Sing up completed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AC383A-7923-4BCC-9713-7A282A29F760}"/>
              </a:ext>
            </a:extLst>
          </p:cNvPr>
          <p:cNvCxnSpPr>
            <a:cxnSpLocks/>
          </p:cNvCxnSpPr>
          <p:nvPr/>
        </p:nvCxnSpPr>
        <p:spPr>
          <a:xfrm flipV="1">
            <a:off x="5311666" y="6225288"/>
            <a:ext cx="3061444" cy="552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69D871-E702-4589-8609-87EC5950F87F}"/>
              </a:ext>
            </a:extLst>
          </p:cNvPr>
          <p:cNvCxnSpPr>
            <a:cxnSpLocks/>
          </p:cNvCxnSpPr>
          <p:nvPr/>
        </p:nvCxnSpPr>
        <p:spPr>
          <a:xfrm flipV="1">
            <a:off x="8358293" y="3580826"/>
            <a:ext cx="0" cy="26499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F9F9D08-B6A5-4BA4-BF37-E717A8281ADD}"/>
              </a:ext>
            </a:extLst>
          </p:cNvPr>
          <p:cNvCxnSpPr/>
          <p:nvPr/>
        </p:nvCxnSpPr>
        <p:spPr>
          <a:xfrm>
            <a:off x="8358293" y="3597759"/>
            <a:ext cx="574524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387FDB4-EC22-4EDB-9BCA-FCFAC2A9C603}"/>
              </a:ext>
            </a:extLst>
          </p:cNvPr>
          <p:cNvCxnSpPr>
            <a:cxnSpLocks/>
          </p:cNvCxnSpPr>
          <p:nvPr/>
        </p:nvCxnSpPr>
        <p:spPr>
          <a:xfrm>
            <a:off x="9794915" y="3999843"/>
            <a:ext cx="0" cy="266661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91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0D146F-147C-4158-92C9-48F21B9506E5}"/>
              </a:ext>
            </a:extLst>
          </p:cNvPr>
          <p:cNvSpPr/>
          <p:nvPr/>
        </p:nvSpPr>
        <p:spPr>
          <a:xfrm>
            <a:off x="5322529" y="463253"/>
            <a:ext cx="2164082" cy="611614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Main Screen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FCA3F1-6C8D-4977-AAF1-FCBF3DAFF857}"/>
              </a:ext>
            </a:extLst>
          </p:cNvPr>
          <p:cNvSpPr/>
          <p:nvPr/>
        </p:nvSpPr>
        <p:spPr>
          <a:xfrm>
            <a:off x="1932878" y="1927222"/>
            <a:ext cx="1721548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Location registration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DB226A-40B1-449B-8698-0023CD2DC35E}"/>
              </a:ext>
            </a:extLst>
          </p:cNvPr>
          <p:cNvSpPr/>
          <p:nvPr/>
        </p:nvSpPr>
        <p:spPr>
          <a:xfrm>
            <a:off x="5433162" y="1927222"/>
            <a:ext cx="1942815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Enter store introduction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D049FC-842F-42A3-B94B-4C45FD75A5D3}"/>
              </a:ext>
            </a:extLst>
          </p:cNvPr>
          <p:cNvSpPr/>
          <p:nvPr/>
        </p:nvSpPr>
        <p:spPr>
          <a:xfrm>
            <a:off x="9154713" y="1927222"/>
            <a:ext cx="1868887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Enter menu information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FD0F13C-12E7-477E-8694-3F2F3328F299}"/>
              </a:ext>
            </a:extLst>
          </p:cNvPr>
          <p:cNvCxnSpPr/>
          <p:nvPr/>
        </p:nvCxnSpPr>
        <p:spPr>
          <a:xfrm flipH="1">
            <a:off x="6400800" y="1074867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1E10AA-797C-4D91-9AFA-19A745BB4A73}"/>
              </a:ext>
            </a:extLst>
          </p:cNvPr>
          <p:cNvCxnSpPr/>
          <p:nvPr/>
        </p:nvCxnSpPr>
        <p:spPr>
          <a:xfrm>
            <a:off x="2776718" y="1490133"/>
            <a:ext cx="73124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BAEFE9A-B680-4808-960E-3DFAAA32C8E5}"/>
              </a:ext>
            </a:extLst>
          </p:cNvPr>
          <p:cNvCxnSpPr/>
          <p:nvPr/>
        </p:nvCxnSpPr>
        <p:spPr>
          <a:xfrm>
            <a:off x="2793651" y="1490133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9E258A0-2810-4232-AB81-9CA721B50454}"/>
              </a:ext>
            </a:extLst>
          </p:cNvPr>
          <p:cNvCxnSpPr/>
          <p:nvPr/>
        </p:nvCxnSpPr>
        <p:spPr>
          <a:xfrm>
            <a:off x="6400799" y="1490133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24E77E9-A018-456F-9D15-74A3BD59F7D7}"/>
              </a:ext>
            </a:extLst>
          </p:cNvPr>
          <p:cNvCxnSpPr/>
          <p:nvPr/>
        </p:nvCxnSpPr>
        <p:spPr>
          <a:xfrm>
            <a:off x="10072223" y="1490133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E53F0D-3D44-4013-ACBC-F08915AF8910}"/>
              </a:ext>
            </a:extLst>
          </p:cNvPr>
          <p:cNvSpPr/>
          <p:nvPr/>
        </p:nvSpPr>
        <p:spPr>
          <a:xfrm>
            <a:off x="1932878" y="3105764"/>
            <a:ext cx="1721548" cy="4441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GPS-based map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9B89FA-19BC-4322-9D82-D7E0C3FD4C42}"/>
              </a:ext>
            </a:extLst>
          </p:cNvPr>
          <p:cNvCxnSpPr>
            <a:stCxn id="44" idx="2"/>
          </p:cNvCxnSpPr>
          <p:nvPr/>
        </p:nvCxnSpPr>
        <p:spPr>
          <a:xfrm flipH="1">
            <a:off x="2793651" y="2735072"/>
            <a:ext cx="1" cy="3637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678A15A-75B6-423D-ADF3-03253EC08408}"/>
              </a:ext>
            </a:extLst>
          </p:cNvPr>
          <p:cNvCxnSpPr/>
          <p:nvPr/>
        </p:nvCxnSpPr>
        <p:spPr>
          <a:xfrm>
            <a:off x="2793651" y="3549886"/>
            <a:ext cx="0" cy="3874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481E1FF-8C6D-414F-8AB0-0BB1C09CEFB9}"/>
              </a:ext>
            </a:extLst>
          </p:cNvPr>
          <p:cNvSpPr/>
          <p:nvPr/>
        </p:nvSpPr>
        <p:spPr>
          <a:xfrm>
            <a:off x="571157" y="4680808"/>
            <a:ext cx="1721548" cy="4441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Select Store Location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8F68F9-1406-4213-BD65-C8E7C89D56F5}"/>
              </a:ext>
            </a:extLst>
          </p:cNvPr>
          <p:cNvSpPr/>
          <p:nvPr/>
        </p:nvSpPr>
        <p:spPr>
          <a:xfrm>
            <a:off x="1932878" y="5264984"/>
            <a:ext cx="1721548" cy="4441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Enter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 detailed address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5DB6D8D-8B3F-4180-B340-42710B140804}"/>
              </a:ext>
            </a:extLst>
          </p:cNvPr>
          <p:cNvCxnSpPr>
            <a:stCxn id="92" idx="2"/>
            <a:endCxn id="56" idx="0"/>
          </p:cNvCxnSpPr>
          <p:nvPr/>
        </p:nvCxnSpPr>
        <p:spPr>
          <a:xfrm>
            <a:off x="2793651" y="4476513"/>
            <a:ext cx="1" cy="78847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F2510C-0045-4EB8-9F23-A017101AB9C7}"/>
              </a:ext>
            </a:extLst>
          </p:cNvPr>
          <p:cNvSpPr/>
          <p:nvPr/>
        </p:nvSpPr>
        <p:spPr>
          <a:xfrm>
            <a:off x="1936264" y="5954866"/>
            <a:ext cx="1721548" cy="4441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Store location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A0A144-5359-442D-82C3-B04BC90527A6}"/>
              </a:ext>
            </a:extLst>
          </p:cNvPr>
          <p:cNvCxnSpPr>
            <a:cxnSpLocks/>
            <a:stCxn id="56" idx="2"/>
            <a:endCxn id="90" idx="0"/>
          </p:cNvCxnSpPr>
          <p:nvPr/>
        </p:nvCxnSpPr>
        <p:spPr>
          <a:xfrm>
            <a:off x="2793652" y="5709106"/>
            <a:ext cx="3386" cy="24576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9B193509-96E8-4119-B9A7-E4F5BA1EE049}"/>
              </a:ext>
            </a:extLst>
          </p:cNvPr>
          <p:cNvSpPr/>
          <p:nvPr/>
        </p:nvSpPr>
        <p:spPr>
          <a:xfrm>
            <a:off x="1644715" y="3920578"/>
            <a:ext cx="2297872" cy="555935"/>
          </a:xfrm>
          <a:prstGeom prst="flowChartDecision">
            <a:avLst/>
          </a:prstGeom>
          <a:solidFill>
            <a:srgbClr val="EFD6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Auto-Display location?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D3C5A2-77FA-45F7-8614-B7E4B01CA592}"/>
              </a:ext>
            </a:extLst>
          </p:cNvPr>
          <p:cNvSpPr/>
          <p:nvPr/>
        </p:nvSpPr>
        <p:spPr>
          <a:xfrm>
            <a:off x="2787600" y="4657898"/>
            <a:ext cx="5528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47DF994-6CCB-46BB-A155-0A62F5025F3D}"/>
              </a:ext>
            </a:extLst>
          </p:cNvPr>
          <p:cNvCxnSpPr/>
          <p:nvPr/>
        </p:nvCxnSpPr>
        <p:spPr>
          <a:xfrm flipH="1" flipV="1">
            <a:off x="1253067" y="4198545"/>
            <a:ext cx="391648" cy="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1F27B60-1FD9-45EE-8CC0-AFD04F7D4232}"/>
              </a:ext>
            </a:extLst>
          </p:cNvPr>
          <p:cNvCxnSpPr/>
          <p:nvPr/>
        </p:nvCxnSpPr>
        <p:spPr>
          <a:xfrm>
            <a:off x="1270000" y="4198545"/>
            <a:ext cx="0" cy="48226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0DC3180-EFD9-4CE7-9293-8F0F8A0131AC}"/>
              </a:ext>
            </a:extLst>
          </p:cNvPr>
          <p:cNvCxnSpPr>
            <a:cxnSpLocks/>
          </p:cNvCxnSpPr>
          <p:nvPr/>
        </p:nvCxnSpPr>
        <p:spPr>
          <a:xfrm>
            <a:off x="1273770" y="5128740"/>
            <a:ext cx="0" cy="37671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F472F4B-D1DA-4C83-BD95-60F418B8E508}"/>
              </a:ext>
            </a:extLst>
          </p:cNvPr>
          <p:cNvCxnSpPr>
            <a:endCxn id="56" idx="1"/>
          </p:cNvCxnSpPr>
          <p:nvPr/>
        </p:nvCxnSpPr>
        <p:spPr>
          <a:xfrm>
            <a:off x="1270000" y="5487045"/>
            <a:ext cx="66287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CB2E7E3-B683-451F-B9A4-4CAF2BB56F91}"/>
              </a:ext>
            </a:extLst>
          </p:cNvPr>
          <p:cNvSpPr/>
          <p:nvPr/>
        </p:nvSpPr>
        <p:spPr>
          <a:xfrm>
            <a:off x="1235182" y="383859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D166659-4F16-4D0B-A5D7-C852FD6B6A80}"/>
              </a:ext>
            </a:extLst>
          </p:cNvPr>
          <p:cNvCxnSpPr/>
          <p:nvPr/>
        </p:nvCxnSpPr>
        <p:spPr>
          <a:xfrm flipH="1">
            <a:off x="6400798" y="2742036"/>
            <a:ext cx="1" cy="3637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7FDBEB5-AE73-4B03-A64C-C2FAF1BC3B56}"/>
              </a:ext>
            </a:extLst>
          </p:cNvPr>
          <p:cNvSpPr/>
          <p:nvPr/>
        </p:nvSpPr>
        <p:spPr>
          <a:xfrm>
            <a:off x="5540024" y="3105763"/>
            <a:ext cx="1721548" cy="756131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Register a picture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887ADC-5D37-4083-BF91-06E290C64E39}"/>
              </a:ext>
            </a:extLst>
          </p:cNvPr>
          <p:cNvCxnSpPr/>
          <p:nvPr/>
        </p:nvCxnSpPr>
        <p:spPr>
          <a:xfrm flipH="1">
            <a:off x="6400792" y="3861894"/>
            <a:ext cx="2" cy="132925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38C077-8829-4EF9-B548-6C1E067348C5}"/>
              </a:ext>
            </a:extLst>
          </p:cNvPr>
          <p:cNvSpPr/>
          <p:nvPr/>
        </p:nvSpPr>
        <p:spPr>
          <a:xfrm>
            <a:off x="5540023" y="5182676"/>
            <a:ext cx="1721548" cy="796218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Enter details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00A8B92-2561-4DCA-B3A7-E5F426AF740A}"/>
              </a:ext>
            </a:extLst>
          </p:cNvPr>
          <p:cNvSpPr/>
          <p:nvPr/>
        </p:nvSpPr>
        <p:spPr>
          <a:xfrm>
            <a:off x="9211449" y="3074832"/>
            <a:ext cx="1721548" cy="756131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Enter menu and price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C9214D8-D688-48A9-B748-83670EFA7AF0}"/>
              </a:ext>
            </a:extLst>
          </p:cNvPr>
          <p:cNvCxnSpPr/>
          <p:nvPr/>
        </p:nvCxnSpPr>
        <p:spPr>
          <a:xfrm flipH="1">
            <a:off x="10105416" y="2725101"/>
            <a:ext cx="1" cy="3637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판단 104">
            <a:extLst>
              <a:ext uri="{FF2B5EF4-FFF2-40B4-BE49-F238E27FC236}">
                <a16:creationId xmlns:a16="http://schemas.microsoft.com/office/drawing/2014/main" id="{CF385261-54DF-4B79-B436-6E04DA387DDA}"/>
              </a:ext>
            </a:extLst>
          </p:cNvPr>
          <p:cNvSpPr/>
          <p:nvPr/>
        </p:nvSpPr>
        <p:spPr>
          <a:xfrm>
            <a:off x="8957153" y="4170723"/>
            <a:ext cx="2297872" cy="555935"/>
          </a:xfrm>
          <a:prstGeom prst="flowChartDecision">
            <a:avLst/>
          </a:prstGeom>
          <a:solidFill>
            <a:srgbClr val="EFD6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Add?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ECF9A85-3F9B-4D9A-A3EC-7438B16A39D5}"/>
              </a:ext>
            </a:extLst>
          </p:cNvPr>
          <p:cNvCxnSpPr/>
          <p:nvPr/>
        </p:nvCxnSpPr>
        <p:spPr>
          <a:xfrm flipH="1">
            <a:off x="10105416" y="3806274"/>
            <a:ext cx="1" cy="3637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48C801-7EE0-4B20-A333-B3E681494C0B}"/>
              </a:ext>
            </a:extLst>
          </p:cNvPr>
          <p:cNvCxnSpPr>
            <a:cxnSpLocks/>
            <a:stCxn id="105" idx="2"/>
            <a:endCxn id="113" idx="0"/>
          </p:cNvCxnSpPr>
          <p:nvPr/>
        </p:nvCxnSpPr>
        <p:spPr>
          <a:xfrm flipH="1">
            <a:off x="10105416" y="4726658"/>
            <a:ext cx="673" cy="6402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E015709-9856-4208-A235-A26CFF5430FB}"/>
              </a:ext>
            </a:extLst>
          </p:cNvPr>
          <p:cNvSpPr/>
          <p:nvPr/>
        </p:nvSpPr>
        <p:spPr>
          <a:xfrm>
            <a:off x="10105416" y="4851801"/>
            <a:ext cx="5528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781209-6F36-4B05-B039-DF079EACB9A9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8551435" y="4448691"/>
            <a:ext cx="405718" cy="75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EB5D2AD-55A2-4D71-B210-678F8253AAC9}"/>
              </a:ext>
            </a:extLst>
          </p:cNvPr>
          <p:cNvCxnSpPr>
            <a:cxnSpLocks/>
          </p:cNvCxnSpPr>
          <p:nvPr/>
        </p:nvCxnSpPr>
        <p:spPr>
          <a:xfrm>
            <a:off x="8568949" y="3465392"/>
            <a:ext cx="0" cy="9908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474291A-638E-43EA-905D-1171ABA02267}"/>
              </a:ext>
            </a:extLst>
          </p:cNvPr>
          <p:cNvCxnSpPr/>
          <p:nvPr/>
        </p:nvCxnSpPr>
        <p:spPr>
          <a:xfrm>
            <a:off x="8551435" y="3465392"/>
            <a:ext cx="66287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A7EBF6-6E14-4745-99A8-34475000C281}"/>
              </a:ext>
            </a:extLst>
          </p:cNvPr>
          <p:cNvSpPr/>
          <p:nvPr/>
        </p:nvSpPr>
        <p:spPr>
          <a:xfrm>
            <a:off x="8104528" y="3735912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03E1530-D402-4D59-8283-DC4C4448DE6E}"/>
              </a:ext>
            </a:extLst>
          </p:cNvPr>
          <p:cNvSpPr/>
          <p:nvPr/>
        </p:nvSpPr>
        <p:spPr>
          <a:xfrm>
            <a:off x="9244642" y="5366943"/>
            <a:ext cx="1721548" cy="500458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Store information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31337F0-C1FF-4412-AFF4-72B62197815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404570" y="201705"/>
            <a:ext cx="0" cy="26154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E56E2B4-28D2-42BB-BC3E-1C85738266F2}"/>
              </a:ext>
            </a:extLst>
          </p:cNvPr>
          <p:cNvSpPr txBox="1"/>
          <p:nvPr/>
        </p:nvSpPr>
        <p:spPr>
          <a:xfrm>
            <a:off x="1158339" y="414122"/>
            <a:ext cx="35920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Register Location 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&amp; Enter Truck Information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82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219C58-C298-48F1-A3A5-BBE08112E74F}"/>
              </a:ext>
            </a:extLst>
          </p:cNvPr>
          <p:cNvSpPr/>
          <p:nvPr/>
        </p:nvSpPr>
        <p:spPr>
          <a:xfrm>
            <a:off x="5117693" y="581237"/>
            <a:ext cx="2164082" cy="611614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Main Screen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9D2B6B-FF96-4502-AF46-FF7A9FF019AD}"/>
              </a:ext>
            </a:extLst>
          </p:cNvPr>
          <p:cNvSpPr/>
          <p:nvPr/>
        </p:nvSpPr>
        <p:spPr>
          <a:xfrm>
            <a:off x="2868584" y="2035374"/>
            <a:ext cx="1721548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View review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17645-47A6-4014-BAC2-E2D870828182}"/>
              </a:ext>
            </a:extLst>
          </p:cNvPr>
          <p:cNvSpPr/>
          <p:nvPr/>
        </p:nvSpPr>
        <p:spPr>
          <a:xfrm>
            <a:off x="7861225" y="2045206"/>
            <a:ext cx="1868887" cy="7010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View incoming orders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55BBCC-74C6-4697-B742-F3A71D083692}"/>
              </a:ext>
            </a:extLst>
          </p:cNvPr>
          <p:cNvCxnSpPr>
            <a:cxnSpLocks/>
          </p:cNvCxnSpPr>
          <p:nvPr/>
        </p:nvCxnSpPr>
        <p:spPr>
          <a:xfrm>
            <a:off x="3712424" y="1608117"/>
            <a:ext cx="510010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F81225-B790-400D-8AE6-26AA3E084A7C}"/>
              </a:ext>
            </a:extLst>
          </p:cNvPr>
          <p:cNvCxnSpPr/>
          <p:nvPr/>
        </p:nvCxnSpPr>
        <p:spPr>
          <a:xfrm>
            <a:off x="3729357" y="1598285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8BBF3C-7458-4235-9924-AF5406BAC706}"/>
              </a:ext>
            </a:extLst>
          </p:cNvPr>
          <p:cNvCxnSpPr/>
          <p:nvPr/>
        </p:nvCxnSpPr>
        <p:spPr>
          <a:xfrm>
            <a:off x="8795668" y="1608117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636EF6-8F9E-4939-A929-8EFA30379D51}"/>
              </a:ext>
            </a:extLst>
          </p:cNvPr>
          <p:cNvCxnSpPr/>
          <p:nvPr/>
        </p:nvCxnSpPr>
        <p:spPr>
          <a:xfrm flipH="1">
            <a:off x="6195964" y="1192851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1261EA-7128-42CE-AF57-2E0C24C45A91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3729358" y="2843224"/>
            <a:ext cx="0" cy="37069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0130C1DA-B4F8-4E5C-904F-E076896CEDE0}"/>
              </a:ext>
            </a:extLst>
          </p:cNvPr>
          <p:cNvSpPr/>
          <p:nvPr/>
        </p:nvSpPr>
        <p:spPr>
          <a:xfrm>
            <a:off x="2580421" y="4194034"/>
            <a:ext cx="2297872" cy="555935"/>
          </a:xfrm>
          <a:prstGeom prst="flowChartDecision">
            <a:avLst/>
          </a:prstGeom>
          <a:solidFill>
            <a:srgbClr val="EFD6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Comments?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F06D92-1B3C-4B17-AE7C-90381774EEF6}"/>
              </a:ext>
            </a:extLst>
          </p:cNvPr>
          <p:cNvSpPr/>
          <p:nvPr/>
        </p:nvSpPr>
        <p:spPr>
          <a:xfrm>
            <a:off x="2868584" y="3213916"/>
            <a:ext cx="1721548" cy="4441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Review screen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35985D-C3BF-4320-AA70-683D86F6AD1D}"/>
              </a:ext>
            </a:extLst>
          </p:cNvPr>
          <p:cNvCxnSpPr>
            <a:endCxn id="20" idx="0"/>
          </p:cNvCxnSpPr>
          <p:nvPr/>
        </p:nvCxnSpPr>
        <p:spPr>
          <a:xfrm>
            <a:off x="3729357" y="3658038"/>
            <a:ext cx="0" cy="5359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6245D9-2429-483E-BCDC-647FA7F25CC4}"/>
              </a:ext>
            </a:extLst>
          </p:cNvPr>
          <p:cNvCxnSpPr/>
          <p:nvPr/>
        </p:nvCxnSpPr>
        <p:spPr>
          <a:xfrm flipH="1" flipV="1">
            <a:off x="2188773" y="4472280"/>
            <a:ext cx="391648" cy="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549BF2-E3AF-4157-AC62-21963091DDEA}"/>
              </a:ext>
            </a:extLst>
          </p:cNvPr>
          <p:cNvCxnSpPr>
            <a:cxnSpLocks/>
          </p:cNvCxnSpPr>
          <p:nvPr/>
        </p:nvCxnSpPr>
        <p:spPr>
          <a:xfrm>
            <a:off x="2205706" y="3419042"/>
            <a:ext cx="0" cy="10648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FFBDAE-CB63-4FD2-9916-90D8B368656F}"/>
              </a:ext>
            </a:extLst>
          </p:cNvPr>
          <p:cNvSpPr/>
          <p:nvPr/>
        </p:nvSpPr>
        <p:spPr>
          <a:xfrm>
            <a:off x="1781752" y="3711665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EAF736-AB76-4DAD-A7F1-576F2514F9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05706" y="3435977"/>
            <a:ext cx="66287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42C305-3CF4-4841-AA71-CD17959E42E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3729357" y="4749969"/>
            <a:ext cx="3387" cy="89538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62EFFF-2571-4967-BB5F-79BE47677EC7}"/>
              </a:ext>
            </a:extLst>
          </p:cNvPr>
          <p:cNvSpPr/>
          <p:nvPr/>
        </p:nvSpPr>
        <p:spPr>
          <a:xfrm>
            <a:off x="2871970" y="5645352"/>
            <a:ext cx="1721548" cy="44412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Store comments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3E1543-3795-4001-88CF-A2D18406C377}"/>
              </a:ext>
            </a:extLst>
          </p:cNvPr>
          <p:cNvSpPr/>
          <p:nvPr/>
        </p:nvSpPr>
        <p:spPr>
          <a:xfrm>
            <a:off x="3712424" y="4937068"/>
            <a:ext cx="55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C2855A-00F6-48D6-899C-EFE6A34A5D56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8795668" y="4161831"/>
            <a:ext cx="0" cy="50196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DC31C6-D860-4B34-BEBF-1F0A03BF3AED}"/>
              </a:ext>
            </a:extLst>
          </p:cNvPr>
          <p:cNvSpPr/>
          <p:nvPr/>
        </p:nvSpPr>
        <p:spPr>
          <a:xfrm>
            <a:off x="7627268" y="4663795"/>
            <a:ext cx="2336800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Display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the information and menu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of the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orderer</a:t>
            </a:r>
            <a:endParaRPr lang="en-US" altLang="ko-KR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89A8A1D-4B3B-499A-9431-1F74BBC0B322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flipH="1">
            <a:off x="8795668" y="2746228"/>
            <a:ext cx="1" cy="65374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742D0E-4C85-4BBB-B5D2-3B4D70AC7A9B}"/>
              </a:ext>
            </a:extLst>
          </p:cNvPr>
          <p:cNvSpPr/>
          <p:nvPr/>
        </p:nvSpPr>
        <p:spPr>
          <a:xfrm>
            <a:off x="7934894" y="3399969"/>
            <a:ext cx="1721548" cy="76186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Select item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3F75D8D-8EAA-47BF-8C9D-21095E434C4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199734" y="201705"/>
            <a:ext cx="0" cy="37953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4466DE-BBE8-4B89-AC34-E5ED53520CAA}"/>
              </a:ext>
            </a:extLst>
          </p:cNvPr>
          <p:cNvSpPr txBox="1"/>
          <p:nvPr/>
        </p:nvSpPr>
        <p:spPr>
          <a:xfrm>
            <a:off x="1158339" y="414122"/>
            <a:ext cx="32758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View Reviews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&amp; View Incoming Orders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07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8E4B84-1AFB-4769-81E8-1F88F08EBFF6}"/>
              </a:ext>
            </a:extLst>
          </p:cNvPr>
          <p:cNvSpPr/>
          <p:nvPr/>
        </p:nvSpPr>
        <p:spPr>
          <a:xfrm>
            <a:off x="1846026" y="2104198"/>
            <a:ext cx="1721548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Modifying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member information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4CC5E-8F7A-4387-AEA7-0E805541893A}"/>
              </a:ext>
            </a:extLst>
          </p:cNvPr>
          <p:cNvSpPr/>
          <p:nvPr/>
        </p:nvSpPr>
        <p:spPr>
          <a:xfrm>
            <a:off x="8005978" y="2104198"/>
            <a:ext cx="1868887" cy="588091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Sales on/off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44A87B-A65E-4CFF-844B-5D50BD6421D2}"/>
              </a:ext>
            </a:extLst>
          </p:cNvPr>
          <p:cNvCxnSpPr>
            <a:cxnSpLocks/>
          </p:cNvCxnSpPr>
          <p:nvPr/>
        </p:nvCxnSpPr>
        <p:spPr>
          <a:xfrm>
            <a:off x="2689866" y="1667109"/>
            <a:ext cx="62505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BA7679-472C-4A05-BEEA-4FE626C288F6}"/>
              </a:ext>
            </a:extLst>
          </p:cNvPr>
          <p:cNvCxnSpPr/>
          <p:nvPr/>
        </p:nvCxnSpPr>
        <p:spPr>
          <a:xfrm>
            <a:off x="2706799" y="1667109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654784-ACE1-4C5F-9DD0-3D450AEBD5F8}"/>
              </a:ext>
            </a:extLst>
          </p:cNvPr>
          <p:cNvCxnSpPr/>
          <p:nvPr/>
        </p:nvCxnSpPr>
        <p:spPr>
          <a:xfrm>
            <a:off x="8923488" y="1667109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36962B-C402-4FB7-B37D-2A786E28B6A4}"/>
              </a:ext>
            </a:extLst>
          </p:cNvPr>
          <p:cNvCxnSpPr/>
          <p:nvPr/>
        </p:nvCxnSpPr>
        <p:spPr>
          <a:xfrm flipH="1">
            <a:off x="6313948" y="1251843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2B0AD8-1F56-44BB-AF77-67EB3B5429DF}"/>
              </a:ext>
            </a:extLst>
          </p:cNvPr>
          <p:cNvSpPr/>
          <p:nvPr/>
        </p:nvSpPr>
        <p:spPr>
          <a:xfrm>
            <a:off x="5235677" y="640229"/>
            <a:ext cx="2164082" cy="611614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Main Screen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975B2-DC69-41D5-8AD5-DD0422A2A0B3}"/>
              </a:ext>
            </a:extLst>
          </p:cNvPr>
          <p:cNvSpPr/>
          <p:nvPr/>
        </p:nvSpPr>
        <p:spPr>
          <a:xfrm>
            <a:off x="777648" y="3704515"/>
            <a:ext cx="1261872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Fill in the blank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CEB71D-1CEE-4395-82BA-181F4E09A4E6}"/>
              </a:ext>
            </a:extLst>
          </p:cNvPr>
          <p:cNvSpPr/>
          <p:nvPr/>
        </p:nvSpPr>
        <p:spPr>
          <a:xfrm>
            <a:off x="4146793" y="3704515"/>
            <a:ext cx="1392935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Attach business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registration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C7326E-68D1-45BD-9391-D814AFE4527A}"/>
              </a:ext>
            </a:extLst>
          </p:cNvPr>
          <p:cNvSpPr/>
          <p:nvPr/>
        </p:nvSpPr>
        <p:spPr>
          <a:xfrm>
            <a:off x="2344632" y="3704515"/>
            <a:ext cx="1497049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Enter and confirm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New password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446C2D9-4782-484D-B453-50EAEEA4AE64}"/>
              </a:ext>
            </a:extLst>
          </p:cNvPr>
          <p:cNvCxnSpPr/>
          <p:nvPr/>
        </p:nvCxnSpPr>
        <p:spPr>
          <a:xfrm flipH="1">
            <a:off x="2686096" y="2945211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EE0E787-5787-4BFA-B8A5-0BDEB5F34826}"/>
              </a:ext>
            </a:extLst>
          </p:cNvPr>
          <p:cNvCxnSpPr/>
          <p:nvPr/>
        </p:nvCxnSpPr>
        <p:spPr>
          <a:xfrm>
            <a:off x="1405445" y="3360477"/>
            <a:ext cx="34794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AD9C94-3AA8-479A-BF55-046BC38ADDBC}"/>
              </a:ext>
            </a:extLst>
          </p:cNvPr>
          <p:cNvCxnSpPr/>
          <p:nvPr/>
        </p:nvCxnSpPr>
        <p:spPr>
          <a:xfrm>
            <a:off x="1422378" y="3360477"/>
            <a:ext cx="3139" cy="344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5BB5DB-636E-44EF-848A-DA18B25AF5CF}"/>
              </a:ext>
            </a:extLst>
          </p:cNvPr>
          <p:cNvCxnSpPr/>
          <p:nvPr/>
        </p:nvCxnSpPr>
        <p:spPr>
          <a:xfrm>
            <a:off x="3145174" y="3360477"/>
            <a:ext cx="3139" cy="344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710DA8-7D04-4273-A5E5-F8F4B2F124E4}"/>
              </a:ext>
            </a:extLst>
          </p:cNvPr>
          <p:cNvCxnSpPr/>
          <p:nvPr/>
        </p:nvCxnSpPr>
        <p:spPr>
          <a:xfrm>
            <a:off x="4867970" y="3360477"/>
            <a:ext cx="3139" cy="344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DB6590-346B-440D-B2E6-D9CC142D3542}"/>
              </a:ext>
            </a:extLst>
          </p:cNvPr>
          <p:cNvCxnSpPr/>
          <p:nvPr/>
        </p:nvCxnSpPr>
        <p:spPr>
          <a:xfrm flipH="1">
            <a:off x="1422378" y="4517992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34DCEA2-4F73-4359-AE16-745729B8B78B}"/>
              </a:ext>
            </a:extLst>
          </p:cNvPr>
          <p:cNvCxnSpPr/>
          <p:nvPr/>
        </p:nvCxnSpPr>
        <p:spPr>
          <a:xfrm flipH="1">
            <a:off x="3145174" y="4523818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2F50EE-31CF-48FF-86B5-AEC1F6C7E342}"/>
              </a:ext>
            </a:extLst>
          </p:cNvPr>
          <p:cNvCxnSpPr/>
          <p:nvPr/>
        </p:nvCxnSpPr>
        <p:spPr>
          <a:xfrm flipH="1">
            <a:off x="4881133" y="4523818"/>
            <a:ext cx="3770" cy="4152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F8DFB6-11B6-4B36-859A-646FEECAD2A3}"/>
              </a:ext>
            </a:extLst>
          </p:cNvPr>
          <p:cNvCxnSpPr/>
          <p:nvPr/>
        </p:nvCxnSpPr>
        <p:spPr>
          <a:xfrm>
            <a:off x="1405445" y="4933258"/>
            <a:ext cx="34794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DD9-8399-4671-B31A-FD453F225E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145174" y="4556706"/>
            <a:ext cx="0" cy="95088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21199C-A62C-463A-B3C8-FBF16103F4AB}"/>
              </a:ext>
            </a:extLst>
          </p:cNvPr>
          <p:cNvSpPr/>
          <p:nvPr/>
        </p:nvSpPr>
        <p:spPr>
          <a:xfrm>
            <a:off x="2065213" y="5507589"/>
            <a:ext cx="2159922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Save modified information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A1C75A1-9307-4F46-B740-AC1D4A976691}"/>
              </a:ext>
            </a:extLst>
          </p:cNvPr>
          <p:cNvCxnSpPr>
            <a:cxnSpLocks/>
          </p:cNvCxnSpPr>
          <p:nvPr/>
        </p:nvCxnSpPr>
        <p:spPr>
          <a:xfrm flipH="1">
            <a:off x="8923488" y="2683448"/>
            <a:ext cx="3770" cy="643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49CDF1B-14F7-44C4-863A-1B5DCF933A70}"/>
              </a:ext>
            </a:extLst>
          </p:cNvPr>
          <p:cNvCxnSpPr/>
          <p:nvPr/>
        </p:nvCxnSpPr>
        <p:spPr>
          <a:xfrm>
            <a:off x="7484154" y="3327314"/>
            <a:ext cx="291253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88344D4-C192-42D5-99A8-66BE793F6C09}"/>
              </a:ext>
            </a:extLst>
          </p:cNvPr>
          <p:cNvCxnSpPr/>
          <p:nvPr/>
        </p:nvCxnSpPr>
        <p:spPr>
          <a:xfrm>
            <a:off x="7484154" y="3305492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C74A61-213D-4C9F-BA4D-71B6577F4321}"/>
              </a:ext>
            </a:extLst>
          </p:cNvPr>
          <p:cNvCxnSpPr/>
          <p:nvPr/>
        </p:nvCxnSpPr>
        <p:spPr>
          <a:xfrm>
            <a:off x="10396687" y="3305492"/>
            <a:ext cx="1" cy="437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969200-C74F-4BE8-B0E1-2E556CC185DF}"/>
              </a:ext>
            </a:extLst>
          </p:cNvPr>
          <p:cNvSpPr/>
          <p:nvPr/>
        </p:nvSpPr>
        <p:spPr>
          <a:xfrm>
            <a:off x="6864796" y="3742580"/>
            <a:ext cx="1261872" cy="649454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FB4FF-A2EE-4E6E-865D-291C8F173DE1}"/>
              </a:ext>
            </a:extLst>
          </p:cNvPr>
          <p:cNvSpPr/>
          <p:nvPr/>
        </p:nvSpPr>
        <p:spPr>
          <a:xfrm>
            <a:off x="9765750" y="3742580"/>
            <a:ext cx="1261872" cy="649452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Off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AC7850-4E2B-453A-8BAF-7F46354123C3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7495732" y="4392034"/>
            <a:ext cx="0" cy="58809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2B51A90-7289-4F1B-BD9E-3225FBB92A6E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10396686" y="4392032"/>
            <a:ext cx="0" cy="5880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726D3C-B8E8-4648-9D2D-DB809E58BB82}"/>
              </a:ext>
            </a:extLst>
          </p:cNvPr>
          <p:cNvSpPr/>
          <p:nvPr/>
        </p:nvSpPr>
        <p:spPr>
          <a:xfrm>
            <a:off x="6538999" y="4980127"/>
            <a:ext cx="1913466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Display food truck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in user’s app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4F2FD4-3174-46B0-84DF-630359B158CC}"/>
              </a:ext>
            </a:extLst>
          </p:cNvPr>
          <p:cNvSpPr/>
          <p:nvPr/>
        </p:nvSpPr>
        <p:spPr>
          <a:xfrm>
            <a:off x="9439953" y="4980127"/>
            <a:ext cx="1913466" cy="807850"/>
          </a:xfrm>
          <a:prstGeom prst="rect">
            <a:avLst/>
          </a:prstGeom>
          <a:solidFill>
            <a:srgbClr val="DAE3F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Not Display food truck in user’s app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E8CC9-B54B-4466-B3E6-1E846882A85B}"/>
              </a:ext>
            </a:extLst>
          </p:cNvPr>
          <p:cNvSpPr txBox="1"/>
          <p:nvPr/>
        </p:nvSpPr>
        <p:spPr>
          <a:xfrm>
            <a:off x="1158339" y="414122"/>
            <a:ext cx="347945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Modification of Information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&amp; Sales on/off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4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7" y="477676"/>
            <a:ext cx="5506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모듈 상세설계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B434B-EA73-4100-91C0-83A6B360F5A0}"/>
              </a:ext>
            </a:extLst>
          </p:cNvPr>
          <p:cNvSpPr/>
          <p:nvPr/>
        </p:nvSpPr>
        <p:spPr>
          <a:xfrm>
            <a:off x="6310012" y="1793421"/>
            <a:ext cx="2164082" cy="611614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Main Page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C29FDA-C076-4A8E-8D07-EF698AC4AFEE}"/>
              </a:ext>
            </a:extLst>
          </p:cNvPr>
          <p:cNvSpPr/>
          <p:nvPr/>
        </p:nvSpPr>
        <p:spPr>
          <a:xfrm>
            <a:off x="6310012" y="654050"/>
            <a:ext cx="2164082" cy="611614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Admin Web Login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E43A909-DA16-49E2-947B-8397F45CF94A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7392053" y="1265664"/>
            <a:ext cx="0" cy="52775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F8959F-0310-4001-BB1B-93C6CF21092E}"/>
              </a:ext>
            </a:extLst>
          </p:cNvPr>
          <p:cNvCxnSpPr>
            <a:cxnSpLocks/>
          </p:cNvCxnSpPr>
          <p:nvPr/>
        </p:nvCxnSpPr>
        <p:spPr>
          <a:xfrm>
            <a:off x="7392053" y="2418735"/>
            <a:ext cx="0" cy="26104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B26C9C3-D77E-4F69-A6E9-A7C37A5EB798}"/>
              </a:ext>
            </a:extLst>
          </p:cNvPr>
          <p:cNvCxnSpPr>
            <a:cxnSpLocks/>
          </p:cNvCxnSpPr>
          <p:nvPr/>
        </p:nvCxnSpPr>
        <p:spPr>
          <a:xfrm>
            <a:off x="2806599" y="2679779"/>
            <a:ext cx="7766151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96711D3-951C-482F-BD3E-8F6A1FD7A36C}"/>
              </a:ext>
            </a:extLst>
          </p:cNvPr>
          <p:cNvCxnSpPr>
            <a:cxnSpLocks/>
          </p:cNvCxnSpPr>
          <p:nvPr/>
        </p:nvCxnSpPr>
        <p:spPr>
          <a:xfrm>
            <a:off x="2825402" y="2679779"/>
            <a:ext cx="0" cy="26775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0D901CB-F4BC-4C73-947C-4811856B211A}"/>
              </a:ext>
            </a:extLst>
          </p:cNvPr>
          <p:cNvCxnSpPr>
            <a:cxnSpLocks/>
          </p:cNvCxnSpPr>
          <p:nvPr/>
        </p:nvCxnSpPr>
        <p:spPr>
          <a:xfrm>
            <a:off x="5483551" y="2693917"/>
            <a:ext cx="1133" cy="25750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EFEE0C6-1F35-4B44-84FB-5C65D7399D2F}"/>
              </a:ext>
            </a:extLst>
          </p:cNvPr>
          <p:cNvSpPr/>
          <p:nvPr/>
        </p:nvSpPr>
        <p:spPr>
          <a:xfrm>
            <a:off x="1920526" y="2947534"/>
            <a:ext cx="1809751" cy="807850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Confirmation of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food truck application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85A94D-8D5F-4504-A70A-3E3278EB4535}"/>
              </a:ext>
            </a:extLst>
          </p:cNvPr>
          <p:cNvSpPr/>
          <p:nvPr/>
        </p:nvSpPr>
        <p:spPr>
          <a:xfrm>
            <a:off x="4532061" y="2947534"/>
            <a:ext cx="1893455" cy="807850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Delete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store-owner information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D4C117-27B1-4978-96C7-37949B1936CE}"/>
              </a:ext>
            </a:extLst>
          </p:cNvPr>
          <p:cNvSpPr/>
          <p:nvPr/>
        </p:nvSpPr>
        <p:spPr>
          <a:xfrm>
            <a:off x="1920526" y="4021124"/>
            <a:ext cx="1809751" cy="807850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Reviewing the documentary evidence of the licensee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4D0D453-2184-4779-80F7-F02C9C706FF7}"/>
              </a:ext>
            </a:extLst>
          </p:cNvPr>
          <p:cNvCxnSpPr>
            <a:cxnSpLocks/>
          </p:cNvCxnSpPr>
          <p:nvPr/>
        </p:nvCxnSpPr>
        <p:spPr>
          <a:xfrm>
            <a:off x="2831403" y="3755383"/>
            <a:ext cx="0" cy="26775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277C6CC9-0B18-4986-A812-1BBFD26004EF}"/>
              </a:ext>
            </a:extLst>
          </p:cNvPr>
          <p:cNvSpPr/>
          <p:nvPr/>
        </p:nvSpPr>
        <p:spPr>
          <a:xfrm>
            <a:off x="1796700" y="5098742"/>
            <a:ext cx="2111445" cy="416233"/>
          </a:xfrm>
          <a:prstGeom prst="flowChartDecision">
            <a:avLst/>
          </a:prstGeom>
          <a:solidFill>
            <a:srgbClr val="EFD6C3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Appropriate?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7C8723F-EC94-4171-9870-834375F0C4E9}"/>
              </a:ext>
            </a:extLst>
          </p:cNvPr>
          <p:cNvCxnSpPr>
            <a:cxnSpLocks/>
          </p:cNvCxnSpPr>
          <p:nvPr/>
        </p:nvCxnSpPr>
        <p:spPr>
          <a:xfrm>
            <a:off x="2825401" y="4836134"/>
            <a:ext cx="0" cy="26775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0D912B-EEE7-417D-B5F7-0F43BFF3E000}"/>
              </a:ext>
            </a:extLst>
          </p:cNvPr>
          <p:cNvSpPr/>
          <p:nvPr/>
        </p:nvSpPr>
        <p:spPr>
          <a:xfrm>
            <a:off x="2806798" y="5535066"/>
            <a:ext cx="67601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547F32-1B9D-4538-9833-A6AC86404547}"/>
              </a:ext>
            </a:extLst>
          </p:cNvPr>
          <p:cNvCxnSpPr>
            <a:cxnSpLocks/>
          </p:cNvCxnSpPr>
          <p:nvPr/>
        </p:nvCxnSpPr>
        <p:spPr>
          <a:xfrm flipH="1">
            <a:off x="2825401" y="5514975"/>
            <a:ext cx="6001" cy="54457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341A45-0093-477C-B171-65E83F8A5CAB}"/>
              </a:ext>
            </a:extLst>
          </p:cNvPr>
          <p:cNvSpPr/>
          <p:nvPr/>
        </p:nvSpPr>
        <p:spPr>
          <a:xfrm>
            <a:off x="1920526" y="6059553"/>
            <a:ext cx="1809751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Approval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B13CE0-DA93-4183-8EC1-69A780BC304B}"/>
              </a:ext>
            </a:extLst>
          </p:cNvPr>
          <p:cNvCxnSpPr>
            <a:cxnSpLocks/>
          </p:cNvCxnSpPr>
          <p:nvPr/>
        </p:nvCxnSpPr>
        <p:spPr>
          <a:xfrm flipH="1" flipV="1">
            <a:off x="1386102" y="5306858"/>
            <a:ext cx="391648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FDA54C4-FF42-4733-B159-A85893C2A5A1}"/>
              </a:ext>
            </a:extLst>
          </p:cNvPr>
          <p:cNvCxnSpPr>
            <a:cxnSpLocks/>
          </p:cNvCxnSpPr>
          <p:nvPr/>
        </p:nvCxnSpPr>
        <p:spPr>
          <a:xfrm>
            <a:off x="1404469" y="4365685"/>
            <a:ext cx="0" cy="941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9FF259-E2A4-4040-9956-636E2FE92C44}"/>
              </a:ext>
            </a:extLst>
          </p:cNvPr>
          <p:cNvCxnSpPr>
            <a:cxnSpLocks/>
          </p:cNvCxnSpPr>
          <p:nvPr/>
        </p:nvCxnSpPr>
        <p:spPr>
          <a:xfrm>
            <a:off x="1395251" y="4365685"/>
            <a:ext cx="53638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0E1DAE-2300-4DCD-8B50-EC66E0FA8D3D}"/>
              </a:ext>
            </a:extLst>
          </p:cNvPr>
          <p:cNvSpPr/>
          <p:nvPr/>
        </p:nvSpPr>
        <p:spPr>
          <a:xfrm>
            <a:off x="969233" y="4651468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DEABE4-0EB8-48CE-9B5B-705BBA8ED1B5}"/>
              </a:ext>
            </a:extLst>
          </p:cNvPr>
          <p:cNvSpPr/>
          <p:nvPr/>
        </p:nvSpPr>
        <p:spPr>
          <a:xfrm>
            <a:off x="7030402" y="2947534"/>
            <a:ext cx="1893455" cy="807850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Delete user information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6BC6A8C-DA97-410E-AB6A-B18064B28273}"/>
              </a:ext>
            </a:extLst>
          </p:cNvPr>
          <p:cNvSpPr/>
          <p:nvPr/>
        </p:nvSpPr>
        <p:spPr>
          <a:xfrm>
            <a:off x="9554431" y="2947534"/>
            <a:ext cx="1893455" cy="807850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Delete review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50623C-EC29-487F-9BEE-AC7EEECEC042}"/>
              </a:ext>
            </a:extLst>
          </p:cNvPr>
          <p:cNvCxnSpPr>
            <a:cxnSpLocks/>
          </p:cNvCxnSpPr>
          <p:nvPr/>
        </p:nvCxnSpPr>
        <p:spPr>
          <a:xfrm>
            <a:off x="7977129" y="2693917"/>
            <a:ext cx="1133" cy="25750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C3BC63-2D58-4A55-87BF-8CDA115F0162}"/>
              </a:ext>
            </a:extLst>
          </p:cNvPr>
          <p:cNvCxnSpPr>
            <a:cxnSpLocks/>
          </p:cNvCxnSpPr>
          <p:nvPr/>
        </p:nvCxnSpPr>
        <p:spPr>
          <a:xfrm>
            <a:off x="10552567" y="2675285"/>
            <a:ext cx="1133" cy="25750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6178C4A-8B41-4ECD-AD19-2CF32FF7A1F1}"/>
              </a:ext>
            </a:extLst>
          </p:cNvPr>
          <p:cNvSpPr/>
          <p:nvPr/>
        </p:nvSpPr>
        <p:spPr>
          <a:xfrm>
            <a:off x="4573913" y="5213733"/>
            <a:ext cx="1809751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Delete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E8CF52-EA57-4C9E-AC9C-BC227D31C36F}"/>
              </a:ext>
            </a:extLst>
          </p:cNvPr>
          <p:cNvSpPr/>
          <p:nvPr/>
        </p:nvSpPr>
        <p:spPr>
          <a:xfrm>
            <a:off x="9596283" y="5215386"/>
            <a:ext cx="1809751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Delete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6BE009-A770-46BA-9DDB-56B946552C25}"/>
              </a:ext>
            </a:extLst>
          </p:cNvPr>
          <p:cNvSpPr/>
          <p:nvPr/>
        </p:nvSpPr>
        <p:spPr>
          <a:xfrm>
            <a:off x="7072254" y="5213733"/>
            <a:ext cx="1809751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Delete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64D71C6-152D-4755-9CE6-D529133B1F60}"/>
              </a:ext>
            </a:extLst>
          </p:cNvPr>
          <p:cNvCxnSpPr>
            <a:cxnSpLocks/>
            <a:stCxn id="66" idx="2"/>
            <a:endCxn id="86" idx="0"/>
          </p:cNvCxnSpPr>
          <p:nvPr/>
        </p:nvCxnSpPr>
        <p:spPr>
          <a:xfrm>
            <a:off x="5478789" y="3755384"/>
            <a:ext cx="0" cy="6828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3EC5BD-5263-460B-B65A-24364488A91A}"/>
              </a:ext>
            </a:extLst>
          </p:cNvPr>
          <p:cNvSpPr/>
          <p:nvPr/>
        </p:nvSpPr>
        <p:spPr>
          <a:xfrm>
            <a:off x="4532061" y="4438219"/>
            <a:ext cx="1893455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 information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CCCB27C-3CF9-41B4-B93C-5B6E6B4E7D47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>
            <a:off x="5478789" y="4849305"/>
            <a:ext cx="0" cy="36442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90B318-847C-4680-9D0F-FDA475523A9C}"/>
              </a:ext>
            </a:extLst>
          </p:cNvPr>
          <p:cNvSpPr/>
          <p:nvPr/>
        </p:nvSpPr>
        <p:spPr>
          <a:xfrm>
            <a:off x="9554431" y="4438219"/>
            <a:ext cx="1893455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 information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098523-9C5F-4133-B3D1-94725FC7E379}"/>
              </a:ext>
            </a:extLst>
          </p:cNvPr>
          <p:cNvSpPr/>
          <p:nvPr/>
        </p:nvSpPr>
        <p:spPr>
          <a:xfrm>
            <a:off x="7030402" y="4438219"/>
            <a:ext cx="1893455" cy="411086"/>
          </a:xfrm>
          <a:prstGeom prst="rect">
            <a:avLst/>
          </a:prstGeom>
          <a:solidFill>
            <a:srgbClr val="ECF5E7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 information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AA6E397-B98D-4C09-8B3C-193D3A5EB928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>
            <a:off x="10501159" y="3755384"/>
            <a:ext cx="0" cy="6828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4EFF269-6C4B-4C7B-A048-DDE7C193F17A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>
            <a:off x="7977130" y="3755384"/>
            <a:ext cx="0" cy="6828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BEE0342-0C89-4F62-83CD-6976AC2691B8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7977130" y="4849305"/>
            <a:ext cx="0" cy="36442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1643864-8606-4080-8D1A-FFD2F076A420}"/>
              </a:ext>
            </a:extLst>
          </p:cNvPr>
          <p:cNvCxnSpPr>
            <a:cxnSpLocks/>
            <a:stCxn id="88" idx="2"/>
            <a:endCxn id="83" idx="0"/>
          </p:cNvCxnSpPr>
          <p:nvPr/>
        </p:nvCxnSpPr>
        <p:spPr>
          <a:xfrm>
            <a:off x="10501159" y="4849305"/>
            <a:ext cx="0" cy="36608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2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7394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개발 환경 및 개발 방법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B9360D-A63D-41BF-A793-B23B49BAE632}"/>
              </a:ext>
            </a:extLst>
          </p:cNvPr>
          <p:cNvGrpSpPr/>
          <p:nvPr/>
        </p:nvGrpSpPr>
        <p:grpSpPr>
          <a:xfrm>
            <a:off x="997272" y="1679611"/>
            <a:ext cx="10197457" cy="3915193"/>
            <a:chOff x="1172907" y="1575051"/>
            <a:chExt cx="10197457" cy="391519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2679730-9FB7-4B4B-B5F4-A9860DD33501}"/>
                </a:ext>
              </a:extLst>
            </p:cNvPr>
            <p:cNvSpPr/>
            <p:nvPr/>
          </p:nvSpPr>
          <p:spPr>
            <a:xfrm>
              <a:off x="1172907" y="1575051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개발 언어 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안드로이드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, JAVA</a:t>
              </a:r>
              <a:endParaRPr lang="ko-KR" altLang="en-US" sz="2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D93BA16-9030-4896-9685-3DF427566C4B}"/>
                </a:ext>
              </a:extLst>
            </p:cNvPr>
            <p:cNvSpPr/>
            <p:nvPr/>
          </p:nvSpPr>
          <p:spPr>
            <a:xfrm>
              <a:off x="1172907" y="4913129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사용 프레임 워크 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PhoneGap</a:t>
              </a:r>
              <a:endParaRPr lang="ko-KR" altLang="en-US" sz="2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8F5217E-47EA-466A-BD77-228692D93176}"/>
                </a:ext>
              </a:extLst>
            </p:cNvPr>
            <p:cNvSpPr/>
            <p:nvPr/>
          </p:nvSpPr>
          <p:spPr>
            <a:xfrm>
              <a:off x="6798056" y="3225483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개발 방법론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옵션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) : </a:t>
              </a:r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통합 프로세스 모델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6ED6DAD-2597-463F-8AE7-E1C86C3EAED7}"/>
                </a:ext>
              </a:extLst>
            </p:cNvPr>
            <p:cNvSpPr/>
            <p:nvPr/>
          </p:nvSpPr>
          <p:spPr>
            <a:xfrm>
              <a:off x="1172907" y="2687744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주요 라이브러리 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JDK</a:t>
              </a:r>
              <a:endParaRPr lang="ko-KR" altLang="en-US" sz="2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339164A-DE69-4CAB-993C-105E870BD832}"/>
                </a:ext>
              </a:extLst>
            </p:cNvPr>
            <p:cNvSpPr/>
            <p:nvPr/>
          </p:nvSpPr>
          <p:spPr>
            <a:xfrm>
              <a:off x="1172907" y="3800437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서버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 </a:t>
              </a:r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프로세서 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Tomcat server 9.0</a:t>
              </a:r>
              <a:endParaRPr lang="ko-KR" altLang="en-US" sz="2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1FDC8D0-C4AD-40E8-B606-A77D24A847DD}"/>
                </a:ext>
              </a:extLst>
            </p:cNvPr>
            <p:cNvSpPr/>
            <p:nvPr/>
          </p:nvSpPr>
          <p:spPr>
            <a:xfrm>
              <a:off x="6798056" y="4415246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디자인  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: </a:t>
              </a:r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구글 </a:t>
              </a:r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UI </a:t>
              </a:r>
              <a:r>
                <a:rPr lang="ko-KR" altLang="en-US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가이드라인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EE66D0A-4808-4EEC-AF2D-8D005B5A8A10}"/>
                </a:ext>
              </a:extLst>
            </p:cNvPr>
            <p:cNvSpPr/>
            <p:nvPr/>
          </p:nvSpPr>
          <p:spPr>
            <a:xfrm>
              <a:off x="6798056" y="2035719"/>
              <a:ext cx="4572308" cy="5771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DB : MySQL</a:t>
              </a:r>
              <a:endParaRPr lang="ko-KR" altLang="en-US" sz="2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080F7B-C324-452D-A754-B122392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098C5B-3E17-4CF5-A859-C4105210312E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73BDF-00F1-4A1A-B096-3C3903111D57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5F6AE9-FC15-4CB2-889B-7AF13B0182AF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01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0" y="201705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EB026-C5A3-429A-8ECC-DBB7020AA9EE}"/>
              </a:ext>
            </a:extLst>
          </p:cNvPr>
          <p:cNvSpPr txBox="1"/>
          <p:nvPr/>
        </p:nvSpPr>
        <p:spPr>
          <a:xfrm>
            <a:off x="711743" y="1287108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E60F34-5ED5-4A6C-9F68-CD8F47A12AAF}"/>
              </a:ext>
            </a:extLst>
          </p:cNvPr>
          <p:cNvSpPr txBox="1"/>
          <p:nvPr/>
        </p:nvSpPr>
        <p:spPr>
          <a:xfrm>
            <a:off x="6609210" y="1287108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6.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92C825-5949-48F6-AD87-9AC136B8EA41}"/>
              </a:ext>
            </a:extLst>
          </p:cNvPr>
          <p:cNvSpPr txBox="1"/>
          <p:nvPr/>
        </p:nvSpPr>
        <p:spPr>
          <a:xfrm>
            <a:off x="711743" y="2327246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2.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1C5BB2-980D-4516-B3D6-8A8A24D01879}"/>
              </a:ext>
            </a:extLst>
          </p:cNvPr>
          <p:cNvSpPr txBox="1"/>
          <p:nvPr/>
        </p:nvSpPr>
        <p:spPr>
          <a:xfrm>
            <a:off x="6609209" y="2327246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7.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데모 환경 설계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307D2C-A647-442D-89D0-2061CC3DC220}"/>
              </a:ext>
            </a:extLst>
          </p:cNvPr>
          <p:cNvSpPr txBox="1"/>
          <p:nvPr/>
        </p:nvSpPr>
        <p:spPr>
          <a:xfrm>
            <a:off x="711743" y="3367384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3.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B51C15-89B4-4599-A2B3-EC4019D5D3F9}"/>
              </a:ext>
            </a:extLst>
          </p:cNvPr>
          <p:cNvSpPr txBox="1"/>
          <p:nvPr/>
        </p:nvSpPr>
        <p:spPr>
          <a:xfrm>
            <a:off x="6609209" y="3367384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8.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1EB8B-38BC-45B9-86D1-8A107FBAF103}"/>
              </a:ext>
            </a:extLst>
          </p:cNvPr>
          <p:cNvSpPr txBox="1"/>
          <p:nvPr/>
        </p:nvSpPr>
        <p:spPr>
          <a:xfrm>
            <a:off x="711743" y="4407522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4.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43A0E-D6FC-4CB4-B6C2-CA12389545E1}"/>
              </a:ext>
            </a:extLst>
          </p:cNvPr>
          <p:cNvSpPr txBox="1"/>
          <p:nvPr/>
        </p:nvSpPr>
        <p:spPr>
          <a:xfrm>
            <a:off x="6609209" y="4407522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9.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3F2A0-6B4C-4DF4-9BCB-A90DDDAACC05}"/>
              </a:ext>
            </a:extLst>
          </p:cNvPr>
          <p:cNvSpPr txBox="1"/>
          <p:nvPr/>
        </p:nvSpPr>
        <p:spPr>
          <a:xfrm>
            <a:off x="711743" y="5447661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5.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9B7B60-B6C0-49E3-AA43-E2FC1846B553}"/>
              </a:ext>
            </a:extLst>
          </p:cNvPr>
          <p:cNvSpPr txBox="1"/>
          <p:nvPr/>
        </p:nvSpPr>
        <p:spPr>
          <a:xfrm>
            <a:off x="6609209" y="5447661"/>
            <a:ext cx="48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10. </a:t>
            </a:r>
            <a:r>
              <a:rPr lang="ko-KR" altLang="en-US" sz="28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필요기술 및 참고문헌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4596DF-7B7B-42A7-9935-2DD3EC3E1736}"/>
              </a:ext>
            </a:extLst>
          </p:cNvPr>
          <p:cNvSpPr txBox="1"/>
          <p:nvPr/>
        </p:nvSpPr>
        <p:spPr>
          <a:xfrm>
            <a:off x="1194199" y="477676"/>
            <a:ext cx="997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목차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08DDD-4B8E-4485-A8F9-AEB62E3A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E4F2CF-29B3-4E46-87B1-B56270D3BCC6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01835-FE7A-46CF-8A8E-D86758613383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6237AE-0CB4-45EE-9536-6C0E66E7F866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데모 환경 설계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DA0F19-F6D7-4AA0-A266-9E7C0E14A679}"/>
              </a:ext>
            </a:extLst>
          </p:cNvPr>
          <p:cNvGrpSpPr/>
          <p:nvPr/>
        </p:nvGrpSpPr>
        <p:grpSpPr>
          <a:xfrm>
            <a:off x="3218341" y="1527062"/>
            <a:ext cx="1499237" cy="1816144"/>
            <a:chOff x="4981150" y="4209088"/>
            <a:chExt cx="1916812" cy="2316922"/>
          </a:xfrm>
        </p:grpSpPr>
        <p:pic>
          <p:nvPicPr>
            <p:cNvPr id="11" name="그림 10" descr="시계이(가) 표시된 사진&#10;&#10;자동 생성된 설명">
              <a:extLst>
                <a:ext uri="{FF2B5EF4-FFF2-40B4-BE49-F238E27FC236}">
                  <a16:creationId xmlns:a16="http://schemas.microsoft.com/office/drawing/2014/main" id="{B880A5F8-DDBD-4CDB-B087-6300CEA8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150" y="4209088"/>
              <a:ext cx="1916812" cy="19168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0D94B6-7A65-4FB1-A640-AC991A91DB88}"/>
                </a:ext>
              </a:extLst>
            </p:cNvPr>
            <p:cNvSpPr txBox="1"/>
            <p:nvPr/>
          </p:nvSpPr>
          <p:spPr>
            <a:xfrm>
              <a:off x="5459206" y="6125900"/>
              <a:ext cx="960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</a:t>
              </a:r>
              <a:endPara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9BCA5C-1BED-41BB-9A8E-5706C073203C}"/>
              </a:ext>
            </a:extLst>
          </p:cNvPr>
          <p:cNvGrpSpPr/>
          <p:nvPr/>
        </p:nvGrpSpPr>
        <p:grpSpPr>
          <a:xfrm>
            <a:off x="819610" y="1527062"/>
            <a:ext cx="1667369" cy="1816144"/>
            <a:chOff x="1158339" y="1257545"/>
            <a:chExt cx="1916812" cy="2293772"/>
          </a:xfrm>
        </p:grpSpPr>
        <p:pic>
          <p:nvPicPr>
            <p:cNvPr id="14" name="그림 13" descr="음식이(가) 표시된 사진&#10;&#10;자동 생성된 설명">
              <a:extLst>
                <a:ext uri="{FF2B5EF4-FFF2-40B4-BE49-F238E27FC236}">
                  <a16:creationId xmlns:a16="http://schemas.microsoft.com/office/drawing/2014/main" id="{40945E5F-D166-48B0-A7A2-65B4A169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39" y="1257545"/>
              <a:ext cx="1916812" cy="19168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2726B9-895F-4B2B-9A5D-DE3A0F3C5589}"/>
                </a:ext>
              </a:extLst>
            </p:cNvPr>
            <p:cNvSpPr txBox="1"/>
            <p:nvPr/>
          </p:nvSpPr>
          <p:spPr>
            <a:xfrm>
              <a:off x="1647970" y="3151207"/>
              <a:ext cx="960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App</a:t>
              </a:r>
              <a:endPara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AD15DA-D4AF-4094-A2EB-E90ED45FEDA1}"/>
              </a:ext>
            </a:extLst>
          </p:cNvPr>
          <p:cNvSpPr txBox="1"/>
          <p:nvPr/>
        </p:nvSpPr>
        <p:spPr>
          <a:xfrm>
            <a:off x="819610" y="4045761"/>
            <a:ext cx="107550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스마트폰 </a:t>
            </a:r>
            <a:r>
              <a:rPr lang="en-US" altLang="ko-KR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안드로이드 </a:t>
            </a:r>
            <a:r>
              <a:rPr lang="en-US" altLang="ko-KR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7.0 </a:t>
            </a:r>
            <a:r>
              <a:rPr lang="ko-KR" altLang="en-US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이상</a:t>
            </a:r>
            <a:b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</a:br>
            <a:r>
              <a:rPr lang="en-US" altLang="ko-KR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gps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정보를 올바르게 받아와서 나타내는지 확인</a:t>
            </a:r>
            <a:b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</a:br>
            <a:endParaRPr lang="en-US" altLang="ko-KR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노트북 </a:t>
            </a:r>
            <a:r>
              <a:rPr lang="en-US" altLang="ko-KR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웹</a:t>
            </a:r>
            <a:br>
              <a:rPr lang="en-US" altLang="ko-KR" sz="2000" b="1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</a:b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어플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사용자</a:t>
            </a:r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,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점주의 데이터를 올바르게 받아오는지 확인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업무 분담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D25858C8-8822-4A23-AEFA-B8DC281C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63971"/>
              </p:ext>
            </p:extLst>
          </p:nvPr>
        </p:nvGraphicFramePr>
        <p:xfrm>
          <a:off x="1114226" y="1522761"/>
          <a:ext cx="9963549" cy="41305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2454">
                  <a:extLst>
                    <a:ext uri="{9D8B030D-6E8A-4147-A177-3AD203B41FA5}">
                      <a16:colId xmlns:a16="http://schemas.microsoft.com/office/drawing/2014/main" val="2078925715"/>
                    </a:ext>
                  </a:extLst>
                </a:gridCol>
                <a:gridCol w="2840365">
                  <a:extLst>
                    <a:ext uri="{9D8B030D-6E8A-4147-A177-3AD203B41FA5}">
                      <a16:colId xmlns:a16="http://schemas.microsoft.com/office/drawing/2014/main" val="4268486346"/>
                    </a:ext>
                  </a:extLst>
                </a:gridCol>
                <a:gridCol w="2840365">
                  <a:extLst>
                    <a:ext uri="{9D8B030D-6E8A-4147-A177-3AD203B41FA5}">
                      <a16:colId xmlns:a16="http://schemas.microsoft.com/office/drawing/2014/main" val="2030616422"/>
                    </a:ext>
                  </a:extLst>
                </a:gridCol>
                <a:gridCol w="2840365">
                  <a:extLst>
                    <a:ext uri="{9D8B030D-6E8A-4147-A177-3AD203B41FA5}">
                      <a16:colId xmlns:a16="http://schemas.microsoft.com/office/drawing/2014/main" val="2819739939"/>
                    </a:ext>
                  </a:extLst>
                </a:gridCol>
              </a:tblGrid>
              <a:tr h="6603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황성우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타이틀고딕3" panose="02020600000000000000" pitchFamily="18" charset="-127"/>
                        <a:ea typeface="a타이틀고딕3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배지예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정혜선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07682"/>
                  </a:ext>
                </a:extLst>
              </a:tr>
              <a:tr h="867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자료수집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어플 관련 사례 조사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10828"/>
                  </a:ext>
                </a:extLst>
              </a:tr>
              <a:tr h="867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설계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서비스 관련 세부 기능들 설계 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포인트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후기 등등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72932"/>
                  </a:ext>
                </a:extLst>
              </a:tr>
              <a:tr h="867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서버 구축 및 네트워크 기능</a:t>
                      </a:r>
                      <a:b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</a:b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웹 세부 기능 구현 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관리자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GPS 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기능 구현</a:t>
                      </a:r>
                      <a:endParaRPr lang="en-US" altLang="ko-KR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어플 세부 기능 구현 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사용자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기능 구현</a:t>
                      </a:r>
                      <a:endParaRPr lang="en-US" altLang="ko-KR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어플 세부 기능 구현 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점주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32681"/>
                  </a:ext>
                </a:extLst>
              </a:tr>
              <a:tr h="867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a타이틀고딕3" panose="02020600000000000000" pitchFamily="18" charset="-127"/>
                          <a:ea typeface="a타이틀고딕3" panose="02020600000000000000" pitchFamily="18" charset="-127"/>
                        </a:rPr>
                        <a:t>테스트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데이터 전달 정도 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웹</a:t>
                      </a:r>
                      <a:r>
                        <a:rPr lang="en-US" altLang="ko-KR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-</a:t>
                      </a:r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앱 통신</a:t>
                      </a:r>
                      <a:endParaRPr lang="en-US" altLang="ko-KR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8087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D2BAB1-E4C3-4316-B750-470E7F85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D4CA33-A177-4B0B-BFF7-5DC126DC0A1E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16B9E2-61CF-4057-8960-332262A62C3A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2B324-DD8E-4A27-8BD5-ADD2130223FE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73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졸업 연구 수행 일정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AD50FB-36EF-4758-8969-8821F354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8865"/>
              </p:ext>
            </p:extLst>
          </p:nvPr>
        </p:nvGraphicFramePr>
        <p:xfrm>
          <a:off x="774309" y="1235075"/>
          <a:ext cx="10643387" cy="482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1891">
                  <a:extLst>
                    <a:ext uri="{9D8B030D-6E8A-4147-A177-3AD203B41FA5}">
                      <a16:colId xmlns:a16="http://schemas.microsoft.com/office/drawing/2014/main" val="3263406464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2103739931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500116482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442525785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759688249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238416067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3988472747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1910882359"/>
                    </a:ext>
                  </a:extLst>
                </a:gridCol>
                <a:gridCol w="941437">
                  <a:extLst>
                    <a:ext uri="{9D8B030D-6E8A-4147-A177-3AD203B41FA5}">
                      <a16:colId xmlns:a16="http://schemas.microsoft.com/office/drawing/2014/main" val="1190076176"/>
                    </a:ext>
                  </a:extLst>
                </a:gridCol>
              </a:tblGrid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추진사항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6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60472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사전조사 및 제안서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871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자료수집 및 스터디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07866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설계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36206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시스템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953171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프로토 타입 완성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46067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통합 테스트 및 보완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23956"/>
                  </a:ext>
                </a:extLst>
              </a:tr>
              <a:tr h="60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a타이틀고딕2" panose="02020600000000000000" pitchFamily="18" charset="-127"/>
                          <a:ea typeface="a타이틀고딕2" panose="02020600000000000000" pitchFamily="18" charset="-127"/>
                        </a:rPr>
                        <a:t>최종 보고서 발표</a:t>
                      </a:r>
                      <a:endParaRPr lang="ko-KR" altLang="en-US" dirty="0">
                        <a:latin typeface="a타이틀고딕2" panose="02020600000000000000" pitchFamily="18" charset="-127"/>
                        <a:ea typeface="a타이틀고딕2" panose="02020600000000000000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6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814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E605AD7-9BDF-4E74-92FA-0CB9E7FF5B78}"/>
              </a:ext>
            </a:extLst>
          </p:cNvPr>
          <p:cNvSpPr/>
          <p:nvPr/>
        </p:nvSpPr>
        <p:spPr>
          <a:xfrm>
            <a:off x="3897813" y="2027496"/>
            <a:ext cx="859607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40E7CD-B5B4-425E-81C2-F45D2452AD3F}"/>
              </a:ext>
            </a:extLst>
          </p:cNvPr>
          <p:cNvSpPr/>
          <p:nvPr/>
        </p:nvSpPr>
        <p:spPr>
          <a:xfrm>
            <a:off x="3897813" y="2631009"/>
            <a:ext cx="1823537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6893F0-BC96-452A-A7E1-AADE62975274}"/>
              </a:ext>
            </a:extLst>
          </p:cNvPr>
          <p:cNvSpPr/>
          <p:nvPr/>
        </p:nvSpPr>
        <p:spPr>
          <a:xfrm>
            <a:off x="4567905" y="3223077"/>
            <a:ext cx="834675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2A52A2-CB7F-4772-8933-1F5DED26A6D1}"/>
              </a:ext>
            </a:extLst>
          </p:cNvPr>
          <p:cNvSpPr/>
          <p:nvPr/>
        </p:nvSpPr>
        <p:spPr>
          <a:xfrm>
            <a:off x="5455921" y="3839571"/>
            <a:ext cx="2542185" cy="221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7151C2-B8E6-4894-AEDC-D390A1BA2D07}"/>
              </a:ext>
            </a:extLst>
          </p:cNvPr>
          <p:cNvSpPr/>
          <p:nvPr/>
        </p:nvSpPr>
        <p:spPr>
          <a:xfrm>
            <a:off x="10485369" y="5622925"/>
            <a:ext cx="904626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DE2471-957A-4B2B-8415-C8C69EAAC91E}"/>
              </a:ext>
            </a:extLst>
          </p:cNvPr>
          <p:cNvSpPr/>
          <p:nvPr/>
        </p:nvSpPr>
        <p:spPr>
          <a:xfrm>
            <a:off x="7661747" y="4437777"/>
            <a:ext cx="1157134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198823-50A4-440B-9E15-E354920DD4CF}"/>
              </a:ext>
            </a:extLst>
          </p:cNvPr>
          <p:cNvSpPr/>
          <p:nvPr/>
        </p:nvSpPr>
        <p:spPr>
          <a:xfrm>
            <a:off x="7661746" y="5041121"/>
            <a:ext cx="2804445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9D4D1F-121F-4B5A-B0E0-5F172A07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C78066-35B2-49CA-8B2E-C6BA78417C26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8908A1-EA8F-4412-837D-4D95733AAC90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3AE394-E603-4C97-8B1C-0ADDE9196789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75B43-0525-4DCB-AAC1-8517DC072168}"/>
              </a:ext>
            </a:extLst>
          </p:cNvPr>
          <p:cNvSpPr/>
          <p:nvPr/>
        </p:nvSpPr>
        <p:spPr>
          <a:xfrm>
            <a:off x="6481823" y="3223077"/>
            <a:ext cx="193972" cy="2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1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필요 기술 및 참고문헌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F0FF2-8232-47AC-84F6-07D5417BC4B4}"/>
              </a:ext>
            </a:extLst>
          </p:cNvPr>
          <p:cNvSpPr txBox="1"/>
          <p:nvPr/>
        </p:nvSpPr>
        <p:spPr>
          <a:xfrm>
            <a:off x="442614" y="1348250"/>
            <a:ext cx="11306772" cy="414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우아한 형제들 </a:t>
            </a:r>
            <a:r>
              <a:rPr lang="ko-KR" altLang="en-US" sz="23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기술블로그</a:t>
            </a:r>
            <a:endParaRPr lang="en-US" altLang="ko-KR" sz="23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위치기반서비스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(LBS)</a:t>
            </a: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을 이용한 모바일 어플리케이션 시스템 개발 사례 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– </a:t>
            </a: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송은지 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(2012)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구글맵을</a:t>
            </a: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이용한 안드로이드 지도 어플리케이션 개발 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– </a:t>
            </a: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김종훈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한국정보 교육학회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 (2011)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위치기반 지식정보를 활용한 맛집 추천 앱의 효과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– </a:t>
            </a:r>
            <a:r>
              <a:rPr lang="ko-KR" altLang="en-US" sz="23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임현아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3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장택붕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최재원 </a:t>
            </a:r>
            <a:r>
              <a:rPr lang="en-US" altLang="ko-KR" sz="23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(2017)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847FB0-2FA3-4DEB-AC79-DB2F36F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0E329F-105D-40F9-B7BA-D55702889A1F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D585A8-FFA0-417D-B3E3-ADC0429D533E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73DE99-48B4-4B1B-B97A-C4C4FA66F25B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0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D4B89E-4059-4D44-94C7-31F64F186D4C}"/>
              </a:ext>
            </a:extLst>
          </p:cNvPr>
          <p:cNvGrpSpPr/>
          <p:nvPr/>
        </p:nvGrpSpPr>
        <p:grpSpPr>
          <a:xfrm>
            <a:off x="3201825" y="2214993"/>
            <a:ext cx="5880951" cy="2428014"/>
            <a:chOff x="3675108" y="1519399"/>
            <a:chExt cx="5880951" cy="2428014"/>
          </a:xfrm>
        </p:grpSpPr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B9730109-E326-4BA6-97F4-CA4EA226E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200" y="1519399"/>
              <a:ext cx="2850167" cy="24280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223A3B-0762-44E2-A6F6-20B23B4690F2}"/>
                </a:ext>
              </a:extLst>
            </p:cNvPr>
            <p:cNvSpPr txBox="1"/>
            <p:nvPr/>
          </p:nvSpPr>
          <p:spPr>
            <a:xfrm>
              <a:off x="3675108" y="2348685"/>
              <a:ext cx="58809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2">
                      <a:lumMod val="10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THANK YOU!!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E47031-814B-4065-90F7-E759AF9C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E91BD8-4346-4946-85CE-5C9026C7B2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EC5189-1299-4A58-8351-09B5C834F451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344086-56EA-4D7A-852A-2DF215DCC36C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22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CA5A3-ECB0-4BAC-AA08-614B3408E14E}"/>
              </a:ext>
            </a:extLst>
          </p:cNvPr>
          <p:cNvSpPr txBox="1"/>
          <p:nvPr/>
        </p:nvSpPr>
        <p:spPr>
          <a:xfrm>
            <a:off x="1239918" y="477676"/>
            <a:ext cx="2783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개요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115CB9-DD70-4111-9FFA-FAACBC6A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B6CE86-E436-415F-988F-B09F34516D1D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9B3988-93F7-4FD7-8D4B-4115BAB61F5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9A03DA-0F24-4D9C-8F79-6536109E5C18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B2D73A-EBD6-46FE-9820-C70D6AFE5715}"/>
              </a:ext>
            </a:extLst>
          </p:cNvPr>
          <p:cNvGrpSpPr/>
          <p:nvPr/>
        </p:nvGrpSpPr>
        <p:grpSpPr>
          <a:xfrm>
            <a:off x="552002" y="1307644"/>
            <a:ext cx="8435039" cy="1944124"/>
            <a:chOff x="552002" y="1307644"/>
            <a:chExt cx="8435039" cy="19441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ECD2B-0558-4DB2-8836-7E119B40EED1}"/>
                </a:ext>
              </a:extLst>
            </p:cNvPr>
            <p:cNvSpPr txBox="1"/>
            <p:nvPr/>
          </p:nvSpPr>
          <p:spPr>
            <a:xfrm>
              <a:off x="552002" y="1755974"/>
              <a:ext cx="8435039" cy="149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푸드트럭을</a:t>
              </a: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이용하고 싶어하는 사람은 많지만 요즘에는 판매하는 </a:t>
              </a:r>
              <a:r>
                <a:rPr lang="ko-KR" altLang="en-US" sz="1600" dirty="0">
                  <a:solidFill>
                    <a:schemeClr val="accent2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위치와 날짜를 찾기 힘듦</a:t>
              </a:r>
              <a:endParaRPr lang="en-US" altLang="ko-KR" sz="1600" dirty="0">
                <a:solidFill>
                  <a:schemeClr val="accent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푸드트럭의</a:t>
              </a: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위치를 알 수 있는 방법이 없어서 </a:t>
              </a:r>
              <a:r>
                <a:rPr lang="ko-KR" altLang="en-US" sz="1600" dirty="0">
                  <a:solidFill>
                    <a:schemeClr val="accent2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정보를 제공할 필요가 있음</a:t>
              </a:r>
              <a:endParaRPr lang="en-US" altLang="ko-KR" sz="1600" dirty="0">
                <a:solidFill>
                  <a:schemeClr val="accent2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음식점 정보 및 배달 관련 어플은 존재하지만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푸드트럭</a:t>
              </a:r>
              <a:r>
                <a:rPr lang="ko-KR" altLang="en-US" sz="1600" dirty="0">
                  <a:solidFill>
                    <a:schemeClr val="accent2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관련 어플은 존재하지 않음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B2C8C92-180A-4BFB-930F-907A84CA1CA4}"/>
                </a:ext>
              </a:extLst>
            </p:cNvPr>
            <p:cNvGrpSpPr/>
            <p:nvPr/>
          </p:nvGrpSpPr>
          <p:grpSpPr>
            <a:xfrm>
              <a:off x="552002" y="1307644"/>
              <a:ext cx="3094239" cy="461665"/>
              <a:chOff x="552002" y="1307644"/>
              <a:chExt cx="3094239" cy="46166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24F94-ACF8-40B2-B576-8D4BB66E7589}"/>
                  </a:ext>
                </a:extLst>
              </p:cNvPr>
              <p:cNvSpPr txBox="1"/>
              <p:nvPr/>
            </p:nvSpPr>
            <p:spPr>
              <a:xfrm>
                <a:off x="552002" y="1307644"/>
                <a:ext cx="3094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배경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CAD852-4AE7-4CCB-B9F8-8882B32F6DB5}"/>
                  </a:ext>
                </a:extLst>
              </p:cNvPr>
              <p:cNvCxnSpPr/>
              <p:nvPr/>
            </p:nvCxnSpPr>
            <p:spPr>
              <a:xfrm>
                <a:off x="552002" y="1756471"/>
                <a:ext cx="2763520" cy="0"/>
              </a:xfrm>
              <a:prstGeom prst="line">
                <a:avLst/>
              </a:prstGeom>
              <a:ln w="3810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491E58-F0CE-4790-87B3-A4F69CD5C77F}"/>
              </a:ext>
            </a:extLst>
          </p:cNvPr>
          <p:cNvGrpSpPr/>
          <p:nvPr/>
        </p:nvGrpSpPr>
        <p:grpSpPr>
          <a:xfrm>
            <a:off x="552001" y="3368079"/>
            <a:ext cx="9732541" cy="959239"/>
            <a:chOff x="552002" y="1307644"/>
            <a:chExt cx="8893242" cy="9592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2BEB74-27E5-45D4-A9EB-DA73E285DB31}"/>
                </a:ext>
              </a:extLst>
            </p:cNvPr>
            <p:cNvSpPr txBox="1"/>
            <p:nvPr/>
          </p:nvSpPr>
          <p:spPr>
            <a:xfrm>
              <a:off x="552002" y="1755974"/>
              <a:ext cx="8893242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사용자의 위치를 </a:t>
              </a:r>
              <a:r>
                <a:rPr lang="en-US" altLang="ko-KR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GPS</a:t>
              </a: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로 분석하고 </a:t>
              </a:r>
              <a:r>
                <a:rPr lang="ko-KR" altLang="en-US" sz="16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푸드트럭의</a:t>
              </a: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정보를 제공하며 주문 관련 서비스를 제공하는 애플리케이션 제작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6B28985-BEE4-4421-9E45-5E8743163A1A}"/>
                </a:ext>
              </a:extLst>
            </p:cNvPr>
            <p:cNvGrpSpPr/>
            <p:nvPr/>
          </p:nvGrpSpPr>
          <p:grpSpPr>
            <a:xfrm>
              <a:off x="552002" y="1307644"/>
              <a:ext cx="3094239" cy="461665"/>
              <a:chOff x="552002" y="1307644"/>
              <a:chExt cx="3094239" cy="4616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4C43B-E9B1-47A1-AC54-31A18DE107A8}"/>
                  </a:ext>
                </a:extLst>
              </p:cNvPr>
              <p:cNvSpPr txBox="1"/>
              <p:nvPr/>
            </p:nvSpPr>
            <p:spPr>
              <a:xfrm>
                <a:off x="552002" y="1307644"/>
                <a:ext cx="3094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목표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54D3FA1-A204-4323-A025-32C90276B144}"/>
                  </a:ext>
                </a:extLst>
              </p:cNvPr>
              <p:cNvCxnSpPr/>
              <p:nvPr/>
            </p:nvCxnSpPr>
            <p:spPr>
              <a:xfrm>
                <a:off x="552002" y="1756471"/>
                <a:ext cx="2763520" cy="0"/>
              </a:xfrm>
              <a:prstGeom prst="line">
                <a:avLst/>
              </a:prstGeom>
              <a:ln w="3810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F41248-4D9A-4200-BE4E-1683F0F7AEB2}"/>
              </a:ext>
            </a:extLst>
          </p:cNvPr>
          <p:cNvGrpSpPr/>
          <p:nvPr/>
        </p:nvGrpSpPr>
        <p:grpSpPr>
          <a:xfrm>
            <a:off x="552002" y="4997628"/>
            <a:ext cx="8582166" cy="959239"/>
            <a:chOff x="552002" y="1307644"/>
            <a:chExt cx="8435039" cy="9592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598166-B3D4-443C-A485-B6D618E55870}"/>
                </a:ext>
              </a:extLst>
            </p:cNvPr>
            <p:cNvSpPr txBox="1"/>
            <p:nvPr/>
          </p:nvSpPr>
          <p:spPr>
            <a:xfrm>
              <a:off x="552002" y="1755974"/>
              <a:ext cx="8435039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 err="1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푸드트럭의</a:t>
              </a:r>
              <a:r>
                <a:rPr lang="ko-KR" altLang="en-US" sz="16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 정보를 제공 함으로써 사용자들에게 편리함을 제공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759065E-5B1E-4518-8D2C-3894168FDAFF}"/>
                </a:ext>
              </a:extLst>
            </p:cNvPr>
            <p:cNvGrpSpPr/>
            <p:nvPr/>
          </p:nvGrpSpPr>
          <p:grpSpPr>
            <a:xfrm>
              <a:off x="552002" y="1307644"/>
              <a:ext cx="3094239" cy="461665"/>
              <a:chOff x="552002" y="1307644"/>
              <a:chExt cx="3094239" cy="46166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179610-70E7-438F-9691-2390A983732C}"/>
                  </a:ext>
                </a:extLst>
              </p:cNvPr>
              <p:cNvSpPr txBox="1"/>
              <p:nvPr/>
            </p:nvSpPr>
            <p:spPr>
              <a:xfrm>
                <a:off x="552002" y="1307644"/>
                <a:ext cx="3094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기대효과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24CB6B5-2799-40F7-B207-78E5247E8ABA}"/>
                  </a:ext>
                </a:extLst>
              </p:cNvPr>
              <p:cNvCxnSpPr/>
              <p:nvPr/>
            </p:nvCxnSpPr>
            <p:spPr>
              <a:xfrm>
                <a:off x="552002" y="1756471"/>
                <a:ext cx="2763520" cy="0"/>
              </a:xfrm>
              <a:prstGeom prst="line">
                <a:avLst/>
              </a:prstGeom>
              <a:ln w="3810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253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0" y="201705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관련 연구 및 사례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5592AF-E8F8-42DE-A2B3-FDC2BFF6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FB5CD3-2BCC-4D73-8141-8C4F45D5035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87E576-18C1-4043-80CB-28277F6A184F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D7C68F-C9B0-4725-8302-C3229D6B81BE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598EBD6-8F25-41D8-A1D9-322D21A1E20F}"/>
              </a:ext>
            </a:extLst>
          </p:cNvPr>
          <p:cNvSpPr txBox="1"/>
          <p:nvPr/>
        </p:nvSpPr>
        <p:spPr>
          <a:xfrm>
            <a:off x="608423" y="5292243"/>
            <a:ext cx="937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위치 기반으로 맛집을 추천</a:t>
            </a:r>
            <a:r>
              <a:rPr lang="en-US" altLang="ko-KR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또는 음식 배달을 도와주는 애플리케이션</a:t>
            </a:r>
            <a:endParaRPr lang="en-US" altLang="ko-KR" sz="20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1026" name="Picture 2" descr="배달의민족에 대한 이미지 검색결과">
            <a:extLst>
              <a:ext uri="{FF2B5EF4-FFF2-40B4-BE49-F238E27FC236}">
                <a16:creationId xmlns:a16="http://schemas.microsoft.com/office/drawing/2014/main" id="{5FFB88C0-DA06-4CDE-8590-8D6C2EBA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3" y="2071759"/>
            <a:ext cx="3518809" cy="17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6DC5F5-98D6-445F-8844-74CBC96E696C}"/>
              </a:ext>
            </a:extLst>
          </p:cNvPr>
          <p:cNvSpPr txBox="1"/>
          <p:nvPr/>
        </p:nvSpPr>
        <p:spPr>
          <a:xfrm>
            <a:off x="1560493" y="4162479"/>
            <a:ext cx="135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배달의민족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1028" name="Picture 4" descr="요기요에 대한 이미지 검색결과">
            <a:extLst>
              <a:ext uri="{FF2B5EF4-FFF2-40B4-BE49-F238E27FC236}">
                <a16:creationId xmlns:a16="http://schemas.microsoft.com/office/drawing/2014/main" id="{DC79E54D-E311-4C49-873E-5E0A5AA2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10" y="2276614"/>
            <a:ext cx="3188955" cy="130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15E731-946F-4DC3-8A3D-B030C5001AA2}"/>
              </a:ext>
            </a:extLst>
          </p:cNvPr>
          <p:cNvSpPr txBox="1"/>
          <p:nvPr/>
        </p:nvSpPr>
        <p:spPr>
          <a:xfrm>
            <a:off x="5634973" y="4162479"/>
            <a:ext cx="135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요기요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pic>
        <p:nvPicPr>
          <p:cNvPr id="3" name="Picture 2" descr="다이닝코드에 대한 이미지 검색결과">
            <a:extLst>
              <a:ext uri="{FF2B5EF4-FFF2-40B4-BE49-F238E27FC236}">
                <a16:creationId xmlns:a16="http://schemas.microsoft.com/office/drawing/2014/main" id="{893D6DA6-4460-480A-850E-877CDA58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63" y="1905000"/>
            <a:ext cx="2355267" cy="205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1C9882-8D64-453E-9167-90D34C24C646}"/>
              </a:ext>
            </a:extLst>
          </p:cNvPr>
          <p:cNvSpPr txBox="1"/>
          <p:nvPr/>
        </p:nvSpPr>
        <p:spPr>
          <a:xfrm>
            <a:off x="9127682" y="4162479"/>
            <a:ext cx="135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다이닝</a:t>
            </a:r>
            <a:r>
              <a:rPr lang="ko-KR" altLang="en-US" sz="1600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 코드</a:t>
            </a:r>
            <a:endParaRPr lang="en-US" altLang="ko-KR" sz="1600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수행 시나리오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C22717-F908-405B-BA69-B22B378B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16A1A80-B09B-407A-838C-03CBC888D09C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69E912-1696-45B1-BA2C-D2180A600045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ED051A-A6D7-44C3-BE22-1CB6CCE541BD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94DE46-1F80-41ED-A01B-B507DF4E1954}"/>
              </a:ext>
            </a:extLst>
          </p:cNvPr>
          <p:cNvSpPr/>
          <p:nvPr/>
        </p:nvSpPr>
        <p:spPr>
          <a:xfrm>
            <a:off x="1106072" y="2067311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로그인 </a:t>
            </a:r>
            <a:r>
              <a:rPr lang="en-US" altLang="ko-KR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점주</a:t>
            </a:r>
            <a:r>
              <a:rPr lang="en-US" altLang="ko-KR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2B1FB9-3C9B-4141-B17E-75F44CFAB02B}"/>
              </a:ext>
            </a:extLst>
          </p:cNvPr>
          <p:cNvCxnSpPr>
            <a:cxnSpLocks/>
          </p:cNvCxnSpPr>
          <p:nvPr/>
        </p:nvCxnSpPr>
        <p:spPr>
          <a:xfrm>
            <a:off x="1947541" y="2542533"/>
            <a:ext cx="0" cy="22431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4809789-8DA4-4989-A766-ADFA78C27388}"/>
              </a:ext>
            </a:extLst>
          </p:cNvPr>
          <p:cNvSpPr/>
          <p:nvPr/>
        </p:nvSpPr>
        <p:spPr>
          <a:xfrm>
            <a:off x="1106072" y="2821781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메인 페이지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FA132C0-21C0-42B7-8C73-94F411CB7685}"/>
              </a:ext>
            </a:extLst>
          </p:cNvPr>
          <p:cNvCxnSpPr>
            <a:cxnSpLocks/>
          </p:cNvCxnSpPr>
          <p:nvPr/>
        </p:nvCxnSpPr>
        <p:spPr>
          <a:xfrm>
            <a:off x="1947541" y="3287248"/>
            <a:ext cx="0" cy="22431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6E829DF-77AA-44A4-B9CE-8EEF5C3AA152}"/>
              </a:ext>
            </a:extLst>
          </p:cNvPr>
          <p:cNvSpPr/>
          <p:nvPr/>
        </p:nvSpPr>
        <p:spPr>
          <a:xfrm>
            <a:off x="435210" y="1510180"/>
            <a:ext cx="6144699" cy="4426474"/>
          </a:xfrm>
          <a:prstGeom prst="roundRect">
            <a:avLst>
              <a:gd name="adj" fmla="val 7743"/>
            </a:avLst>
          </a:prstGeom>
          <a:noFill/>
          <a:ln w="57150">
            <a:solidFill>
              <a:srgbClr val="D05F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B2A8DB-B67A-4EFC-8162-08EBDD7AC25E}"/>
              </a:ext>
            </a:extLst>
          </p:cNvPr>
          <p:cNvSpPr txBox="1"/>
          <p:nvPr/>
        </p:nvSpPr>
        <p:spPr>
          <a:xfrm>
            <a:off x="807788" y="1293994"/>
            <a:ext cx="1981222" cy="400110"/>
          </a:xfrm>
          <a:prstGeom prst="rect">
            <a:avLst/>
          </a:prstGeom>
          <a:solidFill>
            <a:srgbClr val="D05F12"/>
          </a:solidFill>
          <a:ln w="28575">
            <a:solidFill>
              <a:srgbClr val="D05F1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App</a:t>
            </a:r>
            <a:r>
              <a:rPr lang="en-US" altLang="ko-KR" sz="12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사용자</a:t>
            </a:r>
            <a:r>
              <a:rPr lang="en-US" altLang="ko-KR" sz="12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FF8CB45-99BC-414A-A6FA-A1987A9D4131}"/>
              </a:ext>
            </a:extLst>
          </p:cNvPr>
          <p:cNvSpPr/>
          <p:nvPr/>
        </p:nvSpPr>
        <p:spPr>
          <a:xfrm>
            <a:off x="1106072" y="3563634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카테고리별 메뉴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753E042-3490-4DA5-90BC-97BAE2B4A146}"/>
              </a:ext>
            </a:extLst>
          </p:cNvPr>
          <p:cNvCxnSpPr>
            <a:cxnSpLocks/>
          </p:cNvCxnSpPr>
          <p:nvPr/>
        </p:nvCxnSpPr>
        <p:spPr>
          <a:xfrm>
            <a:off x="1947541" y="4029101"/>
            <a:ext cx="0" cy="22431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C83887F-9893-4323-B30C-DCF00BEA7B76}"/>
              </a:ext>
            </a:extLst>
          </p:cNvPr>
          <p:cNvSpPr/>
          <p:nvPr/>
        </p:nvSpPr>
        <p:spPr>
          <a:xfrm>
            <a:off x="1106072" y="4304416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업체별 페이지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1B16D36F-FD24-4B33-B7DE-7F55F8404E4A}"/>
              </a:ext>
            </a:extLst>
          </p:cNvPr>
          <p:cNvSpPr/>
          <p:nvPr/>
        </p:nvSpPr>
        <p:spPr>
          <a:xfrm rot="5400000">
            <a:off x="1870452" y="4115570"/>
            <a:ext cx="154178" cy="1756361"/>
          </a:xfrm>
          <a:prstGeom prst="leftBrace">
            <a:avLst>
              <a:gd name="adj1" fmla="val 93379"/>
              <a:gd name="adj2" fmla="val 48652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8B8BE63-4F71-490E-A5F5-271F9060B3ED}"/>
              </a:ext>
            </a:extLst>
          </p:cNvPr>
          <p:cNvSpPr/>
          <p:nvPr/>
        </p:nvSpPr>
        <p:spPr>
          <a:xfrm>
            <a:off x="700417" y="5136560"/>
            <a:ext cx="637885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주문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F9BE54-858D-45DA-95C1-B004571C584B}"/>
              </a:ext>
            </a:extLst>
          </p:cNvPr>
          <p:cNvSpPr/>
          <p:nvPr/>
        </p:nvSpPr>
        <p:spPr>
          <a:xfrm>
            <a:off x="1435708" y="5136560"/>
            <a:ext cx="637885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리뷰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11B46FA-5080-4224-BC30-B4DA4312F340}"/>
              </a:ext>
            </a:extLst>
          </p:cNvPr>
          <p:cNvSpPr/>
          <p:nvPr/>
        </p:nvSpPr>
        <p:spPr>
          <a:xfrm>
            <a:off x="2170999" y="5136560"/>
            <a:ext cx="986980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리뷰작성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0A3E12-C0B3-45DA-AA22-13A6C1B4F956}"/>
              </a:ext>
            </a:extLst>
          </p:cNvPr>
          <p:cNvCxnSpPr>
            <a:cxnSpLocks/>
          </p:cNvCxnSpPr>
          <p:nvPr/>
        </p:nvCxnSpPr>
        <p:spPr>
          <a:xfrm>
            <a:off x="3089115" y="2984622"/>
            <a:ext cx="516608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039FBA4-0335-4FA1-80A4-78E6506C533C}"/>
              </a:ext>
            </a:extLst>
          </p:cNvPr>
          <p:cNvSpPr/>
          <p:nvPr/>
        </p:nvSpPr>
        <p:spPr>
          <a:xfrm>
            <a:off x="3905828" y="2821781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마이 페이지</a:t>
            </a:r>
          </a:p>
        </p:txBody>
      </p:sp>
      <p:sp>
        <p:nvSpPr>
          <p:cNvPr id="103" name="왼쪽 중괄호 102">
            <a:extLst>
              <a:ext uri="{FF2B5EF4-FFF2-40B4-BE49-F238E27FC236}">
                <a16:creationId xmlns:a16="http://schemas.microsoft.com/office/drawing/2014/main" id="{0D0D0322-6555-4EB8-BF94-2B05C01B52D8}"/>
              </a:ext>
            </a:extLst>
          </p:cNvPr>
          <p:cNvSpPr/>
          <p:nvPr/>
        </p:nvSpPr>
        <p:spPr>
          <a:xfrm rot="5400000">
            <a:off x="4669545" y="2667799"/>
            <a:ext cx="154178" cy="1756361"/>
          </a:xfrm>
          <a:prstGeom prst="leftBrace">
            <a:avLst>
              <a:gd name="adj1" fmla="val 93379"/>
              <a:gd name="adj2" fmla="val 48652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18B39B3-6CB1-44AD-9335-E70D1A199536}"/>
              </a:ext>
            </a:extLst>
          </p:cNvPr>
          <p:cNvSpPr/>
          <p:nvPr/>
        </p:nvSpPr>
        <p:spPr>
          <a:xfrm>
            <a:off x="3526413" y="3687253"/>
            <a:ext cx="120348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주문내역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F454891-80DE-4F64-8CFC-5EE56ADA62E2}"/>
              </a:ext>
            </a:extLst>
          </p:cNvPr>
          <p:cNvSpPr/>
          <p:nvPr/>
        </p:nvSpPr>
        <p:spPr>
          <a:xfrm>
            <a:off x="4835069" y="3693628"/>
            <a:ext cx="1203489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회원정보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DAD9DDB-CA88-458C-A33D-8E9EB1E44880}"/>
              </a:ext>
            </a:extLst>
          </p:cNvPr>
          <p:cNvSpPr/>
          <p:nvPr/>
        </p:nvSpPr>
        <p:spPr>
          <a:xfrm>
            <a:off x="3526413" y="4192960"/>
            <a:ext cx="145464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회원정보 수정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AA9F172-36A9-401A-9519-8ECF8B7B7F94}"/>
              </a:ext>
            </a:extLst>
          </p:cNvPr>
          <p:cNvSpPr/>
          <p:nvPr/>
        </p:nvSpPr>
        <p:spPr>
          <a:xfrm>
            <a:off x="5048650" y="4192960"/>
            <a:ext cx="1002322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환경설정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85E2EE-EED7-45CD-847C-CC239FA6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162" y="2163375"/>
            <a:ext cx="2309036" cy="2800518"/>
          </a:xfrm>
          <a:prstGeom prst="rect">
            <a:avLst/>
          </a:prstGeom>
        </p:spPr>
      </p:pic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4F5C453-B147-4126-BDAA-8AA55EF07B4E}"/>
              </a:ext>
            </a:extLst>
          </p:cNvPr>
          <p:cNvCxnSpPr>
            <a:cxnSpLocks/>
          </p:cNvCxnSpPr>
          <p:nvPr/>
        </p:nvCxnSpPr>
        <p:spPr>
          <a:xfrm>
            <a:off x="7199201" y="3323987"/>
            <a:ext cx="116237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0203BB2-9302-49EC-A5F0-085531718BA4}"/>
              </a:ext>
            </a:extLst>
          </p:cNvPr>
          <p:cNvCxnSpPr>
            <a:cxnSpLocks/>
          </p:cNvCxnSpPr>
          <p:nvPr/>
        </p:nvCxnSpPr>
        <p:spPr>
          <a:xfrm flipH="1">
            <a:off x="7199201" y="3738768"/>
            <a:ext cx="116237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7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수행 시나리오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C22717-F908-405B-BA69-B22B378B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16A1A80-B09B-407A-838C-03CBC888D09C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69E912-1696-45B1-BA2C-D2180A600045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ED051A-A6D7-44C3-BE22-1CB6CCE541BD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94DE46-1F80-41ED-A01B-B507DF4E1954}"/>
              </a:ext>
            </a:extLst>
          </p:cNvPr>
          <p:cNvSpPr/>
          <p:nvPr/>
        </p:nvSpPr>
        <p:spPr>
          <a:xfrm>
            <a:off x="2645507" y="2300479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로그인 </a:t>
            </a:r>
            <a:r>
              <a:rPr lang="en-US" altLang="ko-KR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점주</a:t>
            </a:r>
            <a:r>
              <a:rPr lang="en-US" altLang="ko-KR" sz="10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2B1FB9-3C9B-4141-B17E-75F44CFAB02B}"/>
              </a:ext>
            </a:extLst>
          </p:cNvPr>
          <p:cNvCxnSpPr>
            <a:cxnSpLocks/>
          </p:cNvCxnSpPr>
          <p:nvPr/>
        </p:nvCxnSpPr>
        <p:spPr>
          <a:xfrm>
            <a:off x="3486976" y="2775701"/>
            <a:ext cx="0" cy="22431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4809789-8DA4-4989-A766-ADFA78C27388}"/>
              </a:ext>
            </a:extLst>
          </p:cNvPr>
          <p:cNvSpPr/>
          <p:nvPr/>
        </p:nvSpPr>
        <p:spPr>
          <a:xfrm>
            <a:off x="2645507" y="3054949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메인 페이지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6E829DF-77AA-44A4-B9CE-8EEF5C3AA152}"/>
              </a:ext>
            </a:extLst>
          </p:cNvPr>
          <p:cNvSpPr/>
          <p:nvPr/>
        </p:nvSpPr>
        <p:spPr>
          <a:xfrm>
            <a:off x="435210" y="1510180"/>
            <a:ext cx="6144699" cy="4426474"/>
          </a:xfrm>
          <a:prstGeom prst="roundRect">
            <a:avLst>
              <a:gd name="adj" fmla="val 7743"/>
            </a:avLst>
          </a:prstGeom>
          <a:noFill/>
          <a:ln w="57150">
            <a:solidFill>
              <a:srgbClr val="D05F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B2A8DB-B67A-4EFC-8162-08EBDD7AC25E}"/>
              </a:ext>
            </a:extLst>
          </p:cNvPr>
          <p:cNvSpPr txBox="1"/>
          <p:nvPr/>
        </p:nvSpPr>
        <p:spPr>
          <a:xfrm>
            <a:off x="807788" y="1293994"/>
            <a:ext cx="1630612" cy="400110"/>
          </a:xfrm>
          <a:prstGeom prst="rect">
            <a:avLst/>
          </a:prstGeom>
          <a:solidFill>
            <a:srgbClr val="D05F12"/>
          </a:solidFill>
          <a:ln w="28575">
            <a:solidFill>
              <a:srgbClr val="D05F1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App</a:t>
            </a:r>
            <a:r>
              <a:rPr lang="en-US" altLang="ko-KR" sz="12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관리자</a:t>
            </a:r>
            <a:r>
              <a:rPr lang="en-US" altLang="ko-KR" sz="12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1B16D36F-FD24-4B33-B7DE-7F55F8404E4A}"/>
              </a:ext>
            </a:extLst>
          </p:cNvPr>
          <p:cNvSpPr/>
          <p:nvPr/>
        </p:nvSpPr>
        <p:spPr>
          <a:xfrm rot="5400000">
            <a:off x="3378914" y="2673739"/>
            <a:ext cx="175405" cy="2210765"/>
          </a:xfrm>
          <a:prstGeom prst="leftBrace">
            <a:avLst>
              <a:gd name="adj1" fmla="val 93379"/>
              <a:gd name="adj2" fmla="val 48652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8B8BE63-4F71-490E-A5F5-271F9060B3ED}"/>
              </a:ext>
            </a:extLst>
          </p:cNvPr>
          <p:cNvSpPr/>
          <p:nvPr/>
        </p:nvSpPr>
        <p:spPr>
          <a:xfrm>
            <a:off x="2024291" y="4020846"/>
            <a:ext cx="990067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위치등록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F9BE54-858D-45DA-95C1-B004571C584B}"/>
              </a:ext>
            </a:extLst>
          </p:cNvPr>
          <p:cNvSpPr/>
          <p:nvPr/>
        </p:nvSpPr>
        <p:spPr>
          <a:xfrm>
            <a:off x="3729090" y="4024330"/>
            <a:ext cx="1372060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업체정보 등록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11B46FA-5080-4224-BC30-B4DA4312F340}"/>
              </a:ext>
            </a:extLst>
          </p:cNvPr>
          <p:cNvSpPr/>
          <p:nvPr/>
        </p:nvSpPr>
        <p:spPr>
          <a:xfrm>
            <a:off x="1852945" y="4558591"/>
            <a:ext cx="1035186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리뷰 확인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85E2EE-EED7-45CD-847C-CC239FA6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162" y="2163375"/>
            <a:ext cx="2309036" cy="2800518"/>
          </a:xfrm>
          <a:prstGeom prst="rect">
            <a:avLst/>
          </a:prstGeom>
        </p:spPr>
      </p:pic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4F5C453-B147-4126-BDAA-8AA55EF07B4E}"/>
              </a:ext>
            </a:extLst>
          </p:cNvPr>
          <p:cNvCxnSpPr>
            <a:cxnSpLocks/>
          </p:cNvCxnSpPr>
          <p:nvPr/>
        </p:nvCxnSpPr>
        <p:spPr>
          <a:xfrm>
            <a:off x="7199201" y="3323987"/>
            <a:ext cx="116237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0203BB2-9302-49EC-A5F0-085531718BA4}"/>
              </a:ext>
            </a:extLst>
          </p:cNvPr>
          <p:cNvCxnSpPr>
            <a:cxnSpLocks/>
          </p:cNvCxnSpPr>
          <p:nvPr/>
        </p:nvCxnSpPr>
        <p:spPr>
          <a:xfrm flipH="1">
            <a:off x="7199201" y="3738768"/>
            <a:ext cx="116237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7EAE9D-2E06-4DA6-8BB3-8A20605DC9A2}"/>
              </a:ext>
            </a:extLst>
          </p:cNvPr>
          <p:cNvSpPr/>
          <p:nvPr/>
        </p:nvSpPr>
        <p:spPr>
          <a:xfrm>
            <a:off x="3057727" y="4558591"/>
            <a:ext cx="1035186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주문 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C359BA9-6B47-4E8C-9491-3C5616D6EA9C}"/>
              </a:ext>
            </a:extLst>
          </p:cNvPr>
          <p:cNvSpPr/>
          <p:nvPr/>
        </p:nvSpPr>
        <p:spPr>
          <a:xfrm>
            <a:off x="4293720" y="4558591"/>
            <a:ext cx="1035186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환경설정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34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수행 시나리오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C22717-F908-405B-BA69-B22B378B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16A1A80-B09B-407A-838C-03CBC888D09C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69E912-1696-45B1-BA2C-D2180A600045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ED051A-A6D7-44C3-BE22-1CB6CCE541BD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94DE46-1F80-41ED-A01B-B507DF4E1954}"/>
              </a:ext>
            </a:extLst>
          </p:cNvPr>
          <p:cNvSpPr/>
          <p:nvPr/>
        </p:nvSpPr>
        <p:spPr>
          <a:xfrm>
            <a:off x="2645507" y="2253344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로그인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2B1FB9-3C9B-4141-B17E-75F44CFAB02B}"/>
              </a:ext>
            </a:extLst>
          </p:cNvPr>
          <p:cNvCxnSpPr>
            <a:cxnSpLocks/>
          </p:cNvCxnSpPr>
          <p:nvPr/>
        </p:nvCxnSpPr>
        <p:spPr>
          <a:xfrm>
            <a:off x="3486976" y="2728566"/>
            <a:ext cx="0" cy="22431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4809789-8DA4-4989-A766-ADFA78C27388}"/>
              </a:ext>
            </a:extLst>
          </p:cNvPr>
          <p:cNvSpPr/>
          <p:nvPr/>
        </p:nvSpPr>
        <p:spPr>
          <a:xfrm>
            <a:off x="2645507" y="3007814"/>
            <a:ext cx="1682938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메인 페이지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6E829DF-77AA-44A4-B9CE-8EEF5C3AA152}"/>
              </a:ext>
            </a:extLst>
          </p:cNvPr>
          <p:cNvSpPr/>
          <p:nvPr/>
        </p:nvSpPr>
        <p:spPr>
          <a:xfrm>
            <a:off x="435210" y="1510180"/>
            <a:ext cx="6144699" cy="4426474"/>
          </a:xfrm>
          <a:prstGeom prst="roundRect">
            <a:avLst>
              <a:gd name="adj" fmla="val 7743"/>
            </a:avLst>
          </a:prstGeom>
          <a:noFill/>
          <a:ln w="57150">
            <a:solidFill>
              <a:srgbClr val="D05F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B2A8DB-B67A-4EFC-8162-08EBDD7AC25E}"/>
              </a:ext>
            </a:extLst>
          </p:cNvPr>
          <p:cNvSpPr txBox="1"/>
          <p:nvPr/>
        </p:nvSpPr>
        <p:spPr>
          <a:xfrm>
            <a:off x="807788" y="1293994"/>
            <a:ext cx="1079882" cy="400110"/>
          </a:xfrm>
          <a:prstGeom prst="rect">
            <a:avLst/>
          </a:prstGeom>
          <a:solidFill>
            <a:srgbClr val="D05F12"/>
          </a:solidFill>
          <a:ln w="28575">
            <a:solidFill>
              <a:srgbClr val="D05F1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Web</a:t>
            </a:r>
            <a:endParaRPr lang="ko-KR" altLang="en-US" sz="2000" dirty="0">
              <a:solidFill>
                <a:schemeClr val="bg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1B16D36F-FD24-4B33-B7DE-7F55F8404E4A}"/>
              </a:ext>
            </a:extLst>
          </p:cNvPr>
          <p:cNvSpPr/>
          <p:nvPr/>
        </p:nvSpPr>
        <p:spPr>
          <a:xfrm rot="5400000">
            <a:off x="3378914" y="2626604"/>
            <a:ext cx="175405" cy="2210765"/>
          </a:xfrm>
          <a:prstGeom prst="leftBrace">
            <a:avLst>
              <a:gd name="adj1" fmla="val 93379"/>
              <a:gd name="adj2" fmla="val 48652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8B8BE63-4F71-490E-A5F5-271F9060B3ED}"/>
              </a:ext>
            </a:extLst>
          </p:cNvPr>
          <p:cNvSpPr/>
          <p:nvPr/>
        </p:nvSpPr>
        <p:spPr>
          <a:xfrm>
            <a:off x="2024291" y="3973711"/>
            <a:ext cx="1262919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업체 관리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F9BE54-858D-45DA-95C1-B004571C584B}"/>
              </a:ext>
            </a:extLst>
          </p:cNvPr>
          <p:cNvSpPr/>
          <p:nvPr/>
        </p:nvSpPr>
        <p:spPr>
          <a:xfrm>
            <a:off x="3729090" y="3977195"/>
            <a:ext cx="1372060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사용자 관리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11B46FA-5080-4224-BC30-B4DA4312F340}"/>
              </a:ext>
            </a:extLst>
          </p:cNvPr>
          <p:cNvSpPr/>
          <p:nvPr/>
        </p:nvSpPr>
        <p:spPr>
          <a:xfrm>
            <a:off x="1725622" y="4511456"/>
            <a:ext cx="2313941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어플에</a:t>
            </a:r>
            <a:r>
              <a:rPr lang="ko-KR" altLang="en-US" sz="1600" dirty="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등록된 정보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85E2EE-EED7-45CD-847C-CC239FA6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162" y="2163375"/>
            <a:ext cx="2309036" cy="2800518"/>
          </a:xfrm>
          <a:prstGeom prst="rect">
            <a:avLst/>
          </a:prstGeom>
        </p:spPr>
      </p:pic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4F5C453-B147-4126-BDAA-8AA55EF07B4E}"/>
              </a:ext>
            </a:extLst>
          </p:cNvPr>
          <p:cNvCxnSpPr>
            <a:cxnSpLocks/>
          </p:cNvCxnSpPr>
          <p:nvPr/>
        </p:nvCxnSpPr>
        <p:spPr>
          <a:xfrm>
            <a:off x="7199201" y="3323987"/>
            <a:ext cx="116237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0203BB2-9302-49EC-A5F0-085531718BA4}"/>
              </a:ext>
            </a:extLst>
          </p:cNvPr>
          <p:cNvCxnSpPr>
            <a:cxnSpLocks/>
          </p:cNvCxnSpPr>
          <p:nvPr/>
        </p:nvCxnSpPr>
        <p:spPr>
          <a:xfrm flipH="1">
            <a:off x="7199201" y="3738768"/>
            <a:ext cx="1162374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C359BA9-6B47-4E8C-9491-3C5616D6EA9C}"/>
              </a:ext>
            </a:extLst>
          </p:cNvPr>
          <p:cNvSpPr/>
          <p:nvPr/>
        </p:nvSpPr>
        <p:spPr>
          <a:xfrm>
            <a:off x="4247420" y="4511456"/>
            <a:ext cx="1035186" cy="3767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환경설정</a:t>
            </a:r>
            <a:endParaRPr lang="ko-KR" altLang="en-US" sz="1600" dirty="0">
              <a:solidFill>
                <a:schemeClr val="tx1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8" y="477676"/>
            <a:ext cx="4261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구성도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7F82B1F-48D3-4B9A-AC9E-9C0EEC6F4BE6}"/>
              </a:ext>
            </a:extLst>
          </p:cNvPr>
          <p:cNvGrpSpPr/>
          <p:nvPr/>
        </p:nvGrpSpPr>
        <p:grpSpPr>
          <a:xfrm>
            <a:off x="2260399" y="1671654"/>
            <a:ext cx="1916812" cy="2293772"/>
            <a:chOff x="1158339" y="1257545"/>
            <a:chExt cx="1916812" cy="2293772"/>
          </a:xfrm>
        </p:grpSpPr>
        <p:pic>
          <p:nvPicPr>
            <p:cNvPr id="41" name="그림 40" descr="음식이(가) 표시된 사진&#10;&#10;자동 생성된 설명">
              <a:extLst>
                <a:ext uri="{FF2B5EF4-FFF2-40B4-BE49-F238E27FC236}">
                  <a16:creationId xmlns:a16="http://schemas.microsoft.com/office/drawing/2014/main" id="{B18C637A-5E60-4421-8418-2959AE618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39" y="1257545"/>
              <a:ext cx="1916812" cy="19168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25CF6C-2FD8-4529-9CBD-90E525545075}"/>
                </a:ext>
              </a:extLst>
            </p:cNvPr>
            <p:cNvSpPr txBox="1"/>
            <p:nvPr/>
          </p:nvSpPr>
          <p:spPr>
            <a:xfrm>
              <a:off x="1647970" y="3151207"/>
              <a:ext cx="960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App</a:t>
              </a:r>
              <a:endPara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9B03FB-D2C1-4DDD-939E-1EAE91909AD9}"/>
              </a:ext>
            </a:extLst>
          </p:cNvPr>
          <p:cNvGrpSpPr/>
          <p:nvPr/>
        </p:nvGrpSpPr>
        <p:grpSpPr>
          <a:xfrm>
            <a:off x="7530883" y="1517230"/>
            <a:ext cx="1916812" cy="2316922"/>
            <a:chOff x="4981150" y="4209088"/>
            <a:chExt cx="1916812" cy="2316922"/>
          </a:xfrm>
        </p:grpSpPr>
        <p:pic>
          <p:nvPicPr>
            <p:cNvPr id="12" name="그림 11" descr="시계이(가) 표시된 사진&#10;&#10;자동 생성된 설명">
              <a:extLst>
                <a:ext uri="{FF2B5EF4-FFF2-40B4-BE49-F238E27FC236}">
                  <a16:creationId xmlns:a16="http://schemas.microsoft.com/office/drawing/2014/main" id="{6FAA024F-2AD5-4124-9BBC-1D0D3C11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150" y="4209088"/>
              <a:ext cx="1916812" cy="191681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B2EFC9-60EF-410C-A141-6745A313A615}"/>
                </a:ext>
              </a:extLst>
            </p:cNvPr>
            <p:cNvSpPr txBox="1"/>
            <p:nvPr/>
          </p:nvSpPr>
          <p:spPr>
            <a:xfrm>
              <a:off x="5459206" y="6125900"/>
              <a:ext cx="960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</a:t>
              </a:r>
              <a:endPara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C01172-7921-45A3-808F-935B03B20C50}"/>
              </a:ext>
            </a:extLst>
          </p:cNvPr>
          <p:cNvGrpSpPr/>
          <p:nvPr/>
        </p:nvGrpSpPr>
        <p:grpSpPr>
          <a:xfrm>
            <a:off x="4689418" y="4192734"/>
            <a:ext cx="1916813" cy="2314136"/>
            <a:chOff x="2116744" y="4149837"/>
            <a:chExt cx="1916813" cy="2314136"/>
          </a:xfrm>
        </p:grpSpPr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1DF6085-2C12-46F9-8788-21A14F08E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744" y="4149837"/>
              <a:ext cx="1916813" cy="191681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40FBE5-6282-439E-8EAB-E45001A4F040}"/>
                </a:ext>
              </a:extLst>
            </p:cNvPr>
            <p:cNvSpPr txBox="1"/>
            <p:nvPr/>
          </p:nvSpPr>
          <p:spPr>
            <a:xfrm>
              <a:off x="2583225" y="6063863"/>
              <a:ext cx="960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server</a:t>
              </a:r>
              <a:endParaRPr lang="ko-KR" altLang="en-US" sz="20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2BC067-A2CF-42A0-B2C3-AEA7CBD8F432}"/>
              </a:ext>
            </a:extLst>
          </p:cNvPr>
          <p:cNvGrpSpPr/>
          <p:nvPr/>
        </p:nvGrpSpPr>
        <p:grpSpPr>
          <a:xfrm rot="807840">
            <a:off x="3778309" y="3523249"/>
            <a:ext cx="890505" cy="685615"/>
            <a:chOff x="3131999" y="3139379"/>
            <a:chExt cx="1301105" cy="1221058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53E31F0-304F-4486-993A-6763293FBD05}"/>
                </a:ext>
              </a:extLst>
            </p:cNvPr>
            <p:cNvCxnSpPr>
              <a:cxnSpLocks/>
            </p:cNvCxnSpPr>
            <p:nvPr/>
          </p:nvCxnSpPr>
          <p:spPr>
            <a:xfrm>
              <a:off x="3357381" y="3139379"/>
              <a:ext cx="1075723" cy="958059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8BBE221-7701-4A9B-BDFA-9D6EC56A25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1999" y="3402378"/>
              <a:ext cx="1075723" cy="958059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415FAD-718C-402A-AFC3-26505FD96FFD}"/>
              </a:ext>
            </a:extLst>
          </p:cNvPr>
          <p:cNvGrpSpPr/>
          <p:nvPr/>
        </p:nvGrpSpPr>
        <p:grpSpPr>
          <a:xfrm rot="20792160" flipV="1">
            <a:off x="6673975" y="3452603"/>
            <a:ext cx="890505" cy="685615"/>
            <a:chOff x="3131999" y="3139379"/>
            <a:chExt cx="1301105" cy="1221058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C41C7BA-F078-4732-B350-3C047BFE912D}"/>
                </a:ext>
              </a:extLst>
            </p:cNvPr>
            <p:cNvCxnSpPr>
              <a:cxnSpLocks/>
            </p:cNvCxnSpPr>
            <p:nvPr/>
          </p:nvCxnSpPr>
          <p:spPr>
            <a:xfrm>
              <a:off x="3357381" y="3139379"/>
              <a:ext cx="1075723" cy="958059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7354BE5-0040-40FD-9F72-0AA9AC5BC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1999" y="3402378"/>
              <a:ext cx="1075723" cy="958059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4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31DED1-EDCB-4783-BFD9-DF4D91817A3A}"/>
              </a:ext>
            </a:extLst>
          </p:cNvPr>
          <p:cNvSpPr/>
          <p:nvPr/>
        </p:nvSpPr>
        <p:spPr>
          <a:xfrm>
            <a:off x="210671" y="201706"/>
            <a:ext cx="11770659" cy="6454589"/>
          </a:xfrm>
          <a:prstGeom prst="roundRect">
            <a:avLst>
              <a:gd name="adj" fmla="val 8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820958B-137B-482E-8B14-3247D886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" y="477676"/>
            <a:ext cx="677457" cy="5771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24EE1F-BCCE-4F8A-8F1B-FE5DF97ACFC3}"/>
              </a:ext>
            </a:extLst>
          </p:cNvPr>
          <p:cNvSpPr txBox="1"/>
          <p:nvPr/>
        </p:nvSpPr>
        <p:spPr>
          <a:xfrm>
            <a:off x="1239917" y="477676"/>
            <a:ext cx="5506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시스템 모듈 상세설계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A14E53E-C1D0-445C-9206-1C0B5A0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1DC2-4F23-48F2-831C-BAD52A7EFFF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BFD5C-D7C5-436F-85DF-C6A962D18912}"/>
              </a:ext>
            </a:extLst>
          </p:cNvPr>
          <p:cNvSpPr/>
          <p:nvPr/>
        </p:nvSpPr>
        <p:spPr>
          <a:xfrm>
            <a:off x="3382745" y="3091914"/>
            <a:ext cx="1296144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If not user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A9C625-2652-4436-894C-1089896D6922}"/>
              </a:ext>
            </a:extLst>
          </p:cNvPr>
          <p:cNvSpPr/>
          <p:nvPr/>
        </p:nvSpPr>
        <p:spPr>
          <a:xfrm>
            <a:off x="5617865" y="1049935"/>
            <a:ext cx="1368152" cy="559294"/>
          </a:xfrm>
          <a:prstGeom prst="ellipse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User mode Start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38687321-9EA8-48D7-82BC-3B01D15DAB40}"/>
              </a:ext>
            </a:extLst>
          </p:cNvPr>
          <p:cNvSpPr/>
          <p:nvPr/>
        </p:nvSpPr>
        <p:spPr>
          <a:xfrm>
            <a:off x="5617865" y="2072152"/>
            <a:ext cx="1373899" cy="354725"/>
          </a:xfrm>
          <a:prstGeom prst="diamond">
            <a:avLst/>
          </a:prstGeom>
          <a:solidFill>
            <a:srgbClr val="EFD6C3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0077AA-11EC-454E-9FDA-7CD23A81C8B1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6301941" y="1609229"/>
            <a:ext cx="2874" cy="46292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AB4292-EC72-4C2F-B8DF-371E3803F764}"/>
              </a:ext>
            </a:extLst>
          </p:cNvPr>
          <p:cNvCxnSpPr>
            <a:stCxn id="12" idx="2"/>
          </p:cNvCxnSpPr>
          <p:nvPr/>
        </p:nvCxnSpPr>
        <p:spPr>
          <a:xfrm flipH="1">
            <a:off x="6301941" y="2426877"/>
            <a:ext cx="2874" cy="3289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560A35-4CE2-4A81-B5CA-40C28AB336A1}"/>
              </a:ext>
            </a:extLst>
          </p:cNvPr>
          <p:cNvCxnSpPr/>
          <p:nvPr/>
        </p:nvCxnSpPr>
        <p:spPr>
          <a:xfrm>
            <a:off x="4030816" y="2743967"/>
            <a:ext cx="44483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CC5E45-01BF-47CB-A0D4-CEEEF3DD7936}"/>
              </a:ext>
            </a:extLst>
          </p:cNvPr>
          <p:cNvCxnSpPr>
            <a:endCxn id="9" idx="0"/>
          </p:cNvCxnSpPr>
          <p:nvPr/>
        </p:nvCxnSpPr>
        <p:spPr>
          <a:xfrm flipH="1">
            <a:off x="4030817" y="2723927"/>
            <a:ext cx="1" cy="3679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D8A750-6C8C-4536-8E66-DF789FE00F20}"/>
              </a:ext>
            </a:extLst>
          </p:cNvPr>
          <p:cNvSpPr/>
          <p:nvPr/>
        </p:nvSpPr>
        <p:spPr>
          <a:xfrm>
            <a:off x="7820206" y="3294816"/>
            <a:ext cx="1296144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If user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15044F-DE46-415F-9CF8-C86F318F6303}"/>
              </a:ext>
            </a:extLst>
          </p:cNvPr>
          <p:cNvCxnSpPr/>
          <p:nvPr/>
        </p:nvCxnSpPr>
        <p:spPr>
          <a:xfrm flipH="1">
            <a:off x="8470000" y="2727090"/>
            <a:ext cx="2873" cy="55319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FD78F-C6E9-418D-A3BE-AD814B81947D}"/>
              </a:ext>
            </a:extLst>
          </p:cNvPr>
          <p:cNvCxnSpPr>
            <a:stCxn id="9" idx="2"/>
          </p:cNvCxnSpPr>
          <p:nvPr/>
        </p:nvCxnSpPr>
        <p:spPr>
          <a:xfrm>
            <a:off x="4030817" y="3451954"/>
            <a:ext cx="1" cy="35277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2AAE0F-549F-42D1-B1AB-5EF3C9D084F7}"/>
              </a:ext>
            </a:extLst>
          </p:cNvPr>
          <p:cNvSpPr txBox="1"/>
          <p:nvPr/>
        </p:nvSpPr>
        <p:spPr>
          <a:xfrm>
            <a:off x="7340310" y="4673628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8F81C-6877-41D1-9045-4DC57CBE0561}"/>
              </a:ext>
            </a:extLst>
          </p:cNvPr>
          <p:cNvSpPr txBox="1"/>
          <p:nvPr/>
        </p:nvSpPr>
        <p:spPr>
          <a:xfrm>
            <a:off x="7460166" y="238652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A888BA-1EBF-4238-BA76-4D1D92A1E1EA}"/>
              </a:ext>
            </a:extLst>
          </p:cNvPr>
          <p:cNvSpPr/>
          <p:nvPr/>
        </p:nvSpPr>
        <p:spPr>
          <a:xfrm>
            <a:off x="3389790" y="3814334"/>
            <a:ext cx="1296145" cy="354865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Sign up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D261B2-9E35-49FB-8931-1BB95A48BD6C}"/>
              </a:ext>
            </a:extLst>
          </p:cNvPr>
          <p:cNvCxnSpPr/>
          <p:nvPr/>
        </p:nvCxnSpPr>
        <p:spPr>
          <a:xfrm flipH="1">
            <a:off x="8475748" y="3667730"/>
            <a:ext cx="2874" cy="4166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970F0A41-FB09-4321-A1B5-700F84B06FD3}"/>
              </a:ext>
            </a:extLst>
          </p:cNvPr>
          <p:cNvSpPr/>
          <p:nvPr/>
        </p:nvSpPr>
        <p:spPr>
          <a:xfrm>
            <a:off x="7536489" y="4084368"/>
            <a:ext cx="1892053" cy="584455"/>
          </a:xfrm>
          <a:prstGeom prst="diamond">
            <a:avLst/>
          </a:prstGeom>
          <a:solidFill>
            <a:srgbClr val="EFD6C3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Remember ID/PW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BA6849-581F-4714-A291-3B9FA3A08AF4}"/>
              </a:ext>
            </a:extLst>
          </p:cNvPr>
          <p:cNvSpPr/>
          <p:nvPr/>
        </p:nvSpPr>
        <p:spPr>
          <a:xfrm>
            <a:off x="2141703" y="4777408"/>
            <a:ext cx="1296145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Fill in the blank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9462994-5F1D-4362-BE41-4656E58F6D78}"/>
              </a:ext>
            </a:extLst>
          </p:cNvPr>
          <p:cNvCxnSpPr>
            <a:endCxn id="25" idx="0"/>
          </p:cNvCxnSpPr>
          <p:nvPr/>
        </p:nvCxnSpPr>
        <p:spPr>
          <a:xfrm>
            <a:off x="2789775" y="4520283"/>
            <a:ext cx="1" cy="2571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A9EA762-BA88-4009-98AB-5E5372F8DE40}"/>
              </a:ext>
            </a:extLst>
          </p:cNvPr>
          <p:cNvCxnSpPr/>
          <p:nvPr/>
        </p:nvCxnSpPr>
        <p:spPr>
          <a:xfrm>
            <a:off x="2774326" y="4520283"/>
            <a:ext cx="25270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793C7A-D81A-4F72-A155-AFC7B05705F9}"/>
              </a:ext>
            </a:extLst>
          </p:cNvPr>
          <p:cNvSpPr/>
          <p:nvPr/>
        </p:nvSpPr>
        <p:spPr>
          <a:xfrm>
            <a:off x="3557628" y="4790705"/>
            <a:ext cx="946376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Agree GPS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C16870F-3F89-4C14-AF02-34B9EA45CD38}"/>
              </a:ext>
            </a:extLst>
          </p:cNvPr>
          <p:cNvCxnSpPr>
            <a:endCxn id="28" idx="0"/>
          </p:cNvCxnSpPr>
          <p:nvPr/>
        </p:nvCxnSpPr>
        <p:spPr>
          <a:xfrm>
            <a:off x="4021059" y="4174962"/>
            <a:ext cx="9757" cy="6157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D94DDD-145A-4F4A-A262-39FA8E3EA4AC}"/>
              </a:ext>
            </a:extLst>
          </p:cNvPr>
          <p:cNvSpPr/>
          <p:nvPr/>
        </p:nvSpPr>
        <p:spPr>
          <a:xfrm>
            <a:off x="4660538" y="4804216"/>
            <a:ext cx="1281726" cy="561558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Agree Personal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Infomation</a:t>
            </a:r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CheckBox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86BC-1D92-4651-8F55-A7278B7C3610}"/>
              </a:ext>
            </a:extLst>
          </p:cNvPr>
          <p:cNvCxnSpPr/>
          <p:nvPr/>
        </p:nvCxnSpPr>
        <p:spPr>
          <a:xfrm>
            <a:off x="5286000" y="4502202"/>
            <a:ext cx="0" cy="30134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728174-C1F6-44E2-B3AB-0039D87411FE}"/>
              </a:ext>
            </a:extLst>
          </p:cNvPr>
          <p:cNvCxnSpPr/>
          <p:nvPr/>
        </p:nvCxnSpPr>
        <p:spPr>
          <a:xfrm flipH="1">
            <a:off x="8506141" y="4663759"/>
            <a:ext cx="2874" cy="3289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DDD3BC-0FFC-461E-91B1-C6CDB0F44FDE}"/>
              </a:ext>
            </a:extLst>
          </p:cNvPr>
          <p:cNvCxnSpPr/>
          <p:nvPr/>
        </p:nvCxnSpPr>
        <p:spPr>
          <a:xfrm>
            <a:off x="6991764" y="4992739"/>
            <a:ext cx="29557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759696-10BD-487A-AE63-F828C22DFA8B}"/>
              </a:ext>
            </a:extLst>
          </p:cNvPr>
          <p:cNvCxnSpPr>
            <a:endCxn id="41" idx="0"/>
          </p:cNvCxnSpPr>
          <p:nvPr/>
        </p:nvCxnSpPr>
        <p:spPr>
          <a:xfrm flipH="1">
            <a:off x="6991764" y="4980849"/>
            <a:ext cx="10274" cy="3360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185D50-FB33-4787-B1B7-D28BEA86E3E6}"/>
              </a:ext>
            </a:extLst>
          </p:cNvPr>
          <p:cNvCxnSpPr>
            <a:endCxn id="42" idx="0"/>
          </p:cNvCxnSpPr>
          <p:nvPr/>
        </p:nvCxnSpPr>
        <p:spPr>
          <a:xfrm>
            <a:off x="9947489" y="4980849"/>
            <a:ext cx="0" cy="3360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A63686-0C1A-47E5-B529-EFAD6A6691C2}"/>
              </a:ext>
            </a:extLst>
          </p:cNvPr>
          <p:cNvSpPr txBox="1"/>
          <p:nvPr/>
        </p:nvSpPr>
        <p:spPr>
          <a:xfrm>
            <a:off x="9068502" y="4652874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yes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48BCED-EC7A-4442-9E2A-6A2FDE7BFDD7}"/>
              </a:ext>
            </a:extLst>
          </p:cNvPr>
          <p:cNvSpPr/>
          <p:nvPr/>
        </p:nvSpPr>
        <p:spPr>
          <a:xfrm>
            <a:off x="6343692" y="5316895"/>
            <a:ext cx="1296144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Find ID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F40558-C01E-4D09-95E0-E78BE0110D96}"/>
              </a:ext>
            </a:extLst>
          </p:cNvPr>
          <p:cNvSpPr/>
          <p:nvPr/>
        </p:nvSpPr>
        <p:spPr>
          <a:xfrm>
            <a:off x="9299417" y="5316895"/>
            <a:ext cx="1296144" cy="360040"/>
          </a:xfrm>
          <a:prstGeom prst="rect">
            <a:avLst/>
          </a:prstGeom>
          <a:solidFill>
            <a:srgbClr val="FDDFE7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Login</a:t>
            </a:r>
            <a:endParaRPr lang="ko-KR" altLang="en-US" sz="1200" dirty="0">
              <a:solidFill>
                <a:schemeClr val="tx1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0BA93D7-4563-49CE-A7DA-EE345959377F}"/>
              </a:ext>
            </a:extLst>
          </p:cNvPr>
          <p:cNvCxnSpPr>
            <a:cxnSpLocks/>
          </p:cNvCxnSpPr>
          <p:nvPr/>
        </p:nvCxnSpPr>
        <p:spPr>
          <a:xfrm>
            <a:off x="7002038" y="5680074"/>
            <a:ext cx="0" cy="9762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F12889-2D56-4AE0-A9F0-1527880E0420}"/>
              </a:ext>
            </a:extLst>
          </p:cNvPr>
          <p:cNvCxnSpPr>
            <a:cxnSpLocks/>
          </p:cNvCxnSpPr>
          <p:nvPr/>
        </p:nvCxnSpPr>
        <p:spPr>
          <a:xfrm>
            <a:off x="9951945" y="5696569"/>
            <a:ext cx="0" cy="9597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144F25-5D28-4E48-AA5C-68418BF276AA}"/>
              </a:ext>
            </a:extLst>
          </p:cNvPr>
          <p:cNvCxnSpPr/>
          <p:nvPr/>
        </p:nvCxnSpPr>
        <p:spPr>
          <a:xfrm>
            <a:off x="2774326" y="5157413"/>
            <a:ext cx="0" cy="4114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8D13CB0-08BB-451D-B3F8-2B185D59E850}"/>
              </a:ext>
            </a:extLst>
          </p:cNvPr>
          <p:cNvCxnSpPr/>
          <p:nvPr/>
        </p:nvCxnSpPr>
        <p:spPr>
          <a:xfrm>
            <a:off x="5281064" y="5363125"/>
            <a:ext cx="0" cy="2057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C6C78C2-6BD1-4D47-9CC3-D07EE15BF183}"/>
              </a:ext>
            </a:extLst>
          </p:cNvPr>
          <p:cNvCxnSpPr/>
          <p:nvPr/>
        </p:nvCxnSpPr>
        <p:spPr>
          <a:xfrm>
            <a:off x="2774326" y="5541312"/>
            <a:ext cx="251167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676515D-4A41-42DB-9CE7-9117B9E67ADB}"/>
              </a:ext>
            </a:extLst>
          </p:cNvPr>
          <p:cNvCxnSpPr/>
          <p:nvPr/>
        </p:nvCxnSpPr>
        <p:spPr>
          <a:xfrm>
            <a:off x="6108403" y="3451954"/>
            <a:ext cx="0" cy="2366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ED02DC-F9A8-4F9F-A20F-315E57058BB3}"/>
              </a:ext>
            </a:extLst>
          </p:cNvPr>
          <p:cNvCxnSpPr/>
          <p:nvPr/>
        </p:nvCxnSpPr>
        <p:spPr>
          <a:xfrm>
            <a:off x="6108403" y="3471201"/>
            <a:ext cx="171180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350716-0AF3-4DE5-882C-133D85B5280E}"/>
              </a:ext>
            </a:extLst>
          </p:cNvPr>
          <p:cNvCxnSpPr>
            <a:cxnSpLocks/>
          </p:cNvCxnSpPr>
          <p:nvPr/>
        </p:nvCxnSpPr>
        <p:spPr>
          <a:xfrm>
            <a:off x="8664289" y="5568838"/>
            <a:ext cx="0" cy="10874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E40E2B5-FE8B-4A7C-A9F7-61F4A76DB558}"/>
              </a:ext>
            </a:extLst>
          </p:cNvPr>
          <p:cNvCxnSpPr/>
          <p:nvPr/>
        </p:nvCxnSpPr>
        <p:spPr>
          <a:xfrm>
            <a:off x="8661415" y="5574051"/>
            <a:ext cx="63800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051F02-4C06-4DE3-9F2A-C887E127BD95}"/>
              </a:ext>
            </a:extLst>
          </p:cNvPr>
          <p:cNvSpPr txBox="1"/>
          <p:nvPr/>
        </p:nvSpPr>
        <p:spPr>
          <a:xfrm>
            <a:off x="4748022" y="2406701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no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8E44E83-969B-4304-9FDD-83603640FAB6}"/>
              </a:ext>
            </a:extLst>
          </p:cNvPr>
          <p:cNvCxnSpPr/>
          <p:nvPr/>
        </p:nvCxnSpPr>
        <p:spPr>
          <a:xfrm>
            <a:off x="4016745" y="5150745"/>
            <a:ext cx="0" cy="6673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9C2730A-F099-4584-A109-CFDE1E97B39E}"/>
              </a:ext>
            </a:extLst>
          </p:cNvPr>
          <p:cNvCxnSpPr/>
          <p:nvPr/>
        </p:nvCxnSpPr>
        <p:spPr>
          <a:xfrm>
            <a:off x="4016745" y="5818086"/>
            <a:ext cx="21127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CFD95-86AC-4405-8DA1-B3EDBC303F87}"/>
              </a:ext>
            </a:extLst>
          </p:cNvPr>
          <p:cNvGrpSpPr/>
          <p:nvPr/>
        </p:nvGrpSpPr>
        <p:grpSpPr>
          <a:xfrm>
            <a:off x="7502583" y="6199093"/>
            <a:ext cx="4215166" cy="413651"/>
            <a:chOff x="2775679" y="3951872"/>
            <a:chExt cx="6640643" cy="4136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1AB48-5704-46CA-8B64-9B3679F7652B}"/>
                </a:ext>
              </a:extLst>
            </p:cNvPr>
            <p:cNvSpPr txBox="1"/>
            <p:nvPr/>
          </p:nvSpPr>
          <p:spPr>
            <a:xfrm>
              <a:off x="2775679" y="3951872"/>
              <a:ext cx="6640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위치기반 </a:t>
              </a:r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푸드트럭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로케트" panose="02020600000000000000" pitchFamily="18" charset="-127"/>
                  <a:ea typeface="a로케트" panose="02020600000000000000" pitchFamily="18" charset="-127"/>
                </a:rPr>
                <a:t> 어플리케이션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289FF4-599B-40A3-A771-36E010B24A25}"/>
                </a:ext>
              </a:extLst>
            </p:cNvPr>
            <p:cNvSpPr txBox="1"/>
            <p:nvPr/>
          </p:nvSpPr>
          <p:spPr>
            <a:xfrm>
              <a:off x="2775679" y="4165468"/>
              <a:ext cx="6640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a로케트" panose="02020600000000000000" pitchFamily="18" charset="-127"/>
                  <a:ea typeface="a로케트" panose="02020600000000000000" pitchFamily="18" charset="-127"/>
                </a:rPr>
                <a:t>Location-Based Food Truck Application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1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1029</Words>
  <Application>Microsoft Office PowerPoint</Application>
  <PresentationFormat>와이드스크린</PresentationFormat>
  <Paragraphs>354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a타이틀고딕3</vt:lpstr>
      <vt:lpstr>a타이틀고딕1</vt:lpstr>
      <vt:lpstr>a타이틀고딕2</vt:lpstr>
      <vt:lpstr>Wingdings</vt:lpstr>
      <vt:lpstr>맑은 고딕</vt:lpstr>
      <vt:lpstr>Arial</vt:lpstr>
      <vt:lpstr>a로케트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배지예</dc:creator>
  <cp:lastModifiedBy>배지예</cp:lastModifiedBy>
  <cp:revision>78</cp:revision>
  <dcterms:created xsi:type="dcterms:W3CDTF">2019-12-13T13:38:20Z</dcterms:created>
  <dcterms:modified xsi:type="dcterms:W3CDTF">2020-02-19T08:19:16Z</dcterms:modified>
</cp:coreProperties>
</file>