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61F860E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30"/>
  </p:notesMasterIdLst>
  <p:sldIdLst>
    <p:sldId id="256" r:id="rId2"/>
    <p:sldId id="264" r:id="rId3"/>
    <p:sldId id="266" r:id="rId4"/>
    <p:sldId id="269" r:id="rId5"/>
    <p:sldId id="270" r:id="rId6"/>
    <p:sldId id="271" r:id="rId7"/>
    <p:sldId id="265" r:id="rId8"/>
    <p:sldId id="257" r:id="rId9"/>
    <p:sldId id="258" r:id="rId10"/>
    <p:sldId id="259" r:id="rId11"/>
    <p:sldId id="260" r:id="rId12"/>
    <p:sldId id="261" r:id="rId13"/>
    <p:sldId id="262" r:id="rId14"/>
    <p:sldId id="273" r:id="rId15"/>
    <p:sldId id="274" r:id="rId16"/>
    <p:sldId id="276" r:id="rId17"/>
    <p:sldId id="277" r:id="rId18"/>
    <p:sldId id="275" r:id="rId19"/>
    <p:sldId id="272" r:id="rId20"/>
    <p:sldId id="263" r:id="rId21"/>
    <p:sldId id="287" r:id="rId22"/>
    <p:sldId id="283" r:id="rId23"/>
    <p:sldId id="288" r:id="rId24"/>
    <p:sldId id="281" r:id="rId25"/>
    <p:sldId id="282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421CE-3707-3F86-BA8B-34ADD2507A7A}" name="gangtai.goh@gmail.com" initials="ga" userId="Ns5pw/5FRU62yNmQcDYG8Rdk81MiNxH3H9GhooetusE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470F6-CA86-4433-AF76-30C70BAB7243}" v="44" dt="2021-05-20T00:08:51.160"/>
    <p1510:client id="{EAA031C4-ABB0-437E-8BF3-D0953037E303}" v="167" dt="2021-05-19T15:33:41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3671" autoAdjust="0"/>
  </p:normalViewPr>
  <p:slideViewPr>
    <p:cSldViewPr snapToGrid="0" snapToObjects="1">
      <p:cViewPr varScale="1">
        <p:scale>
          <a:sx n="107" d="100"/>
          <a:sy n="107" d="100"/>
        </p:scale>
        <p:origin x="1002" y="13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tai.goh@gmail.com" clId="Web-{EAA031C4-ABB0-437E-8BF3-D0953037E303}"/>
    <pc:docChg chg="mod addSld modSld">
      <pc:chgData name="gangtai.goh@gmail.com" userId="" providerId="" clId="Web-{EAA031C4-ABB0-437E-8BF3-D0953037E303}" dt="2021-05-19T15:33:39.618" v="81" actId="20577"/>
      <pc:docMkLst>
        <pc:docMk/>
      </pc:docMkLst>
      <pc:sldChg chg="modSp">
        <pc:chgData name="gangtai.goh@gmail.com" userId="" providerId="" clId="Web-{EAA031C4-ABB0-437E-8BF3-D0953037E303}" dt="2021-05-19T15:09:51.659" v="26" actId="20577"/>
        <pc:sldMkLst>
          <pc:docMk/>
          <pc:sldMk cId="0" sldId="257"/>
        </pc:sldMkLst>
        <pc:spChg chg="mod">
          <ac:chgData name="gangtai.goh@gmail.com" userId="" providerId="" clId="Web-{EAA031C4-ABB0-437E-8BF3-D0953037E303}" dt="2021-05-19T15:09:38.175" v="19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gangtai.goh@gmail.com" userId="" providerId="" clId="Web-{EAA031C4-ABB0-437E-8BF3-D0953037E303}" dt="2021-05-19T15:09:51.659" v="2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gangtai.goh@gmail.com" userId="" providerId="" clId="Web-{EAA031C4-ABB0-437E-8BF3-D0953037E303}" dt="2021-05-19T15:10:14.644" v="30" actId="20577"/>
        <pc:sldMkLst>
          <pc:docMk/>
          <pc:sldMk cId="0" sldId="258"/>
        </pc:sldMkLst>
        <pc:spChg chg="mod">
          <ac:chgData name="gangtai.goh@gmail.com" userId="" providerId="" clId="Web-{EAA031C4-ABB0-437E-8BF3-D0953037E303}" dt="2021-05-19T15:10:14.644" v="3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gangtai.goh@gmail.com" userId="" providerId="" clId="Web-{EAA031C4-ABB0-437E-8BF3-D0953037E303}" dt="2021-05-19T15:10:11.691" v="29" actId="20577"/>
        <pc:sldMkLst>
          <pc:docMk/>
          <pc:sldMk cId="0" sldId="259"/>
        </pc:sldMkLst>
        <pc:spChg chg="mod">
          <ac:chgData name="gangtai.goh@gmail.com" userId="" providerId="" clId="Web-{EAA031C4-ABB0-437E-8BF3-D0953037E303}" dt="2021-05-19T15:10:11.691" v="29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gangtai.goh@gmail.com" userId="" providerId="" clId="Web-{EAA031C4-ABB0-437E-8BF3-D0953037E303}" dt="2021-05-19T15:10:08.519" v="28" actId="20577"/>
        <pc:sldMkLst>
          <pc:docMk/>
          <pc:sldMk cId="0" sldId="260"/>
        </pc:sldMkLst>
        <pc:spChg chg="mod">
          <ac:chgData name="gangtai.goh@gmail.com" userId="" providerId="" clId="Web-{EAA031C4-ABB0-437E-8BF3-D0953037E303}" dt="2021-05-19T15:10:08.519" v="28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new mod modClrScheme chgLayout">
        <pc:chgData name="gangtai.goh@gmail.com" userId="" providerId="" clId="Web-{EAA031C4-ABB0-437E-8BF3-D0953037E303}" dt="2021-05-19T15:09:20.003" v="7" actId="20577"/>
        <pc:sldMkLst>
          <pc:docMk/>
          <pc:sldMk cId="818412961" sldId="264"/>
        </pc:sldMkLst>
        <pc:spChg chg="mod ord">
          <ac:chgData name="gangtai.goh@gmail.com" userId="" providerId="" clId="Web-{EAA031C4-ABB0-437E-8BF3-D0953037E303}" dt="2021-05-19T15:09:20.003" v="7" actId="20577"/>
          <ac:spMkLst>
            <pc:docMk/>
            <pc:sldMk cId="818412961" sldId="264"/>
            <ac:spMk id="2" creationId="{B3D4E24F-9CDF-416B-955B-B0A7120185A4}"/>
          </ac:spMkLst>
        </pc:spChg>
        <pc:spChg chg="mod ord">
          <ac:chgData name="gangtai.goh@gmail.com" userId="" providerId="" clId="Web-{EAA031C4-ABB0-437E-8BF3-D0953037E303}" dt="2021-05-19T15:09:03.065" v="1"/>
          <ac:spMkLst>
            <pc:docMk/>
            <pc:sldMk cId="818412961" sldId="264"/>
            <ac:spMk id="3" creationId="{6A567C1C-033B-4EE8-BBB2-0A6DF465C343}"/>
          </ac:spMkLst>
        </pc:spChg>
      </pc:sldChg>
      <pc:sldChg chg="modSp add replId">
        <pc:chgData name="gangtai.goh@gmail.com" userId="" providerId="" clId="Web-{EAA031C4-ABB0-437E-8BF3-D0953037E303}" dt="2021-05-19T15:09:34.143" v="17" actId="20577"/>
        <pc:sldMkLst>
          <pc:docMk/>
          <pc:sldMk cId="3521870129" sldId="265"/>
        </pc:sldMkLst>
        <pc:spChg chg="mod">
          <ac:chgData name="gangtai.goh@gmail.com" userId="" providerId="" clId="Web-{EAA031C4-ABB0-437E-8BF3-D0953037E303}" dt="2021-05-19T15:09:34.143" v="17" actId="20577"/>
          <ac:spMkLst>
            <pc:docMk/>
            <pc:sldMk cId="3521870129" sldId="265"/>
            <ac:spMk id="2" creationId="{B3D4E24F-9CDF-416B-955B-B0A7120185A4}"/>
          </ac:spMkLst>
        </pc:spChg>
      </pc:sldChg>
      <pc:sldChg chg="modSp new addCm">
        <pc:chgData name="gangtai.goh@gmail.com" userId="" providerId="" clId="Web-{EAA031C4-ABB0-437E-8BF3-D0953037E303}" dt="2021-05-19T15:33:39.618" v="81" actId="20577"/>
        <pc:sldMkLst>
          <pc:docMk/>
          <pc:sldMk cId="1643667686" sldId="266"/>
        </pc:sldMkLst>
        <pc:spChg chg="mod">
          <ac:chgData name="gangtai.goh@gmail.com" userId="" providerId="" clId="Web-{EAA031C4-ABB0-437E-8BF3-D0953037E303}" dt="2021-05-19T15:11:51.005" v="40" actId="20577"/>
          <ac:spMkLst>
            <pc:docMk/>
            <pc:sldMk cId="1643667686" sldId="266"/>
            <ac:spMk id="2" creationId="{E1BCBC84-431B-4EBE-B482-3F1EADD27A16}"/>
          </ac:spMkLst>
        </pc:spChg>
        <pc:spChg chg="mod">
          <ac:chgData name="gangtai.goh@gmail.com" userId="" providerId="" clId="Web-{EAA031C4-ABB0-437E-8BF3-D0953037E303}" dt="2021-05-19T15:33:39.618" v="81" actId="20577"/>
          <ac:spMkLst>
            <pc:docMk/>
            <pc:sldMk cId="1643667686" sldId="266"/>
            <ac:spMk id="3" creationId="{AB40CACA-AC73-4AAE-BA41-58D0332581C1}"/>
          </ac:spMkLst>
        </pc:spChg>
      </pc:sldChg>
      <pc:sldChg chg="modSp new">
        <pc:chgData name="gangtai.goh@gmail.com" userId="" providerId="" clId="Web-{EAA031C4-ABB0-437E-8BF3-D0953037E303}" dt="2021-05-19T15:16:14.728" v="56" actId="20577"/>
        <pc:sldMkLst>
          <pc:docMk/>
          <pc:sldMk cId="1450995607" sldId="267"/>
        </pc:sldMkLst>
        <pc:spChg chg="mod">
          <ac:chgData name="gangtai.goh@gmail.com" userId="" providerId="" clId="Web-{EAA031C4-ABB0-437E-8BF3-D0953037E303}" dt="2021-05-19T15:12:04.630" v="49" actId="20577"/>
          <ac:spMkLst>
            <pc:docMk/>
            <pc:sldMk cId="1450995607" sldId="267"/>
            <ac:spMk id="2" creationId="{EB1AE5CB-E5B8-4B10-B61E-67E9B5B0313A}"/>
          </ac:spMkLst>
        </pc:spChg>
        <pc:spChg chg="mod">
          <ac:chgData name="gangtai.goh@gmail.com" userId="" providerId="" clId="Web-{EAA031C4-ABB0-437E-8BF3-D0953037E303}" dt="2021-05-19T15:16:14.728" v="56" actId="20577"/>
          <ac:spMkLst>
            <pc:docMk/>
            <pc:sldMk cId="1450995607" sldId="267"/>
            <ac:spMk id="3" creationId="{6C17EC08-0088-4403-88B2-E6E194129CAA}"/>
          </ac:spMkLst>
        </pc:spChg>
      </pc:sldChg>
      <pc:sldChg chg="modSp add replId">
        <pc:chgData name="gangtai.goh@gmail.com" userId="" providerId="" clId="Web-{EAA031C4-ABB0-437E-8BF3-D0953037E303}" dt="2021-05-19T15:16:40.087" v="57" actId="20577"/>
        <pc:sldMkLst>
          <pc:docMk/>
          <pc:sldMk cId="2165873086" sldId="268"/>
        </pc:sldMkLst>
        <pc:spChg chg="mod">
          <ac:chgData name="gangtai.goh@gmail.com" userId="" providerId="" clId="Web-{EAA031C4-ABB0-437E-8BF3-D0953037E303}" dt="2021-05-19T15:12:10.880" v="52" actId="20577"/>
          <ac:spMkLst>
            <pc:docMk/>
            <pc:sldMk cId="2165873086" sldId="268"/>
            <ac:spMk id="2" creationId="{EB1AE5CB-E5B8-4B10-B61E-67E9B5B0313A}"/>
          </ac:spMkLst>
        </pc:spChg>
        <pc:spChg chg="mod">
          <ac:chgData name="gangtai.goh@gmail.com" userId="" providerId="" clId="Web-{EAA031C4-ABB0-437E-8BF3-D0953037E303}" dt="2021-05-19T15:16:40.087" v="57" actId="20577"/>
          <ac:spMkLst>
            <pc:docMk/>
            <pc:sldMk cId="2165873086" sldId="268"/>
            <ac:spMk id="3" creationId="{6C17EC08-0088-4403-88B2-E6E194129CAA}"/>
          </ac:spMkLst>
        </pc:spChg>
      </pc:sldChg>
      <pc:sldChg chg="add">
        <pc:chgData name="gangtai.goh@gmail.com" userId="" providerId="" clId="Web-{EAA031C4-ABB0-437E-8BF3-D0953037E303}" dt="2021-05-19T15:12:40.802" v="53"/>
        <pc:sldMkLst>
          <pc:docMk/>
          <pc:sldMk cId="2383356550" sldId="269"/>
        </pc:sldMkLst>
      </pc:sldChg>
      <pc:sldChg chg="add">
        <pc:chgData name="gangtai.goh@gmail.com" userId="" providerId="" clId="Web-{EAA031C4-ABB0-437E-8BF3-D0953037E303}" dt="2021-05-19T15:12:52.318" v="54"/>
        <pc:sldMkLst>
          <pc:docMk/>
          <pc:sldMk cId="4127505083" sldId="270"/>
        </pc:sldMkLst>
      </pc:sldChg>
      <pc:sldChg chg="modSp new">
        <pc:chgData name="gangtai.goh@gmail.com" userId="" providerId="" clId="Web-{EAA031C4-ABB0-437E-8BF3-D0953037E303}" dt="2021-05-19T15:22:54.562" v="73" actId="20577"/>
        <pc:sldMkLst>
          <pc:docMk/>
          <pc:sldMk cId="3035334657" sldId="271"/>
        </pc:sldMkLst>
        <pc:spChg chg="mod">
          <ac:chgData name="gangtai.goh@gmail.com" userId="" providerId="" clId="Web-{EAA031C4-ABB0-437E-8BF3-D0953037E303}" dt="2021-05-19T15:22:43.577" v="68" actId="20577"/>
          <ac:spMkLst>
            <pc:docMk/>
            <pc:sldMk cId="3035334657" sldId="271"/>
            <ac:spMk id="2" creationId="{9BE56C02-02F6-4A3C-9736-0562369687BE}"/>
          </ac:spMkLst>
        </pc:spChg>
        <pc:spChg chg="mod">
          <ac:chgData name="gangtai.goh@gmail.com" userId="" providerId="" clId="Web-{EAA031C4-ABB0-437E-8BF3-D0953037E303}" dt="2021-05-19T15:22:54.562" v="73" actId="20577"/>
          <ac:spMkLst>
            <pc:docMk/>
            <pc:sldMk cId="3035334657" sldId="271"/>
            <ac:spMk id="3" creationId="{3B22F058-7A0A-4DF3-9A36-EFDA1352A7B6}"/>
          </ac:spMkLst>
        </pc:spChg>
      </pc:sldChg>
    </pc:docChg>
  </pc:docChgLst>
  <pc:docChgLst>
    <pc:chgData name="gangtai.goh@gmail.com" userId="Ns5pw/5FRU62yNmQcDYG8Rdk81MiNxH3H9GhooetusE=" providerId="None" clId="Web-{AAE470F6-CA86-4433-AF76-30C70BAB7243}"/>
    <pc:docChg chg="delSld modSld">
      <pc:chgData name="gangtai.goh@gmail.com" userId="Ns5pw/5FRU62yNmQcDYG8Rdk81MiNxH3H9GhooetusE=" providerId="None" clId="Web-{AAE470F6-CA86-4433-AF76-30C70BAB7243}" dt="2021-05-20T00:08:49.363" v="28" actId="20577"/>
      <pc:docMkLst>
        <pc:docMk/>
      </pc:docMkLst>
      <pc:sldChg chg="addSp delSp modSp modNotes">
        <pc:chgData name="gangtai.goh@gmail.com" userId="Ns5pw/5FRU62yNmQcDYG8Rdk81MiNxH3H9GhooetusE=" providerId="None" clId="Web-{AAE470F6-CA86-4433-AF76-30C70BAB7243}" dt="2021-05-20T00:08:49.363" v="28" actId="20577"/>
        <pc:sldMkLst>
          <pc:docMk/>
          <pc:sldMk cId="1643667686" sldId="266"/>
        </pc:sldMkLst>
        <pc:spChg chg="mod">
          <ac:chgData name="gangtai.goh@gmail.com" userId="Ns5pw/5FRU62yNmQcDYG8Rdk81MiNxH3H9GhooetusE=" providerId="None" clId="Web-{AAE470F6-CA86-4433-AF76-30C70BAB7243}" dt="2021-05-20T00:08:49.363" v="28" actId="20577"/>
          <ac:spMkLst>
            <pc:docMk/>
            <pc:sldMk cId="1643667686" sldId="266"/>
            <ac:spMk id="2" creationId="{E1BCBC84-431B-4EBE-B482-3F1EADD27A16}"/>
          </ac:spMkLst>
        </pc:spChg>
        <pc:spChg chg="mod">
          <ac:chgData name="gangtai.goh@gmail.com" userId="Ns5pw/5FRU62yNmQcDYG8Rdk81MiNxH3H9GhooetusE=" providerId="None" clId="Web-{AAE470F6-CA86-4433-AF76-30C70BAB7243}" dt="2021-05-20T00:08:30.332" v="20" actId="20577"/>
          <ac:spMkLst>
            <pc:docMk/>
            <pc:sldMk cId="1643667686" sldId="266"/>
            <ac:spMk id="3" creationId="{AB40CACA-AC73-4AAE-BA41-58D0332581C1}"/>
          </ac:spMkLst>
        </pc:spChg>
        <pc:spChg chg="add del">
          <ac:chgData name="gangtai.goh@gmail.com" userId="Ns5pw/5FRU62yNmQcDYG8Rdk81MiNxH3H9GhooetusE=" providerId="None" clId="Web-{AAE470F6-CA86-4433-AF76-30C70BAB7243}" dt="2021-05-20T00:08:14.926" v="16"/>
          <ac:spMkLst>
            <pc:docMk/>
            <pc:sldMk cId="1643667686" sldId="266"/>
            <ac:spMk id="5" creationId="{F9C867D6-30D4-4CBC-88A1-698C9687F4E1}"/>
          </ac:spMkLst>
        </pc:spChg>
        <pc:spChg chg="add del">
          <ac:chgData name="gangtai.goh@gmail.com" userId="Ns5pw/5FRU62yNmQcDYG8Rdk81MiNxH3H9GhooetusE=" providerId="None" clId="Web-{AAE470F6-CA86-4433-AF76-30C70BAB7243}" dt="2021-05-20T00:08:13.348" v="15"/>
          <ac:spMkLst>
            <pc:docMk/>
            <pc:sldMk cId="1643667686" sldId="266"/>
            <ac:spMk id="6" creationId="{4C625047-57E3-40BF-832E-5DBDFF275538}"/>
          </ac:spMkLst>
        </pc:spChg>
        <pc:picChg chg="del">
          <ac:chgData name="gangtai.goh@gmail.com" userId="Ns5pw/5FRU62yNmQcDYG8Rdk81MiNxH3H9GhooetusE=" providerId="None" clId="Web-{AAE470F6-CA86-4433-AF76-30C70BAB7243}" dt="2021-05-20T00:07:41.239" v="0"/>
          <ac:picMkLst>
            <pc:docMk/>
            <pc:sldMk cId="1643667686" sldId="266"/>
            <ac:picMk id="4" creationId="{157C0DE8-A111-3E47-B436-2A8199564F60}"/>
          </ac:picMkLst>
        </pc:picChg>
      </pc:sldChg>
      <pc:sldChg chg="del">
        <pc:chgData name="gangtai.goh@gmail.com" userId="Ns5pw/5FRU62yNmQcDYG8Rdk81MiNxH3H9GhooetusE=" providerId="None" clId="Web-{AAE470F6-CA86-4433-AF76-30C70BAB7243}" dt="2021-05-20T00:08:22.395" v="17"/>
        <pc:sldMkLst>
          <pc:docMk/>
          <pc:sldMk cId="1450995607" sldId="267"/>
        </pc:sldMkLst>
      </pc:sldChg>
      <pc:sldChg chg="del">
        <pc:chgData name="gangtai.goh@gmail.com" userId="Ns5pw/5FRU62yNmQcDYG8Rdk81MiNxH3H9GhooetusE=" providerId="None" clId="Web-{AAE470F6-CA86-4433-AF76-30C70BAB7243}" dt="2021-05-20T00:08:38.301" v="23"/>
        <pc:sldMkLst>
          <pc:docMk/>
          <pc:sldMk cId="2165873086" sldId="268"/>
        </pc:sldMkLst>
      </pc:sldChg>
    </pc:docChg>
  </pc:docChgLst>
</pc:chgInfo>
</file>

<file path=ppt/comments/modernComment_10A_61F860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F87BEB-4F17-4219-BD3D-4F552BF2BFEC}" authorId="{BFB421CE-3707-3F86-BA8B-34ADD2507A7A}" created="2021-05-19T15:28:17.535">
    <pc:sldMkLst xmlns:pc="http://schemas.microsoft.com/office/powerpoint/2013/main/command">
      <pc:docMk/>
      <pc:sldMk cId="1643667686" sldId="266"/>
    </pc:sldMkLst>
    <p188:txBody>
      <a:bodyPr/>
      <a:lstStyle/>
      <a:p>
        <a:r>
          <a:rPr lang="en-US"/>
          <a:t>과제1 내용 중 p.123쪽 Q4와 Q5 문제를 푸는데 정답이 출력되지 않아 풀이를 참고해서 작성했습니다. 수업 중 한문제만 풀이해주시면 이해하는데 도움이 될 것 같습니다. - 성이현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onghee/2021study/tree/main/05.18/%EA%B3%BC%EC%A0%9C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donghee/2021study/blob/main/05.18/%EA%B3%BC%EC%A0%9C1/%EB%82%98%ED%98%BC%EC%9E%90/Solo106.java" TargetMode="External"/><Relationship Id="rId5" Type="http://schemas.openxmlformats.org/officeDocument/2006/relationships/hyperlink" Target="https://github.com/Edonghee/2021study/blob/main/05.18/%EA%B3%BC%EC%A0%9C1/%EB%82%98%ED%98%BC%EC%9E%90/Solo100.java" TargetMode="External"/><Relationship Id="rId4" Type="http://schemas.openxmlformats.org/officeDocument/2006/relationships/hyperlink" Target="https://github.com/shkim-123/kosmo/tree/master/Java_Basic/src/ex/java/loo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dirty="0">
                <a:ea typeface="+mn-lt"/>
                <a:cs typeface="+mn-lt"/>
                <a:hlinkClick r:id="rId3"/>
              </a:rPr>
              <a:t>https://github.com/Edonghee/2021study/tree/main/05.18/%EA%B3%BC%EC%A0%9C1</a:t>
            </a:r>
            <a:endParaRPr lang="en-US" altLang="ko-Kore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https://github.com/shkim-123/kosmo/tree/master/Java_Basic/src/ex/java/loop</a:t>
            </a:r>
          </a:p>
          <a:p>
            <a:endParaRPr lang="en-US" dirty="0">
              <a:cs typeface="Calibri"/>
            </a:endParaRPr>
          </a:p>
          <a:p>
            <a:pPr marL="171450" indent="-171450">
              <a:spcBef>
                <a:spcPct val="20000"/>
              </a:spcBef>
              <a:buFont typeface="Arial"/>
              <a:buChar char="•"/>
            </a:pPr>
            <a:r>
              <a:rPr lang="en-US" dirty="0">
                <a:hlinkClick r:id="rId5"/>
              </a:rPr>
              <a:t>https://github.com/Edonghee/2021study/blob/main/05.18/%EA%B3%BC%EC%A0%9C1/%EB%82%98%ED%98%BC%EC%9E%90/Solo100.java</a:t>
            </a:r>
            <a:endParaRPr lang="en-US" dirty="0"/>
          </a:p>
          <a:p>
            <a:pPr marL="171450" indent="-171450">
              <a:spcBef>
                <a:spcPct val="20000"/>
              </a:spcBef>
              <a:buFont typeface="Arial"/>
              <a:buChar char="•"/>
            </a:pPr>
            <a:r>
              <a:rPr lang="en-US" dirty="0">
                <a:hlinkClick r:id="rId6"/>
              </a:rPr>
              <a:t>https://github.com/Edonghee/2021study/blob/main/05.18/%EA%B3%BC%EC%A0%9C1/%EB%82%98%ED%98%BC%EC%9E%90/Solo106.java</a:t>
            </a:r>
            <a:endParaRPr lang="en-US" dirty="0"/>
          </a:p>
          <a:p>
            <a:pPr marL="171450" indent="-171450">
              <a:spcBef>
                <a:spcPct val="20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ko-Kore-KR" altLang="en-US" dirty="0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http://www.jungol.co.kr/bbs/board.php?bo_table=pbank&amp;wr_id=192&amp;sca=1090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65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http://www.jungol.co.kr/bbs/board.php?bo_table=pbank&amp;wr_id=196&amp;sca=1090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1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http://www.jungol.co.kr/bbs/board.php?bo_table=pbank&amp;wr_id=186&amp;sca=1080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05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http://www.jungol.co.kr/bbs/board.php?bo_table=pbank&amp;wr_id=49&amp;sca=1080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0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어제 리뷰 차원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Ex.day6/ExPrimeNumber1.java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0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http://www.jungol.co.kr/bbs/board.php?bo_table=pbank&amp;wr_id=50&amp;sca=1090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http://www.jungol.co.kr/bbs/board.php?bo_table=pbank&amp;wr_id=50&amp;sca=1090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7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http://www.jungol.co.kr/bbs/board.php?bo_table=pbank&amp;wr_id=53&amp;sca=1090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0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http://www.jungol.co.kr/bbs/board.php?bo_table=pbank&amp;wr_id=55&amp;sca=1090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BD%EC%88%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61F860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ojun/testtest/blob/master/Java/5day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Day6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5/18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시프트 연산자</a:t>
            </a:r>
          </a:p>
          <a:p>
            <a:pPr lvl="1">
              <a:defRPr/>
            </a:pPr>
            <a:r>
              <a:rPr lang="en-US" altLang="ko-KR"/>
              <a:t>&lt;&lt;, &gt;&gt;, &gt;&gt;&gt;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718852"/>
            <a:ext cx="12192000" cy="4139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5/18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문자열 연산자 </a:t>
            </a:r>
            <a:r>
              <a:rPr lang="en-US" altLang="ko-KR"/>
              <a:t>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3562" y="2278063"/>
            <a:ext cx="8524875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String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교재 </a:t>
            </a:r>
            <a:r>
              <a:rPr lang="en-US" altLang="ko-KR" dirty="0"/>
              <a:t>Ch11 P357</a:t>
            </a:r>
          </a:p>
          <a:p>
            <a:pPr lvl="1">
              <a:defRPr/>
            </a:pPr>
            <a:r>
              <a:rPr lang="en-US" altLang="ko-KR" dirty="0"/>
              <a:t>equals()</a:t>
            </a:r>
          </a:p>
          <a:p>
            <a:pPr>
              <a:defRPr/>
            </a:pPr>
            <a:r>
              <a:rPr lang="ko-KR" altLang="en-US" dirty="0"/>
              <a:t>교재 </a:t>
            </a:r>
            <a:r>
              <a:rPr lang="en-US" altLang="ko-KR" dirty="0"/>
              <a:t>Ch11 P369</a:t>
            </a:r>
          </a:p>
          <a:p>
            <a:pPr lvl="1">
              <a:defRPr/>
            </a:pPr>
            <a:r>
              <a:rPr lang="ko-KR" altLang="en-US" dirty="0"/>
              <a:t>문자열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String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자주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072F4-2341-4FC7-898B-0EA6A07757DC}"/>
              </a:ext>
            </a:extLst>
          </p:cNvPr>
          <p:cNvSpPr txBox="1"/>
          <p:nvPr/>
        </p:nvSpPr>
        <p:spPr>
          <a:xfrm>
            <a:off x="1241608" y="2151529"/>
            <a:ext cx="103407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'b'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를 반환 안에 들어가는 값은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앞에서부터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 1 2 index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//3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을 반환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의 길이를 반환합니다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true String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안의 내용이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같은지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비교합니다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bcd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-1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사전순으로 앞서는지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뒷서는지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판단합니다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//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앞서면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-1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같으면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뒤면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합니다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a'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'b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'a' 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라는 문자를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'b'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라는 문자로 바꿉니다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 "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0~2-1 = 1 index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까지 잘라서 새로운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을 만듭니다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 b c 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tmpArr</a:t>
            </a:r>
            <a:r>
              <a:rPr lang="ko-KR" alt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// split 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함수의 안의 </a:t>
            </a:r>
            <a:r>
              <a:rPr lang="en-US" altLang="ko-K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delimeter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를 기준으로 하여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을 잘라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String[] 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배열에 담습니다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              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bc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  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.trim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 앞뒤로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필요없는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whitespace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공백을 지웁니다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.toUpperCase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"BC"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문자를 대문자로 바꿉니다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898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AD16-771E-4929-9291-55478D0D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String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1BC16-CBCF-4CCA-B910-318A654B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사칙연산 계산기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64025-9C9B-4E49-817B-187F6F2412F5}"/>
              </a:ext>
            </a:extLst>
          </p:cNvPr>
          <p:cNvSpPr txBox="1"/>
          <p:nvPr/>
        </p:nvSpPr>
        <p:spPr>
          <a:xfrm>
            <a:off x="1397452" y="2449671"/>
            <a:ext cx="815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사칙연산을 </a:t>
            </a:r>
            <a:r>
              <a:rPr lang="en-US" altLang="ko-KR" dirty="0"/>
              <a:t>Scanner</a:t>
            </a:r>
            <a:r>
              <a:rPr lang="ko-KR" altLang="en-US" dirty="0"/>
              <a:t> 입력으로 구현한다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“1 + 1” </a:t>
            </a:r>
            <a:r>
              <a:rPr lang="ko-KR" altLang="en-US" dirty="0"/>
              <a:t>같이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출력한다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&gt;</a:t>
            </a:r>
            <a:r>
              <a:rPr lang="ko-KR" altLang="en-US" dirty="0"/>
              <a:t> 계산식을 입력하세요</a:t>
            </a:r>
            <a:r>
              <a:rPr lang="en-US" altLang="ko-KR" dirty="0"/>
              <a:t>: </a:t>
            </a:r>
          </a:p>
          <a:p>
            <a:pPr>
              <a:defRPr/>
            </a:pPr>
            <a:r>
              <a:rPr lang="en-US" altLang="ko-KR" dirty="0"/>
              <a:t>1 + 1</a:t>
            </a:r>
          </a:p>
          <a:p>
            <a:pPr>
              <a:defRPr/>
            </a:pP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338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AD16-771E-4929-9291-55478D0D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문자의 크기를 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1BC16-CBCF-4CCA-B910-318A654B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연습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숫자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값을 입력 받아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부터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까지 소수를 구하는 프로그램을 작성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 1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까지 소수 출력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. 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72A0A-B28B-4E75-8FE3-4E6997699F63}"/>
              </a:ext>
            </a:extLst>
          </p:cNvPr>
          <p:cNvSpPr txBox="1"/>
          <p:nvPr/>
        </p:nvSpPr>
        <p:spPr>
          <a:xfrm>
            <a:off x="1514021" y="3599892"/>
            <a:ext cx="89294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1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보다 큰 자연수 중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1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과 자기 자신만을 </a:t>
            </a:r>
            <a:r>
              <a:rPr lang="ko-KR" altLang="en-US" sz="2000" b="0" i="0" u="none" strike="noStrike" dirty="0">
                <a:solidFill>
                  <a:srgbClr val="0645AD"/>
                </a:solidFill>
                <a:effectLst/>
                <a:latin typeface="+mn-ea"/>
                <a:hlinkClick r:id="rId3"/>
              </a:rPr>
              <a:t>약수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로 가지는 수다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. </a:t>
            </a:r>
          </a:p>
          <a:p>
            <a:endParaRPr lang="en-US" altLang="ko-KR" sz="2000" b="0" i="0" dirty="0">
              <a:solidFill>
                <a:srgbClr val="202122"/>
              </a:solidFill>
              <a:effectLst/>
              <a:latin typeface="+mn-ea"/>
            </a:endParaRPr>
          </a:p>
          <a:p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예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) 5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는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1×5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또는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5×1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로 수를 곱한 결과를 적는 유일한 방법이 그 수 자신을 포함하기 때문에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5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는 소수이다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그러나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6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은 자신보다 작은 두 숫자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(2×3)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의 곱이므로 소수가 아니다</a:t>
            </a:r>
            <a:endParaRPr lang="en-US" altLang="ko-KR" sz="2000" b="0" i="0" dirty="0">
              <a:solidFill>
                <a:srgbClr val="202122"/>
              </a:solidFill>
              <a:effectLst/>
              <a:latin typeface="+mn-ea"/>
            </a:endParaRPr>
          </a:p>
          <a:p>
            <a:endParaRPr lang="en-US" altLang="ko-KR" sz="2000" dirty="0">
              <a:solidFill>
                <a:srgbClr val="202122"/>
              </a:solidFill>
              <a:latin typeface="+mn-ea"/>
            </a:endParaRPr>
          </a:p>
          <a:p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1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+mn-ea"/>
              </a:rPr>
              <a:t>과 그 수 자신 이외의 자연수로는 나눌 수 없는 자연수로 정의하기도 한다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23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AD16-771E-4929-9291-55478D0D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Math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1BC16-CBCF-4CCA-B910-318A654B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pow()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21DA7-5FAA-4BC1-B554-14103358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45" y="3688790"/>
            <a:ext cx="8762550" cy="2720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00391E-7EC5-4209-85FA-AD765B31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57" y="1600200"/>
            <a:ext cx="4539548" cy="1906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736CD8-D04E-4304-AD9F-0FC1A5978EB2}"/>
              </a:ext>
            </a:extLst>
          </p:cNvPr>
          <p:cNvSpPr txBox="1"/>
          <p:nvPr/>
        </p:nvSpPr>
        <p:spPr>
          <a:xfrm>
            <a:off x="1572744" y="6321736"/>
            <a:ext cx="7235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https://docs.oracle.com/javase/8/docs/api/java/lang/Math.html</a:t>
            </a:r>
          </a:p>
        </p:txBody>
      </p:sp>
    </p:spTree>
    <p:extLst>
      <p:ext uri="{BB962C8B-B14F-4D97-AF65-F5344CB8AC3E}">
        <p14:creationId xmlns:p14="http://schemas.microsoft.com/office/powerpoint/2010/main" val="252263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실습문제</a:t>
            </a:r>
            <a:r>
              <a:rPr lang="en-US" altLang="ko-KR"/>
              <a:t>5:</a:t>
            </a:r>
            <a:r>
              <a:rPr lang="ko-KR" altLang="en-US"/>
              <a:t> 논리연산자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관계 연산자와 논리 연산자를 함께 이용한다.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2087563"/>
            <a:ext cx="97536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310" y="6491287"/>
            <a:ext cx="10972798" cy="36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http://www.jungol.co.kr/bbs/board.php?bo_table=pbank&amp;wr_id=15&amp;sca=1030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766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교재 </a:t>
            </a:r>
            <a:r>
              <a:rPr lang="en-US" altLang="ko-KR"/>
              <a:t>Ch7 /  </a:t>
            </a:r>
            <a:r>
              <a:rPr lang="ko-KR" altLang="en-US"/>
              <a:t>배열과 </a:t>
            </a:r>
            <a:r>
              <a:rPr lang="en-US" altLang="ko-KR"/>
              <a:t>ArrayLisst</a:t>
            </a:r>
          </a:p>
          <a:p>
            <a:pPr lvl="1">
              <a:defRPr/>
            </a:pPr>
            <a:r>
              <a:rPr lang="en-US" altLang="ko-KR"/>
              <a:t> </a:t>
            </a:r>
            <a:r>
              <a:rPr lang="ko-KR" altLang="en-US"/>
              <a:t>구조</a:t>
            </a:r>
            <a:r>
              <a:rPr lang="en-US" altLang="ko-KR"/>
              <a:t>,</a:t>
            </a:r>
            <a:r>
              <a:rPr lang="ko-KR" altLang="en-US"/>
              <a:t> 배열</a:t>
            </a:r>
          </a:p>
          <a:p>
            <a:pPr lvl="1">
              <a:defRPr/>
            </a:pPr>
            <a:r>
              <a:rPr lang="ko-KR" altLang="en-US"/>
              <a:t> 배열 초기화</a:t>
            </a:r>
          </a:p>
        </p:txBody>
      </p:sp>
    </p:spTree>
    <p:extLst>
      <p:ext uri="{BB962C8B-B14F-4D97-AF65-F5344CB8AC3E}">
        <p14:creationId xmlns:p14="http://schemas.microsoft.com/office/powerpoint/2010/main" val="27685242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E24F-9CDF-416B-955B-B0A71201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5/18</a:t>
            </a:r>
            <a:r>
              <a:rPr lang="ko-KR" altLang="en-US" dirty="0">
                <a:ea typeface="맑은 고딕"/>
                <a:cs typeface="Calibri"/>
              </a:rPr>
              <a:t>과제</a:t>
            </a:r>
            <a:endParaRPr lang="en-US" dirty="0">
              <a:ea typeface="맑은 고딕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7C1C-033B-4EE8-BBB2-0A6DF465C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배열을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C17E-51D0-4295-BC63-64F77FF3B7E2}"/>
              </a:ext>
            </a:extLst>
          </p:cNvPr>
          <p:cNvSpPr txBox="1"/>
          <p:nvPr/>
        </p:nvSpPr>
        <p:spPr>
          <a:xfrm>
            <a:off x="1214203" y="2342642"/>
            <a:ext cx="103681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문제</a:t>
            </a:r>
            <a:endParaRPr lang="en-US" altLang="ko-KR" sz="2200" dirty="0">
              <a:latin typeface="+mn-ea"/>
            </a:endParaRPr>
          </a:p>
          <a:p>
            <a:pPr>
              <a:defRPr/>
            </a:pPr>
            <a:r>
              <a:rPr lang="ko-KR" altLang="en-US" sz="2200" dirty="0">
                <a:latin typeface="+mn-ea"/>
              </a:rPr>
              <a:t>다음 같은 정수 배열을 </a:t>
            </a:r>
            <a:r>
              <a:rPr lang="en-US" altLang="ko-KR" sz="2200" dirty="0">
                <a:latin typeface="+mn-ea"/>
              </a:rPr>
              <a:t>“,” </a:t>
            </a:r>
            <a:r>
              <a:rPr lang="ko-KR" altLang="en-US" sz="2200" dirty="0">
                <a:latin typeface="+mn-ea"/>
              </a:rPr>
              <a:t>구분자로 입력 받는다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그리고 그 중에서 가장 큰 수를 찾는 프로그램을 작성</a:t>
            </a:r>
          </a:p>
          <a:p>
            <a:pPr>
              <a:defRPr/>
            </a:pPr>
            <a:endParaRPr lang="ko-KR" altLang="en-US" sz="2200" dirty="0">
              <a:latin typeface="+mn-ea"/>
            </a:endParaRPr>
          </a:p>
          <a:p>
            <a:pPr>
              <a:defRPr/>
            </a:pPr>
            <a:r>
              <a:rPr lang="en-US" altLang="ko-KR" sz="2200" dirty="0">
                <a:latin typeface="+mn-ea"/>
              </a:rPr>
              <a:t> [-12, 3, -9, 5, 8, -2, 0, -8, 3, 10]</a:t>
            </a:r>
          </a:p>
          <a:p>
            <a:pPr>
              <a:defRPr/>
            </a:pPr>
            <a:endParaRPr lang="en-US" altLang="ko-KR" sz="2200" dirty="0">
              <a:latin typeface="+mn-ea"/>
            </a:endParaRPr>
          </a:p>
          <a:p>
            <a:pPr>
              <a:defRPr/>
            </a:pPr>
            <a:endParaRPr lang="en-US" altLang="ko-KR" sz="2200" dirty="0">
              <a:latin typeface="+mn-ea"/>
            </a:endParaRPr>
          </a:p>
          <a:p>
            <a:pPr>
              <a:defRPr/>
            </a:pPr>
            <a:r>
              <a:rPr lang="ko-KR" altLang="en-US" sz="2200" dirty="0">
                <a:latin typeface="+mn-ea"/>
              </a:rPr>
              <a:t>문제</a:t>
            </a:r>
            <a:endParaRPr lang="en-US" altLang="ko-KR" sz="2200" dirty="0">
              <a:latin typeface="+mn-ea"/>
            </a:endParaRPr>
          </a:p>
          <a:p>
            <a:pPr>
              <a:defRPr/>
            </a:pPr>
            <a:r>
              <a:rPr lang="ko-KR" altLang="en-US" sz="2200" dirty="0">
                <a:latin typeface="+mn-ea"/>
              </a:rPr>
              <a:t>다음 같은 정수 배열을 입력 받는다</a:t>
            </a:r>
            <a:r>
              <a:rPr lang="en-US" altLang="ko-KR" sz="2200" dirty="0">
                <a:latin typeface="+mn-ea"/>
              </a:rPr>
              <a:t>,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while </a:t>
            </a:r>
            <a:r>
              <a:rPr lang="ko-KR" altLang="en-US" sz="2200" dirty="0">
                <a:latin typeface="+mn-ea"/>
              </a:rPr>
              <a:t>문을 이용해 짝수 번째 요소 합과 평균을 구하는 프로그램 작성</a:t>
            </a:r>
          </a:p>
          <a:p>
            <a:pPr>
              <a:defRPr/>
            </a:pPr>
            <a:endParaRPr lang="ko-KR" altLang="en-US" sz="2200" dirty="0">
              <a:latin typeface="+mn-ea"/>
            </a:endParaRPr>
          </a:p>
          <a:p>
            <a:pPr>
              <a:defRPr/>
            </a:pPr>
            <a:r>
              <a:rPr lang="en-US" altLang="ko-KR" sz="2200" dirty="0">
                <a:latin typeface="+mn-ea"/>
              </a:rPr>
              <a:t> [-12, 3, -9, 5, 8, -2, 0, -8, 3, 10]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배열과 역순 탐색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C17E-51D0-4295-BC63-64F77FF3B7E2}"/>
              </a:ext>
            </a:extLst>
          </p:cNvPr>
          <p:cNvSpPr txBox="1"/>
          <p:nvPr/>
        </p:nvSpPr>
        <p:spPr>
          <a:xfrm>
            <a:off x="1214203" y="2342642"/>
            <a:ext cx="103681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문제</a:t>
            </a:r>
            <a:endParaRPr lang="en-US" altLang="ko-KR" sz="2200" dirty="0">
              <a:latin typeface="+mn-ea"/>
            </a:endParaRPr>
          </a:p>
          <a:p>
            <a:pPr>
              <a:defRPr/>
            </a:pPr>
            <a:r>
              <a:rPr lang="en-US" altLang="ko-KR" sz="2200" dirty="0">
                <a:latin typeface="+mn-ea"/>
              </a:rPr>
              <a:t>10</a:t>
            </a:r>
            <a:r>
              <a:rPr lang="ko-KR" altLang="en-US" sz="2200" dirty="0">
                <a:latin typeface="+mn-ea"/>
              </a:rPr>
              <a:t>개의 문자를 입력 받아 마지막으로 입력 받은 문자부터 첫 번째 입력 받은 문자까지 차례로 출력하는 프로그램을 작성 </a:t>
            </a:r>
            <a:r>
              <a:rPr lang="ko-KR" altLang="en-US" sz="2200" dirty="0" err="1">
                <a:latin typeface="+mn-ea"/>
              </a:rPr>
              <a:t>하시오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538744-B9F2-4EF6-987D-0153501E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93" y="3863181"/>
            <a:ext cx="9210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251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B06B5-1C98-4228-81D2-30510C71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7" y="1443037"/>
            <a:ext cx="10938525" cy="46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07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44B9D-DA66-41C2-98A1-7974BE778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83"/>
          <a:stretch/>
        </p:blipFill>
        <p:spPr>
          <a:xfrm>
            <a:off x="917908" y="4379495"/>
            <a:ext cx="10393873" cy="1746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9162E0-3077-4A02-AFCF-D4BAB2F30214}"/>
              </a:ext>
            </a:extLst>
          </p:cNvPr>
          <p:cNvSpPr txBox="1"/>
          <p:nvPr/>
        </p:nvSpPr>
        <p:spPr>
          <a:xfrm>
            <a:off x="1017492" y="1737885"/>
            <a:ext cx="1029428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6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개의 문자배열을 만들고 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{‘P', ‘R', ‘O', 'G', ‘R’, ‘A’, ‘M’, ‘M’, ‘I’, ‘N’, ‘G’ } 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으로 초기화 한 후 문자 한 개를 </a:t>
            </a:r>
            <a:r>
              <a:rPr lang="ko-KR" altLang="en-US" sz="2000" b="0" i="0" dirty="0" err="1">
                <a:solidFill>
                  <a:srgbClr val="303030"/>
                </a:solidFill>
                <a:effectLst/>
                <a:latin typeface="+mn-ea"/>
              </a:rPr>
              <a:t>입력받아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 배열에서의 위치를 출력하는 프로그램을 </a:t>
            </a:r>
            <a:r>
              <a:rPr lang="ko-KR" altLang="en-US" sz="2000" b="0" i="0" dirty="0" err="1">
                <a:solidFill>
                  <a:srgbClr val="303030"/>
                </a:solidFill>
                <a:effectLst/>
                <a:latin typeface="+mn-ea"/>
              </a:rPr>
              <a:t>작성하시오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.</a:t>
            </a:r>
            <a:br>
              <a:rPr lang="ko-KR" altLang="en-US" sz="2000" dirty="0">
                <a:latin typeface="+mn-ea"/>
              </a:rPr>
            </a:br>
            <a:br>
              <a:rPr lang="ko-KR" altLang="en-US" sz="2000" dirty="0">
                <a:latin typeface="+mn-ea"/>
              </a:rPr>
            </a:b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첫 번째 위치는 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0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번이며 배열에 없는 문자가 입력되면 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"none" 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+mn-ea"/>
              </a:rPr>
              <a:t>라는 메시지를 출력하고 끝내는 프로그램을 </a:t>
            </a:r>
            <a:r>
              <a:rPr lang="ko-KR" altLang="en-US" sz="2000" b="0" i="0" dirty="0" err="1">
                <a:solidFill>
                  <a:srgbClr val="303030"/>
                </a:solidFill>
                <a:effectLst/>
                <a:latin typeface="+mn-ea"/>
              </a:rPr>
              <a:t>작성하시오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E4E5B-95DA-4CEB-9F33-FC327FE432F5}"/>
              </a:ext>
            </a:extLst>
          </p:cNvPr>
          <p:cNvSpPr txBox="1"/>
          <p:nvPr/>
        </p:nvSpPr>
        <p:spPr>
          <a:xfrm>
            <a:off x="1122948" y="5490229"/>
            <a:ext cx="2486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0597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배열을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9BCFB-A5AE-43AE-8E7C-891BC0F2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14" y="1600200"/>
            <a:ext cx="10386117" cy="42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16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 배열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83521-5AA9-4DAB-931D-80C58C9E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37" y="1600199"/>
            <a:ext cx="9993913" cy="47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48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8FAD47-7440-4473-AB53-DE26B940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5/20 </a:t>
            </a:r>
            <a:r>
              <a:rPr lang="ko-KR" altLang="en-US" dirty="0"/>
              <a:t>과제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0F5117-369D-4311-BD0B-C4140D3F4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2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19688-9B18-4549-AAEB-87B9C69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5/20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62DAD-0B06-40B3-837B-C72ACDAB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자연수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을 </a:t>
            </a:r>
            <a:r>
              <a:rPr lang="ko-KR" altLang="en-US" sz="2400" b="0" i="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입력받고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부터 홀수를 차례대로 </a:t>
            </a:r>
            <a:b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더해 나가면서 합이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이상이면 그 때까지 더해진 홀수의 개수와 그 합을 출력하는 프로그램을 </a:t>
            </a:r>
            <a:r>
              <a:rPr lang="ko-KR" altLang="en-US" sz="2400" b="0" i="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작성하시오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30303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자연수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을 </a:t>
            </a:r>
            <a:r>
              <a:rPr lang="ko-KR" altLang="en-US" sz="2400" b="0" i="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입력받아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출력 예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와 같이 출력되는 프로그램을 </a:t>
            </a:r>
            <a:r>
              <a:rPr lang="ko-KR" altLang="en-US" sz="2400" b="0" i="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작성하시오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857250" lvl="1" indent="-457200"/>
            <a:r>
              <a:rPr lang="ko-KR" altLang="en-US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주의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! '*'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'*'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사이에 공백이 없고 줄사이에도 </a:t>
            </a:r>
            <a:r>
              <a:rPr lang="ko-KR" altLang="en-US" sz="2000" b="0" i="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빈줄이</a:t>
            </a:r>
            <a:r>
              <a:rPr lang="ko-KR" altLang="en-US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 없다</a:t>
            </a:r>
            <a:r>
              <a:rPr lang="en-US" altLang="ko-KR" sz="2000" b="0" i="0" dirty="0">
                <a:solidFill>
                  <a:srgbClr val="30303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30303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30303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30303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EAC45A-E932-40C4-AD36-4EAB1FF0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23696"/>
            <a:ext cx="6221412" cy="17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4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19688-9B18-4549-AAEB-87B9C69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5/20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62DAD-0B06-40B3-837B-C72ACDAB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E1D08-F845-4768-9F0A-DE1A1ECA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573213"/>
            <a:ext cx="84296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BC84-431B-4EBE-B482-3F1EADD2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5/18 과제</a:t>
            </a:r>
            <a:endParaRPr lang="en-US" altLang="ko-KR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CACA-AC73-4AAE-BA41-58D03325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교재</a:t>
            </a:r>
            <a:r>
              <a:rPr lang="en-US" dirty="0">
                <a:ea typeface="+mn-lt"/>
                <a:cs typeface="+mn-lt"/>
              </a:rPr>
              <a:t> P123 </a:t>
            </a:r>
            <a:r>
              <a:rPr lang="ko-KR" altLang="en-US" dirty="0">
                <a:ea typeface="+mn-lt"/>
                <a:cs typeface="+mn-lt"/>
              </a:rPr>
              <a:t>연습문제</a:t>
            </a:r>
            <a:r>
              <a:rPr lang="en-US" dirty="0">
                <a:ea typeface="+mn-lt"/>
                <a:cs typeface="+mn-lt"/>
              </a:rPr>
              <a:t> 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과제</a:t>
            </a:r>
            <a:r>
              <a:rPr lang="en-US" dirty="0">
                <a:ea typeface="+mn-lt"/>
                <a:cs typeface="+mn-lt"/>
              </a:rPr>
              <a:t>: P100  </a:t>
            </a:r>
            <a:r>
              <a:rPr lang="ko-KR" dirty="0">
                <a:ea typeface="+mn-lt"/>
                <a:cs typeface="+mn-lt"/>
              </a:rPr>
              <a:t>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혼자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코딩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작성</a:t>
            </a:r>
            <a:r>
              <a:rPr 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과제</a:t>
            </a:r>
            <a:r>
              <a:rPr lang="en-US" dirty="0">
                <a:ea typeface="+mn-lt"/>
                <a:cs typeface="+mn-lt"/>
              </a:rPr>
              <a:t>: P106 </a:t>
            </a:r>
            <a:r>
              <a:rPr lang="ko-KR" dirty="0">
                <a:ea typeface="+mn-lt"/>
                <a:cs typeface="+mn-lt"/>
              </a:rPr>
              <a:t>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혼자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코딩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작성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676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5/18 </a:t>
            </a:r>
            <a:r>
              <a:rPr lang="ko-KR" altLang="en-US"/>
              <a:t>과제</a:t>
            </a:r>
            <a:r>
              <a:rPr lang="en-US" altLang="ko-KR"/>
              <a:t>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400"/>
              <a:t>사칙연산 계산기 작성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7452" y="2449671"/>
            <a:ext cx="8150680" cy="282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사칙연산을 </a:t>
            </a:r>
            <a:r>
              <a:rPr lang="en-US" altLang="ko-KR"/>
              <a:t>Scanner</a:t>
            </a:r>
            <a:r>
              <a:rPr lang="ko-KR" altLang="en-US"/>
              <a:t> 입력으로 구현한다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피연산자 </a:t>
            </a:r>
            <a:r>
              <a:rPr lang="en-US" altLang="ko-KR"/>
              <a:t>-&gt;</a:t>
            </a:r>
            <a:r>
              <a:rPr lang="ko-KR" altLang="en-US"/>
              <a:t> 연산자 </a:t>
            </a:r>
            <a:r>
              <a:rPr lang="en-US" altLang="ko-KR"/>
              <a:t>-&gt;</a:t>
            </a:r>
            <a:r>
              <a:rPr lang="ko-KR" altLang="en-US"/>
              <a:t> 피연산자 순서로 입력받아 결과를 출력한다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&gt;</a:t>
            </a:r>
            <a:r>
              <a:rPr lang="ko-KR" altLang="en-US"/>
              <a:t> 계산식을 차례로 입력하세요</a:t>
            </a:r>
            <a:r>
              <a:rPr lang="en-US" altLang="ko-KR"/>
              <a:t>.(</a:t>
            </a:r>
            <a:r>
              <a:rPr lang="ko-KR" altLang="en-US"/>
              <a:t>피연산자</a:t>
            </a:r>
            <a:r>
              <a:rPr lang="en-US" altLang="ko-KR"/>
              <a:t>-&gt;</a:t>
            </a:r>
            <a:r>
              <a:rPr lang="ko-KR" altLang="en-US"/>
              <a:t>연산자</a:t>
            </a:r>
            <a:r>
              <a:rPr lang="en-US" altLang="ko-KR"/>
              <a:t>-&gt;</a:t>
            </a:r>
            <a:r>
              <a:rPr lang="ko-KR" altLang="en-US"/>
              <a:t>피연산자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피연산자</a:t>
            </a:r>
            <a:r>
              <a:rPr lang="en-US" altLang="ko-KR"/>
              <a:t>:10</a:t>
            </a:r>
          </a:p>
          <a:p>
            <a:pPr>
              <a:defRPr/>
            </a:pPr>
            <a:r>
              <a:rPr lang="ko-KR" altLang="en-US"/>
              <a:t>연산자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+</a:t>
            </a:r>
          </a:p>
          <a:p>
            <a:pPr>
              <a:defRPr/>
            </a:pPr>
            <a:r>
              <a:rPr lang="ko-KR" altLang="en-US"/>
              <a:t>피연산자</a:t>
            </a:r>
            <a:r>
              <a:rPr lang="en-US" altLang="ko-KR"/>
              <a:t>:20</a:t>
            </a:r>
          </a:p>
          <a:p>
            <a:pPr>
              <a:defRPr/>
            </a:pPr>
            <a:r>
              <a:rPr lang="ko-KR" altLang="en-US"/>
              <a:t>결과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833565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5/18 </a:t>
            </a:r>
            <a:r>
              <a:rPr lang="ko-KR" altLang="en-US"/>
              <a:t>과제</a:t>
            </a:r>
            <a:r>
              <a:rPr lang="en-US" altLang="ko-KR"/>
              <a:t>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관계 연산자</a:t>
            </a:r>
            <a:r>
              <a:rPr lang="en-US" altLang="ko-KR"/>
              <a:t>/</a:t>
            </a:r>
            <a:r>
              <a:rPr lang="ko-KR" altLang="en-US"/>
              <a:t>조건문</a:t>
            </a:r>
            <a:r>
              <a:rPr lang="en-US" altLang="ko-KR"/>
              <a:t>/</a:t>
            </a:r>
            <a:r>
              <a:rPr lang="ko-KR" altLang="en-US"/>
              <a:t>반복문</a:t>
            </a:r>
          </a:p>
          <a:p>
            <a:pPr lvl="1">
              <a:defRPr/>
            </a:pPr>
            <a:r>
              <a:rPr lang="en-US" altLang="ko-KR"/>
              <a:t>Scanner </a:t>
            </a:r>
            <a:r>
              <a:rPr lang="ko-KR" altLang="en-US"/>
              <a:t>로 각각 입력 받는다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ko-KR" altLang="en-US"/>
              <a:t> </a:t>
            </a:r>
            <a:r>
              <a:rPr lang="en-US" altLang="ko-KR"/>
              <a:t>“q” or</a:t>
            </a:r>
            <a:r>
              <a:rPr lang="ko-KR" altLang="en-US"/>
              <a:t> </a:t>
            </a:r>
            <a:r>
              <a:rPr lang="en-US" altLang="ko-KR"/>
              <a:t>-1</a:t>
            </a:r>
            <a:r>
              <a:rPr lang="ko-KR" altLang="en-US"/>
              <a:t> 입력시 종료</a:t>
            </a:r>
          </a:p>
          <a:p>
            <a:pPr lvl="1">
              <a:defRPr/>
            </a:pPr>
            <a:r>
              <a:rPr lang="en-US" altLang="ko-KR"/>
              <a:t>if-else, </a:t>
            </a:r>
            <a:r>
              <a:rPr lang="ko-KR" altLang="en-US"/>
              <a:t>삼항연산자 각각 이용해 볼 것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052310" y="6491287"/>
            <a:ext cx="10972798" cy="36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http://www.jungol.co.kr/bbs/board.php?bo_table=pbank&amp;wr_id=166&amp;sca=1050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0660" y="3851592"/>
            <a:ext cx="8150680" cy="228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“</a:t>
            </a:r>
            <a:r>
              <a:rPr lang="ko-KR" altLang="en-US"/>
              <a:t>몸무게</a:t>
            </a:r>
            <a:r>
              <a:rPr lang="en-US" altLang="ko-KR"/>
              <a:t>+100-</a:t>
            </a:r>
            <a:r>
              <a:rPr lang="ko-KR" altLang="en-US"/>
              <a:t>키</a:t>
            </a:r>
            <a:r>
              <a:rPr lang="en-US" altLang="ko-KR"/>
              <a:t>”</a:t>
            </a:r>
            <a:r>
              <a:rPr lang="ko-KR" altLang="en-US"/>
              <a:t> 가 비만공식 이라고 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키와 몸무게</a:t>
            </a:r>
            <a:r>
              <a:rPr lang="en-US" altLang="ko-KR"/>
              <a:t>/ </a:t>
            </a:r>
            <a:r>
              <a:rPr lang="ko-KR" altLang="en-US"/>
              <a:t>키 를 자연수로 입력 받는다</a:t>
            </a:r>
            <a:r>
              <a:rPr lang="en-US" altLang="ko-KR"/>
              <a:t>.</a:t>
            </a:r>
            <a:r>
              <a:rPr lang="ko-KR" altLang="en-US"/>
              <a:t> 비만수치가 </a:t>
            </a:r>
            <a:r>
              <a:rPr lang="en-US" altLang="ko-KR"/>
              <a:t>0</a:t>
            </a:r>
            <a:r>
              <a:rPr lang="ko-KR" altLang="en-US"/>
              <a:t>보다 크면 </a:t>
            </a:r>
            <a:r>
              <a:rPr lang="en-US" altLang="ko-KR"/>
              <a:t>“</a:t>
            </a:r>
            <a:r>
              <a:rPr lang="ko-KR" altLang="en-US"/>
              <a:t>비만</a:t>
            </a:r>
            <a:r>
              <a:rPr lang="en-US" altLang="ko-KR"/>
              <a:t>”</a:t>
            </a:r>
            <a:r>
              <a:rPr lang="ko-KR" altLang="en-US"/>
              <a:t> 출력한다</a:t>
            </a:r>
            <a:r>
              <a:rPr lang="en-US" altLang="ko-KR"/>
              <a:t>.</a:t>
            </a:r>
            <a:r>
              <a:rPr lang="ko-KR" altLang="en-US"/>
              <a:t> 출력시 </a:t>
            </a:r>
            <a:r>
              <a:rPr lang="en-US" altLang="ko-KR"/>
              <a:t>“</a:t>
            </a:r>
            <a:r>
              <a:rPr lang="ko-KR" altLang="en-US"/>
              <a:t>비만수치  비만</a:t>
            </a:r>
            <a:r>
              <a:rPr lang="en-US" altLang="ko-KR"/>
              <a:t>”</a:t>
            </a:r>
            <a:r>
              <a:rPr lang="ko-KR" altLang="en-US"/>
              <a:t> 형식으로 출력한다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출력후 다시 입력을 시작한다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문자 </a:t>
            </a:r>
            <a:r>
              <a:rPr lang="en-US" altLang="ko-KR"/>
              <a:t>q </a:t>
            </a:r>
            <a:r>
              <a:rPr lang="ko-KR" altLang="en-US"/>
              <a:t>입력되면 종료</a:t>
            </a:r>
          </a:p>
        </p:txBody>
      </p:sp>
    </p:spTree>
    <p:extLst>
      <p:ext uri="{BB962C8B-B14F-4D97-AF65-F5344CB8AC3E}">
        <p14:creationId xmlns:p14="http://schemas.microsoft.com/office/powerpoint/2010/main" val="41275050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6C02-02F6-4A3C-9736-05623696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예</a:t>
            </a:r>
            <a:r>
              <a:rPr lang="en-US" dirty="0">
                <a:cs typeface="Calibri"/>
              </a:rPr>
              <a:t>.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F058-7A0A-4DF3-9A36-EFDA1352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  <a:hlinkClick r:id="rId2"/>
              </a:rPr>
              <a:t>https://github.com/suojun/testtest/blob/master/Java/5day/Readme.md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https://minggin.github.io/2021-05/t1</a:t>
            </a:r>
          </a:p>
        </p:txBody>
      </p:sp>
    </p:spTree>
    <p:extLst>
      <p:ext uri="{BB962C8B-B14F-4D97-AF65-F5344CB8AC3E}">
        <p14:creationId xmlns:p14="http://schemas.microsoft.com/office/powerpoint/2010/main" val="3035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E24F-9CDF-416B-955B-B0A71201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5/18 리뷰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7C1C-033B-4EE8-BBB2-0A6DF465C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5/18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ko-KR" altLang="en-US" dirty="0">
                <a:ea typeface="맑은 고딕"/>
              </a:rPr>
              <a:t>비트 논리연산: &amp;,|,~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83949"/>
            <a:ext cx="12192000" cy="3842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5/18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비트 논리연산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5441" y="1600200"/>
            <a:ext cx="6394450" cy="4692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1342</Words>
  <Application>Microsoft Office PowerPoint</Application>
  <PresentationFormat>와이드스크린</PresentationFormat>
  <Paragraphs>156</Paragraphs>
  <Slides>28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Helvetica Neue</vt:lpstr>
      <vt:lpstr>맑은 고딕</vt:lpstr>
      <vt:lpstr>Arial</vt:lpstr>
      <vt:lpstr>Calibri</vt:lpstr>
      <vt:lpstr>Consolas</vt:lpstr>
      <vt:lpstr>Courier New</vt:lpstr>
      <vt:lpstr>한컴오피스</vt:lpstr>
      <vt:lpstr>Day6</vt:lpstr>
      <vt:lpstr>5/18과제</vt:lpstr>
      <vt:lpstr>5/18 과제</vt:lpstr>
      <vt:lpstr>5/18 과제2</vt:lpstr>
      <vt:lpstr>5/18 과제3</vt:lpstr>
      <vt:lpstr>Github 예.</vt:lpstr>
      <vt:lpstr>5/18 리뷰</vt:lpstr>
      <vt:lpstr>5/18 리뷰</vt:lpstr>
      <vt:lpstr>5/18 리뷰</vt:lpstr>
      <vt:lpstr>5/18 리뷰</vt:lpstr>
      <vt:lpstr>5/18 리뷰</vt:lpstr>
      <vt:lpstr>PowerPoint 프레젠테이션</vt:lpstr>
      <vt:lpstr>String class</vt:lpstr>
      <vt:lpstr>String class</vt:lpstr>
      <vt:lpstr>실습: String 이용</vt:lpstr>
      <vt:lpstr>실습: 문자의 크기를 반환</vt:lpstr>
      <vt:lpstr>실습: Math class</vt:lpstr>
      <vt:lpstr>실습문제5: 논리연산자</vt:lpstr>
      <vt:lpstr>배열</vt:lpstr>
      <vt:lpstr>실습: 배열 데이터</vt:lpstr>
      <vt:lpstr>실습: 배열 데이터</vt:lpstr>
      <vt:lpstr>실습: 배열 데이터</vt:lpstr>
      <vt:lpstr>실습: 배열 데이터</vt:lpstr>
      <vt:lpstr>실습: 배열 데이터</vt:lpstr>
      <vt:lpstr>실습: 배열 데이터</vt:lpstr>
      <vt:lpstr>5/20 과제</vt:lpstr>
      <vt:lpstr>5/20 과제</vt:lpstr>
      <vt:lpstr>5/20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</dc:title>
  <dc:creator>KOSMO</dc:creator>
  <cp:lastModifiedBy>KOSMO</cp:lastModifiedBy>
  <cp:revision>78</cp:revision>
  <dcterms:created xsi:type="dcterms:W3CDTF">2021-05-18T01:22:41Z</dcterms:created>
  <dcterms:modified xsi:type="dcterms:W3CDTF">2021-05-20T07:50:07Z</dcterms:modified>
  <cp:version>1100.0100.01</cp:version>
</cp:coreProperties>
</file>