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24C1D-E68D-49E0-AA61-F325753B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F8173-091C-46C4-9130-A1B8B990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4DDD-B4CF-4D17-9CD6-C14FEC5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038DA-770E-4B2D-9A26-E9312342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69565-ACEA-4EC9-AA56-E562C9EE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5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DD7E-1E06-4681-B199-E3B03F8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E2CBF-3555-45D2-920A-36152418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7C639-5B8F-48E3-B626-7D4BC606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C07CC-138B-41E3-A195-D4308A58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5BC6-F921-4041-9F29-E3C2431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2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6080C4-5E47-4537-968E-76DA755B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DCBFF-D689-4635-B242-6B6320D7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5C76D-0FA0-4D1A-9C34-BF512B19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483CA-37FA-49A1-B217-FACCE86B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03E60-7436-418B-8144-C59E2BE3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6F740-3AB4-409B-81D1-8518C818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4B05B-9C70-4D0E-A79B-F4230003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80FB4-2FBA-47BC-8845-343B5943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34C7-FADE-40D5-AFAB-04C10AB8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3B3F3-630D-428C-82BF-FB4ECF5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81C3-083D-49C2-82D5-F63A44A0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7C1D0-BBAF-4BC4-B31C-B2FED160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67C2-7943-4753-B296-445C6984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2E40-1205-444F-9367-66D6979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37EB-C5A9-4617-8BEB-CD92B417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E7E56-7775-438E-A69B-56047CD2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D194F-50B8-4AEA-90B7-C4F3A809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AFE5A-4CA0-4EAB-9CDC-E79CA7F6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0E8DD-298A-4266-AE25-A2BCCB26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88D0A-9387-4AF2-ABD6-7F52DB17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46DCC-5F0F-4E83-866F-34674DB8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666A3-8DF4-45CD-8BB5-C65A02F1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37900-6752-4C44-B625-E148E2CD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D7226-7920-46FA-AC90-CAB4DDC3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A5563F-2243-4577-8F5C-0D5231AD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5572EB-0330-4A1F-A550-7821D9798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5791FB-E1B1-4A7E-B23E-CCEE3D7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46383-C302-4204-9C4C-0CAEFCE7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ABDE92-7A1F-4AAB-A672-E02EF1E0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3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6A46-AAC7-44A1-B82F-BD0AC703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C30750-E409-484E-8925-9592D499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42918-78D3-4DC4-AE75-FEC59493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7F1D2-4EB0-469D-A6EA-500B563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C48A6A-92A7-48BC-8ABB-DD908DF2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7D8382-5843-4F6F-B770-BE668BF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00656-ADF7-4CBE-A3DD-989080FA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8220-15E0-4867-85DC-BDBE3F0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33ACC-839E-42F0-887E-A4F4FF74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02748-5CD5-4B2E-AEBB-7D82BA09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D2069-7A7C-4DE1-8352-181CD81D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FCE03-1627-4BD0-99C5-F4D0FE1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BC7F8-A641-4653-87A2-94B67F26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3769-7898-4F21-9FEE-2B81788B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E7CB3-0B09-4614-861A-9461659F1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E460E-BCF8-4B4B-98F5-7D720C72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6ED5E-E7BE-48BA-9EFE-0CF6B228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6D92C-6E6E-4870-9652-234E64A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277CF-4C71-45B6-B8C4-1B3CD11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70FE14-E1AF-44C2-BC04-4F7A21A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9D7BA-2B01-445A-B852-4BFD437F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A9B1D-FBF0-45AA-B743-8E94A4DFE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6881-E12F-4FB7-8DFB-2CFD27D570A7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1384-9DAC-4E00-8B75-AF46B8C3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3920F-193E-49C6-9CCC-0CCAA900A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CFDB-302E-40D0-9041-32E05AA1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BFADC-4BE9-4661-8367-1A717143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조별과제 카테고리 분류 방안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19242B-0703-4199-B380-31D82FD49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5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BB30-833F-4E39-A886-767DFF19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분류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A430-AF0B-4A11-9546-1818AD26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테이블 작성 및 수정을 용이하게 하기 위함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수집을 원활하게 하기 위함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가 쉽게 사용하게 하기 위함</a:t>
            </a:r>
          </a:p>
        </p:txBody>
      </p:sp>
    </p:spTree>
    <p:extLst>
      <p:ext uri="{BB962C8B-B14F-4D97-AF65-F5344CB8AC3E}">
        <p14:creationId xmlns:p14="http://schemas.microsoft.com/office/powerpoint/2010/main" val="19464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D2955-12D8-4742-859F-C86EF3C9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분류 방법 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D5D2-48E7-4946-A90E-BA2E64CD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제품군에 따른 대분류 </a:t>
            </a:r>
            <a:r>
              <a:rPr lang="en-US" altLang="ko-KR" dirty="0"/>
              <a:t>-&gt; </a:t>
            </a:r>
            <a:r>
              <a:rPr lang="ko-KR" altLang="en-US" dirty="0"/>
              <a:t>소분류 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제품을 설명할 수 있는 태그 분류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소분류 시 과하게 자세한 분류는 지양</a:t>
            </a:r>
            <a:r>
              <a:rPr lang="en-US" altLang="ko-KR" dirty="0"/>
              <a:t>(</a:t>
            </a:r>
            <a:r>
              <a:rPr lang="ko-KR" altLang="en-US" dirty="0"/>
              <a:t>제품 태그 겹침 방지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참고 조사 홈페이지</a:t>
            </a:r>
            <a:r>
              <a:rPr lang="en-US" altLang="ko-KR" dirty="0"/>
              <a:t>: </a:t>
            </a:r>
            <a:r>
              <a:rPr lang="ko-KR" altLang="en-US" dirty="0" err="1"/>
              <a:t>다나와</a:t>
            </a:r>
            <a:r>
              <a:rPr lang="en-US" altLang="ko-KR" dirty="0"/>
              <a:t>/ </a:t>
            </a:r>
            <a:r>
              <a:rPr lang="ko-KR" altLang="en-US" dirty="0"/>
              <a:t>에누리</a:t>
            </a:r>
            <a:r>
              <a:rPr lang="en-US" altLang="ko-KR" dirty="0"/>
              <a:t>/ </a:t>
            </a:r>
            <a:r>
              <a:rPr lang="ko-KR" altLang="en-US" dirty="0"/>
              <a:t>삼성전자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2ED120-EB0B-4A0C-9CF9-8D86110DC85D}"/>
              </a:ext>
            </a:extLst>
          </p:cNvPr>
          <p:cNvSpPr/>
          <p:nvPr/>
        </p:nvSpPr>
        <p:spPr>
          <a:xfrm>
            <a:off x="4393474" y="579117"/>
            <a:ext cx="3405052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‘A’</a:t>
            </a:r>
            <a:r>
              <a:rPr lang="ko-KR" altLang="en-US" dirty="0">
                <a:solidFill>
                  <a:schemeClr val="tx1"/>
                </a:solidFill>
              </a:rPr>
              <a:t>회사 제품 제고품목 분류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B3185A-E646-41E8-A5B4-C4C70054AC44}"/>
              </a:ext>
            </a:extLst>
          </p:cNvPr>
          <p:cNvSpPr/>
          <p:nvPr/>
        </p:nvSpPr>
        <p:spPr>
          <a:xfrm>
            <a:off x="321938" y="1667691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19C8E-7355-41CA-8440-410C0911B4B7}"/>
              </a:ext>
            </a:extLst>
          </p:cNvPr>
          <p:cNvSpPr/>
          <p:nvPr/>
        </p:nvSpPr>
        <p:spPr>
          <a:xfrm>
            <a:off x="2855313" y="1680753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7FD0607-8F81-4044-894F-76DB0C95BA8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3173590" y="-1254719"/>
            <a:ext cx="583476" cy="5261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FCE9B0-9B15-4725-85C4-7AF312D755E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433746" y="18499"/>
            <a:ext cx="596538" cy="2727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695C424-9523-4AD5-B01C-17BE50566469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7149236" y="30979"/>
            <a:ext cx="596538" cy="2703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22ABE6-1AB2-4187-92D1-40435F87F187}"/>
              </a:ext>
            </a:extLst>
          </p:cNvPr>
          <p:cNvCxnSpPr>
            <a:cxnSpLocks/>
          </p:cNvCxnSpPr>
          <p:nvPr/>
        </p:nvCxnSpPr>
        <p:spPr>
          <a:xfrm rot="5400000">
            <a:off x="5804263" y="1393369"/>
            <a:ext cx="58347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1724775-33AF-4350-B120-FB5A9F4055C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8434935" y="-1254721"/>
            <a:ext cx="583474" cy="5261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F8A184-4EDC-4259-9507-F46813AEC2B8}"/>
              </a:ext>
            </a:extLst>
          </p:cNvPr>
          <p:cNvSpPr/>
          <p:nvPr/>
        </p:nvSpPr>
        <p:spPr>
          <a:xfrm>
            <a:off x="838200" y="579117"/>
            <a:ext cx="2810691" cy="50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분류 예시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EC37E-E297-4E93-85B9-E52045BFF53C}"/>
              </a:ext>
            </a:extLst>
          </p:cNvPr>
          <p:cNvSpPr/>
          <p:nvPr/>
        </p:nvSpPr>
        <p:spPr>
          <a:xfrm>
            <a:off x="321936" y="2450814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계절가전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5D086A-B1D8-44FA-BE59-AD023D1B32B1}"/>
              </a:ext>
            </a:extLst>
          </p:cNvPr>
          <p:cNvSpPr/>
          <p:nvPr/>
        </p:nvSpPr>
        <p:spPr>
          <a:xfrm>
            <a:off x="321935" y="3415937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주방가전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6212A3-B7E2-4969-9C60-F837C810A77B}"/>
              </a:ext>
            </a:extLst>
          </p:cNvPr>
          <p:cNvSpPr/>
          <p:nvPr/>
        </p:nvSpPr>
        <p:spPr>
          <a:xfrm>
            <a:off x="321935" y="4381060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생활가전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27A124-D4A7-4959-9D5C-04C4F0370462}"/>
              </a:ext>
            </a:extLst>
          </p:cNvPr>
          <p:cNvSpPr/>
          <p:nvPr/>
        </p:nvSpPr>
        <p:spPr>
          <a:xfrm>
            <a:off x="321938" y="5346183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미용욕실가전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8909A1-9952-4E98-A5AB-301FCEB219EE}"/>
              </a:ext>
            </a:extLst>
          </p:cNvPr>
          <p:cNvCxnSpPr>
            <a:stCxn id="9" idx="1"/>
            <a:endCxn id="30" idx="1"/>
          </p:cNvCxnSpPr>
          <p:nvPr/>
        </p:nvCxnSpPr>
        <p:spPr>
          <a:xfrm rot="10800000" flipV="1">
            <a:off x="321936" y="1920239"/>
            <a:ext cx="2" cy="783123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CAB8C8B-B227-4B8D-BC84-463DCECD0950}"/>
              </a:ext>
            </a:extLst>
          </p:cNvPr>
          <p:cNvCxnSpPr>
            <a:cxnSpLocks/>
            <a:stCxn id="9" idx="1"/>
            <a:endCxn id="31" idx="1"/>
          </p:cNvCxnSpPr>
          <p:nvPr/>
        </p:nvCxnSpPr>
        <p:spPr>
          <a:xfrm rot="10800000" flipV="1">
            <a:off x="321936" y="1920240"/>
            <a:ext cx="3" cy="174824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AAC3FBA-BC0C-481C-8D0A-54E2F2362534}"/>
              </a:ext>
            </a:extLst>
          </p:cNvPr>
          <p:cNvCxnSpPr>
            <a:cxnSpLocks/>
            <a:stCxn id="9" idx="1"/>
            <a:endCxn id="32" idx="1"/>
          </p:cNvCxnSpPr>
          <p:nvPr/>
        </p:nvCxnSpPr>
        <p:spPr>
          <a:xfrm rot="10800000" flipV="1">
            <a:off x="321936" y="1920239"/>
            <a:ext cx="3" cy="2713369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EDED1BC-AF52-456B-B48C-F315377226D1}"/>
              </a:ext>
            </a:extLst>
          </p:cNvPr>
          <p:cNvCxnSpPr>
            <a:cxnSpLocks/>
            <a:stCxn id="9" idx="1"/>
            <a:endCxn id="33" idx="1"/>
          </p:cNvCxnSpPr>
          <p:nvPr/>
        </p:nvCxnSpPr>
        <p:spPr>
          <a:xfrm rot="10800000" flipV="1">
            <a:off x="321938" y="1920240"/>
            <a:ext cx="12700" cy="36784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6C4444-AC55-48E1-8E85-334C7021CBAF}"/>
              </a:ext>
            </a:extLst>
          </p:cNvPr>
          <p:cNvSpPr/>
          <p:nvPr/>
        </p:nvSpPr>
        <p:spPr>
          <a:xfrm>
            <a:off x="1511751" y="2584589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공기청정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510FD2-6766-4748-A3C5-EC92D27D098D}"/>
              </a:ext>
            </a:extLst>
          </p:cNvPr>
          <p:cNvSpPr/>
          <p:nvPr/>
        </p:nvSpPr>
        <p:spPr>
          <a:xfrm>
            <a:off x="1511751" y="2837139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난방기기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30AA98-58AB-4C31-B389-5EDFBAF22461}"/>
              </a:ext>
            </a:extLst>
          </p:cNvPr>
          <p:cNvSpPr/>
          <p:nvPr/>
        </p:nvSpPr>
        <p:spPr>
          <a:xfrm>
            <a:off x="1511751" y="2332041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에어컨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89CCD3-7588-4D55-B0E7-0F80D2CED2C8}"/>
              </a:ext>
            </a:extLst>
          </p:cNvPr>
          <p:cNvSpPr/>
          <p:nvPr/>
        </p:nvSpPr>
        <p:spPr>
          <a:xfrm>
            <a:off x="1511751" y="3546654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전기밥솥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9B6F73-8DB7-4705-B28D-F48229B01E20}"/>
              </a:ext>
            </a:extLst>
          </p:cNvPr>
          <p:cNvSpPr/>
          <p:nvPr/>
        </p:nvSpPr>
        <p:spPr>
          <a:xfrm>
            <a:off x="1511751" y="3779724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에어프라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FBF562-D883-4BC1-AAE1-1293EBE24ED6}"/>
              </a:ext>
            </a:extLst>
          </p:cNvPr>
          <p:cNvSpPr/>
          <p:nvPr/>
        </p:nvSpPr>
        <p:spPr>
          <a:xfrm>
            <a:off x="1511751" y="3313584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냉장고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B2ACF5-886A-4D15-8DBE-129362C605BB}"/>
              </a:ext>
            </a:extLst>
          </p:cNvPr>
          <p:cNvSpPr/>
          <p:nvPr/>
        </p:nvSpPr>
        <p:spPr>
          <a:xfrm>
            <a:off x="1511751" y="4514835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건조기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74B013-B76A-4995-B89C-D7D3345251FD}"/>
              </a:ext>
            </a:extLst>
          </p:cNvPr>
          <p:cNvSpPr/>
          <p:nvPr/>
        </p:nvSpPr>
        <p:spPr>
          <a:xfrm>
            <a:off x="1511751" y="4752318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청소기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B83816-30F6-443F-B997-4E8E874F6932}"/>
              </a:ext>
            </a:extLst>
          </p:cNvPr>
          <p:cNvSpPr/>
          <p:nvPr/>
        </p:nvSpPr>
        <p:spPr>
          <a:xfrm>
            <a:off x="1511751" y="4277289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세탁기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8F9896-26AA-4BDD-BC20-91812559D2CF}"/>
              </a:ext>
            </a:extLst>
          </p:cNvPr>
          <p:cNvSpPr/>
          <p:nvPr/>
        </p:nvSpPr>
        <p:spPr>
          <a:xfrm>
            <a:off x="1511751" y="5479958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헤어기기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1EA971-6DFB-4BAE-BEEE-313EE717061F}"/>
              </a:ext>
            </a:extLst>
          </p:cNvPr>
          <p:cNvSpPr/>
          <p:nvPr/>
        </p:nvSpPr>
        <p:spPr>
          <a:xfrm>
            <a:off x="1511751" y="5717830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면도기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E99D3F-732A-44FC-8C8A-2945D8C09A54}"/>
              </a:ext>
            </a:extLst>
          </p:cNvPr>
          <p:cNvSpPr/>
          <p:nvPr/>
        </p:nvSpPr>
        <p:spPr>
          <a:xfrm>
            <a:off x="1511751" y="5242412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비데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C0D53609-6E3B-488D-9C02-050FBB12AB6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347370" y="2450814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A5F1BD5-3BE0-4395-A997-92EFFEB7C7C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347370" y="2703362"/>
            <a:ext cx="1608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3FCFC119-6513-439F-BC78-0E9985FDC26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347370" y="2703363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EAB41BC-56A0-4D3E-8CE1-516E8442212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347369" y="3432357"/>
            <a:ext cx="160839" cy="236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5D231BA-E083-4A48-B3D5-22217E8145D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347369" y="3665427"/>
            <a:ext cx="160839" cy="3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1438545-63DE-4F31-A4EE-2A7B787F58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347369" y="3668486"/>
            <a:ext cx="160839" cy="230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010940E9-063C-4972-A33D-82C62502302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347369" y="4396062"/>
            <a:ext cx="160839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D6C7787-B21F-46A2-A63C-BD14CA96014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347369" y="4633608"/>
            <a:ext cx="1608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A2A0D8F-44C3-473F-8A78-6431214104B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47369" y="4633609"/>
            <a:ext cx="160839" cy="237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F7284B6-0D2E-4C23-B0E8-D2996F9EFC2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347372" y="5361185"/>
            <a:ext cx="160836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F80DB7F9-51C3-475A-9940-EF77E84506F6}"/>
              </a:ext>
            </a:extLst>
          </p:cNvPr>
          <p:cNvCxnSpPr>
            <a:cxnSpLocks/>
          </p:cNvCxnSpPr>
          <p:nvPr/>
        </p:nvCxnSpPr>
        <p:spPr>
          <a:xfrm>
            <a:off x="1415132" y="5598731"/>
            <a:ext cx="930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6FAA8A1F-7334-426A-8D53-E0A62ED97A5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347372" y="5598732"/>
            <a:ext cx="160836" cy="23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4E4FE8F-D830-4294-A7A3-F11683E37CFE}"/>
              </a:ext>
            </a:extLst>
          </p:cNvPr>
          <p:cNvSpPr/>
          <p:nvPr/>
        </p:nvSpPr>
        <p:spPr>
          <a:xfrm>
            <a:off x="2855311" y="2491941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204B05-A8E1-4ABC-9184-F62C01EBF1E3}"/>
              </a:ext>
            </a:extLst>
          </p:cNvPr>
          <p:cNvSpPr/>
          <p:nvPr/>
        </p:nvSpPr>
        <p:spPr>
          <a:xfrm>
            <a:off x="2855310" y="3457064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프로젝터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56BBE9-D41C-4EBE-9232-193C84160BFC}"/>
              </a:ext>
            </a:extLst>
          </p:cNvPr>
          <p:cNvSpPr/>
          <p:nvPr/>
        </p:nvSpPr>
        <p:spPr>
          <a:xfrm>
            <a:off x="2855310" y="4422187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홈시어터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81F8F95-3C94-488C-B294-DB6D414063B0}"/>
              </a:ext>
            </a:extLst>
          </p:cNvPr>
          <p:cNvSpPr/>
          <p:nvPr/>
        </p:nvSpPr>
        <p:spPr>
          <a:xfrm>
            <a:off x="2855313" y="5387310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영상가전엑세서리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04ADDAF-1A0F-4F55-A178-86DBB41357AD}"/>
              </a:ext>
            </a:extLst>
          </p:cNvPr>
          <p:cNvCxnSpPr>
            <a:endCxn id="110" idx="1"/>
          </p:cNvCxnSpPr>
          <p:nvPr/>
        </p:nvCxnSpPr>
        <p:spPr>
          <a:xfrm rot="10800000" flipV="1">
            <a:off x="2855311" y="1961366"/>
            <a:ext cx="2" cy="783123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38A4B4C-9B8E-4DCA-AE29-84D68795FEF3}"/>
              </a:ext>
            </a:extLst>
          </p:cNvPr>
          <p:cNvCxnSpPr>
            <a:cxnSpLocks/>
            <a:endCxn id="111" idx="1"/>
          </p:cNvCxnSpPr>
          <p:nvPr/>
        </p:nvCxnSpPr>
        <p:spPr>
          <a:xfrm rot="10800000" flipV="1">
            <a:off x="2855311" y="1961367"/>
            <a:ext cx="3" cy="174824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5C9B47D-93AD-4E13-A47B-CE6B9DFE475F}"/>
              </a:ext>
            </a:extLst>
          </p:cNvPr>
          <p:cNvCxnSpPr>
            <a:cxnSpLocks/>
            <a:endCxn id="112" idx="1"/>
          </p:cNvCxnSpPr>
          <p:nvPr/>
        </p:nvCxnSpPr>
        <p:spPr>
          <a:xfrm rot="10800000" flipV="1">
            <a:off x="2855311" y="1961366"/>
            <a:ext cx="3" cy="2713369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A90BAA3-F7A1-4C1F-B6BF-FF5337962FBB}"/>
              </a:ext>
            </a:extLst>
          </p:cNvPr>
          <p:cNvCxnSpPr>
            <a:cxnSpLocks/>
            <a:endCxn id="113" idx="1"/>
          </p:cNvCxnSpPr>
          <p:nvPr/>
        </p:nvCxnSpPr>
        <p:spPr>
          <a:xfrm rot="10800000" flipV="1">
            <a:off x="2855313" y="1961367"/>
            <a:ext cx="12700" cy="36784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098163F-1C93-43AB-ACC6-41C3C9D8BF93}"/>
              </a:ext>
            </a:extLst>
          </p:cNvPr>
          <p:cNvSpPr/>
          <p:nvPr/>
        </p:nvSpPr>
        <p:spPr>
          <a:xfrm>
            <a:off x="4041583" y="2625716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미니</a:t>
            </a:r>
            <a:r>
              <a:rPr lang="en-US" altLang="ko-KR" sz="1400" dirty="0">
                <a:solidFill>
                  <a:schemeClr val="tx1"/>
                </a:solidFill>
              </a:rPr>
              <a:t>LED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FCB33CC-E094-442C-9069-FF87244ED7CF}"/>
              </a:ext>
            </a:extLst>
          </p:cNvPr>
          <p:cNvSpPr/>
          <p:nvPr/>
        </p:nvSpPr>
        <p:spPr>
          <a:xfrm>
            <a:off x="4041583" y="2878266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올레드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FF4B76-0BCF-4123-9B9E-8119E4815A51}"/>
              </a:ext>
            </a:extLst>
          </p:cNvPr>
          <p:cNvSpPr/>
          <p:nvPr/>
        </p:nvSpPr>
        <p:spPr>
          <a:xfrm>
            <a:off x="4041583" y="2373168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QLED</a:t>
            </a:r>
            <a:r>
              <a:rPr lang="ko-KR" altLang="en-US" sz="1400" dirty="0" err="1">
                <a:solidFill>
                  <a:schemeClr val="tx1"/>
                </a:solidFill>
              </a:rPr>
              <a:t>티비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F3EC12D-4A0D-4CF5-A618-42482844097C}"/>
              </a:ext>
            </a:extLst>
          </p:cNvPr>
          <p:cNvSpPr/>
          <p:nvPr/>
        </p:nvSpPr>
        <p:spPr>
          <a:xfrm>
            <a:off x="4041583" y="358778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커피메이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387A2F9-0CDA-46C1-AE28-8B5681627744}"/>
              </a:ext>
            </a:extLst>
          </p:cNvPr>
          <p:cNvSpPr/>
          <p:nvPr/>
        </p:nvSpPr>
        <p:spPr>
          <a:xfrm>
            <a:off x="4041583" y="382085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에어프라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E98879E-8B94-478D-AB16-5103415ED9C9}"/>
              </a:ext>
            </a:extLst>
          </p:cNvPr>
          <p:cNvSpPr/>
          <p:nvPr/>
        </p:nvSpPr>
        <p:spPr>
          <a:xfrm>
            <a:off x="4041583" y="335471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냉장고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F8A146-F969-4748-A19D-09E230230720}"/>
              </a:ext>
            </a:extLst>
          </p:cNvPr>
          <p:cNvSpPr/>
          <p:nvPr/>
        </p:nvSpPr>
        <p:spPr>
          <a:xfrm>
            <a:off x="4041583" y="4555962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유선형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4375AFB-D204-4FF1-AFCF-8C09D6741D70}"/>
              </a:ext>
            </a:extLst>
          </p:cNvPr>
          <p:cNvSpPr/>
          <p:nvPr/>
        </p:nvSpPr>
        <p:spPr>
          <a:xfrm>
            <a:off x="4041583" y="4793445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블루레이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3B7C15-47ED-4228-A318-6E466CD20E41}"/>
              </a:ext>
            </a:extLst>
          </p:cNvPr>
          <p:cNvSpPr/>
          <p:nvPr/>
        </p:nvSpPr>
        <p:spPr>
          <a:xfrm>
            <a:off x="4041583" y="4318416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블루투스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E6FD1EC-AE43-4B11-B970-47182B32F579}"/>
              </a:ext>
            </a:extLst>
          </p:cNvPr>
          <p:cNvSpPr/>
          <p:nvPr/>
        </p:nvSpPr>
        <p:spPr>
          <a:xfrm>
            <a:off x="4041583" y="5521085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리모콘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0B59EE6-24D8-4F24-AE27-778DA2A701EA}"/>
              </a:ext>
            </a:extLst>
          </p:cNvPr>
          <p:cNvSpPr/>
          <p:nvPr/>
        </p:nvSpPr>
        <p:spPr>
          <a:xfrm>
            <a:off x="4041583" y="5758957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케이블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42F18A5-2F11-48B5-B9C9-884FDFC83000}"/>
              </a:ext>
            </a:extLst>
          </p:cNvPr>
          <p:cNvSpPr/>
          <p:nvPr/>
        </p:nvSpPr>
        <p:spPr>
          <a:xfrm>
            <a:off x="4041583" y="5283539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셋톱박스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8DE497D-8691-4227-B6D0-8E61FEA70F73}"/>
              </a:ext>
            </a:extLst>
          </p:cNvPr>
          <p:cNvCxnSpPr>
            <a:stCxn id="110" idx="3"/>
            <a:endCxn id="120" idx="1"/>
          </p:cNvCxnSpPr>
          <p:nvPr/>
        </p:nvCxnSpPr>
        <p:spPr>
          <a:xfrm flipV="1">
            <a:off x="3880745" y="2491941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6DD2C06B-4456-4037-AA1C-43810DFDE498}"/>
              </a:ext>
            </a:extLst>
          </p:cNvPr>
          <p:cNvCxnSpPr>
            <a:cxnSpLocks/>
            <a:stCxn id="110" idx="3"/>
            <a:endCxn id="118" idx="1"/>
          </p:cNvCxnSpPr>
          <p:nvPr/>
        </p:nvCxnSpPr>
        <p:spPr>
          <a:xfrm flipV="1">
            <a:off x="3880745" y="2744489"/>
            <a:ext cx="1608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63EA4B8-B468-43F5-A1F2-C908A317CB7A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>
            <a:off x="3880745" y="2744490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C57ACA3D-8432-4035-94E2-5D63E626E1CF}"/>
              </a:ext>
            </a:extLst>
          </p:cNvPr>
          <p:cNvCxnSpPr>
            <a:cxnSpLocks/>
            <a:stCxn id="111" idx="3"/>
            <a:endCxn id="123" idx="1"/>
          </p:cNvCxnSpPr>
          <p:nvPr/>
        </p:nvCxnSpPr>
        <p:spPr>
          <a:xfrm flipV="1">
            <a:off x="3880744" y="3473484"/>
            <a:ext cx="160839" cy="236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75A45E7-9EDB-4D5E-9E63-025F256159C8}"/>
              </a:ext>
            </a:extLst>
          </p:cNvPr>
          <p:cNvCxnSpPr>
            <a:cxnSpLocks/>
            <a:stCxn id="111" idx="3"/>
            <a:endCxn id="121" idx="1"/>
          </p:cNvCxnSpPr>
          <p:nvPr/>
        </p:nvCxnSpPr>
        <p:spPr>
          <a:xfrm flipV="1">
            <a:off x="3880744" y="3706554"/>
            <a:ext cx="160839" cy="3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192BC7A-2E8A-4ECF-80E6-B2487740F9EB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>
            <a:off x="3880744" y="3709613"/>
            <a:ext cx="160839" cy="230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BB986DBE-3DEA-4260-AA7F-665DF920783D}"/>
              </a:ext>
            </a:extLst>
          </p:cNvPr>
          <p:cNvCxnSpPr>
            <a:cxnSpLocks/>
            <a:stCxn id="112" idx="3"/>
            <a:endCxn id="126" idx="1"/>
          </p:cNvCxnSpPr>
          <p:nvPr/>
        </p:nvCxnSpPr>
        <p:spPr>
          <a:xfrm flipV="1">
            <a:off x="3880744" y="4437189"/>
            <a:ext cx="160839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A75617B8-E586-43A9-A529-9A546244D057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 flipV="1">
            <a:off x="3880744" y="4674735"/>
            <a:ext cx="1608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1407393-660B-4647-8197-59DB2CCB41F6}"/>
              </a:ext>
            </a:extLst>
          </p:cNvPr>
          <p:cNvCxnSpPr>
            <a:cxnSpLocks/>
            <a:stCxn id="112" idx="3"/>
            <a:endCxn id="125" idx="1"/>
          </p:cNvCxnSpPr>
          <p:nvPr/>
        </p:nvCxnSpPr>
        <p:spPr>
          <a:xfrm>
            <a:off x="3880744" y="4674736"/>
            <a:ext cx="160839" cy="237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AC4EDFC1-1809-4810-97AB-25A89207F1F6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V="1">
            <a:off x="3880747" y="5402312"/>
            <a:ext cx="160836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65D8A8CC-ECB2-4E67-8A1A-3381876CECC1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948507" y="5639858"/>
            <a:ext cx="930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320B0E8A-C4E8-4670-A76B-6095D3442C42}"/>
              </a:ext>
            </a:extLst>
          </p:cNvPr>
          <p:cNvCxnSpPr>
            <a:cxnSpLocks/>
            <a:stCxn id="113" idx="3"/>
            <a:endCxn id="128" idx="1"/>
          </p:cNvCxnSpPr>
          <p:nvPr/>
        </p:nvCxnSpPr>
        <p:spPr>
          <a:xfrm>
            <a:off x="3880747" y="5639859"/>
            <a:ext cx="160836" cy="23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0A953BE-C37D-4F4F-BE47-884DC715519D}"/>
              </a:ext>
            </a:extLst>
          </p:cNvPr>
          <p:cNvSpPr/>
          <p:nvPr/>
        </p:nvSpPr>
        <p:spPr>
          <a:xfrm>
            <a:off x="5583285" y="1680753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826C250-FE30-46D1-89AB-F959F928A693}"/>
              </a:ext>
            </a:extLst>
          </p:cNvPr>
          <p:cNvSpPr/>
          <p:nvPr/>
        </p:nvSpPr>
        <p:spPr>
          <a:xfrm>
            <a:off x="5583283" y="2491941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데스크탑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1DD6347-F260-4C16-B2E2-50201BB43F45}"/>
              </a:ext>
            </a:extLst>
          </p:cNvPr>
          <p:cNvSpPr/>
          <p:nvPr/>
        </p:nvSpPr>
        <p:spPr>
          <a:xfrm>
            <a:off x="5583282" y="3457064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주요부품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473D9A3-3804-4080-B927-643FFD4DE3FE}"/>
              </a:ext>
            </a:extLst>
          </p:cNvPr>
          <p:cNvSpPr/>
          <p:nvPr/>
        </p:nvSpPr>
        <p:spPr>
          <a:xfrm>
            <a:off x="5583282" y="4422187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저장장치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1B7EBF0-C11B-4E17-9BB4-66705A0C8F90}"/>
              </a:ext>
            </a:extLst>
          </p:cNvPr>
          <p:cNvSpPr/>
          <p:nvPr/>
        </p:nvSpPr>
        <p:spPr>
          <a:xfrm>
            <a:off x="5583285" y="5387310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노트북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4E3A40F-702A-4AC2-8836-8E06DC72492A}"/>
              </a:ext>
            </a:extLst>
          </p:cNvPr>
          <p:cNvCxnSpPr>
            <a:endCxn id="146" idx="1"/>
          </p:cNvCxnSpPr>
          <p:nvPr/>
        </p:nvCxnSpPr>
        <p:spPr>
          <a:xfrm rot="10800000" flipV="1">
            <a:off x="5583283" y="1961366"/>
            <a:ext cx="2" cy="783123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8F6324B-794F-45BF-9AED-E6CAB7CE535E}"/>
              </a:ext>
            </a:extLst>
          </p:cNvPr>
          <p:cNvCxnSpPr>
            <a:cxnSpLocks/>
            <a:endCxn id="147" idx="1"/>
          </p:cNvCxnSpPr>
          <p:nvPr/>
        </p:nvCxnSpPr>
        <p:spPr>
          <a:xfrm rot="10800000" flipV="1">
            <a:off x="5583283" y="1961367"/>
            <a:ext cx="3" cy="174824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01B83677-0074-41F2-8A46-0913349C7EF8}"/>
              </a:ext>
            </a:extLst>
          </p:cNvPr>
          <p:cNvCxnSpPr>
            <a:cxnSpLocks/>
            <a:endCxn id="148" idx="1"/>
          </p:cNvCxnSpPr>
          <p:nvPr/>
        </p:nvCxnSpPr>
        <p:spPr>
          <a:xfrm rot="10800000" flipV="1">
            <a:off x="5583283" y="1961366"/>
            <a:ext cx="3" cy="2713369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EF85A672-0586-4A4F-878E-1A37F9925EEA}"/>
              </a:ext>
            </a:extLst>
          </p:cNvPr>
          <p:cNvCxnSpPr>
            <a:cxnSpLocks/>
            <a:endCxn id="149" idx="1"/>
          </p:cNvCxnSpPr>
          <p:nvPr/>
        </p:nvCxnSpPr>
        <p:spPr>
          <a:xfrm rot="10800000" flipV="1">
            <a:off x="5583285" y="1961367"/>
            <a:ext cx="12700" cy="36784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C1146F1-A961-4F98-B783-7A0256390F9C}"/>
              </a:ext>
            </a:extLst>
          </p:cNvPr>
          <p:cNvSpPr/>
          <p:nvPr/>
        </p:nvSpPr>
        <p:spPr>
          <a:xfrm>
            <a:off x="6769555" y="2625716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게이밍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A940C2D-93ED-4202-96FE-EA7EF87BC4CD}"/>
              </a:ext>
            </a:extLst>
          </p:cNvPr>
          <p:cNvSpPr/>
          <p:nvPr/>
        </p:nvSpPr>
        <p:spPr>
          <a:xfrm>
            <a:off x="6769555" y="2878266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디자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그래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2786B63-A2C9-454F-8568-4500FFA8514E}"/>
              </a:ext>
            </a:extLst>
          </p:cNvPr>
          <p:cNvSpPr/>
          <p:nvPr/>
        </p:nvSpPr>
        <p:spPr>
          <a:xfrm>
            <a:off x="6769555" y="2373168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사무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인강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87C1F89-6A96-41F7-8947-5BB1B913A290}"/>
              </a:ext>
            </a:extLst>
          </p:cNvPr>
          <p:cNvSpPr/>
          <p:nvPr/>
        </p:nvSpPr>
        <p:spPr>
          <a:xfrm>
            <a:off x="6769555" y="358778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011AA1-90BE-47A3-823F-8FB3A2F00523}"/>
              </a:ext>
            </a:extLst>
          </p:cNvPr>
          <p:cNvSpPr/>
          <p:nvPr/>
        </p:nvSpPr>
        <p:spPr>
          <a:xfrm>
            <a:off x="6769555" y="382085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그래픽카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2F89AB-5646-457A-9F2F-DC212FA7BB22}"/>
              </a:ext>
            </a:extLst>
          </p:cNvPr>
          <p:cNvSpPr/>
          <p:nvPr/>
        </p:nvSpPr>
        <p:spPr>
          <a:xfrm>
            <a:off x="6769555" y="3354711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DF965A5-3E72-49F5-8655-7283B2565440}"/>
              </a:ext>
            </a:extLst>
          </p:cNvPr>
          <p:cNvSpPr/>
          <p:nvPr/>
        </p:nvSpPr>
        <p:spPr>
          <a:xfrm>
            <a:off x="6769555" y="4555962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1C75399-71B6-4902-8922-CF802BFFBAB6}"/>
              </a:ext>
            </a:extLst>
          </p:cNvPr>
          <p:cNvSpPr/>
          <p:nvPr/>
        </p:nvSpPr>
        <p:spPr>
          <a:xfrm>
            <a:off x="6769555" y="4793445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외장하드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3C70C03-D677-44FD-9DB2-D6C19A5B5C64}"/>
              </a:ext>
            </a:extLst>
          </p:cNvPr>
          <p:cNvSpPr/>
          <p:nvPr/>
        </p:nvSpPr>
        <p:spPr>
          <a:xfrm>
            <a:off x="6769555" y="4318416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4614BE7-B15B-4FAE-97F7-3458CD970CDF}"/>
              </a:ext>
            </a:extLst>
          </p:cNvPr>
          <p:cNvSpPr/>
          <p:nvPr/>
        </p:nvSpPr>
        <p:spPr>
          <a:xfrm>
            <a:off x="6769555" y="5521085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비즈니스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445E504-3EDB-4EEA-B6E3-C1AB1AF8B2D5}"/>
              </a:ext>
            </a:extLst>
          </p:cNvPr>
          <p:cNvSpPr/>
          <p:nvPr/>
        </p:nvSpPr>
        <p:spPr>
          <a:xfrm>
            <a:off x="6769555" y="5758957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게이밍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210E820-D21D-4D8E-B898-AE2626E67F32}"/>
              </a:ext>
            </a:extLst>
          </p:cNvPr>
          <p:cNvSpPr/>
          <p:nvPr/>
        </p:nvSpPr>
        <p:spPr>
          <a:xfrm>
            <a:off x="6769555" y="5283539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애플맥북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40705618-9C32-478F-AD74-0CAA9CD48214}"/>
              </a:ext>
            </a:extLst>
          </p:cNvPr>
          <p:cNvCxnSpPr>
            <a:stCxn id="146" idx="3"/>
            <a:endCxn id="156" idx="1"/>
          </p:cNvCxnSpPr>
          <p:nvPr/>
        </p:nvCxnSpPr>
        <p:spPr>
          <a:xfrm flipV="1">
            <a:off x="6608717" y="2491941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80007EA5-E6FA-4027-9986-83AA7221F694}"/>
              </a:ext>
            </a:extLst>
          </p:cNvPr>
          <p:cNvCxnSpPr>
            <a:cxnSpLocks/>
            <a:stCxn id="146" idx="3"/>
            <a:endCxn id="154" idx="1"/>
          </p:cNvCxnSpPr>
          <p:nvPr/>
        </p:nvCxnSpPr>
        <p:spPr>
          <a:xfrm flipV="1">
            <a:off x="6608717" y="2744489"/>
            <a:ext cx="1608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F4BBA662-1D52-4369-8B5F-1886620CA89B}"/>
              </a:ext>
            </a:extLst>
          </p:cNvPr>
          <p:cNvCxnSpPr>
            <a:cxnSpLocks/>
            <a:stCxn id="146" idx="3"/>
            <a:endCxn id="155" idx="1"/>
          </p:cNvCxnSpPr>
          <p:nvPr/>
        </p:nvCxnSpPr>
        <p:spPr>
          <a:xfrm>
            <a:off x="6608717" y="2744490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F231595-A20D-4354-807A-CB16211AD661}"/>
              </a:ext>
            </a:extLst>
          </p:cNvPr>
          <p:cNvCxnSpPr>
            <a:cxnSpLocks/>
            <a:stCxn id="147" idx="3"/>
            <a:endCxn id="159" idx="1"/>
          </p:cNvCxnSpPr>
          <p:nvPr/>
        </p:nvCxnSpPr>
        <p:spPr>
          <a:xfrm flipV="1">
            <a:off x="6608716" y="3473484"/>
            <a:ext cx="160839" cy="236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D151C5A-4C45-49B6-B4B3-65FB96AA01A8}"/>
              </a:ext>
            </a:extLst>
          </p:cNvPr>
          <p:cNvCxnSpPr>
            <a:cxnSpLocks/>
            <a:stCxn id="147" idx="3"/>
            <a:endCxn id="157" idx="1"/>
          </p:cNvCxnSpPr>
          <p:nvPr/>
        </p:nvCxnSpPr>
        <p:spPr>
          <a:xfrm flipV="1">
            <a:off x="6608716" y="3706554"/>
            <a:ext cx="160839" cy="3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D5AF3AFB-82C9-4661-A2EC-0C05A9CA4C51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6608716" y="3709613"/>
            <a:ext cx="160839" cy="230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4CFB300-9244-4E60-9E8B-40A3AC44F462}"/>
              </a:ext>
            </a:extLst>
          </p:cNvPr>
          <p:cNvCxnSpPr>
            <a:cxnSpLocks/>
            <a:stCxn id="148" idx="3"/>
            <a:endCxn id="162" idx="1"/>
          </p:cNvCxnSpPr>
          <p:nvPr/>
        </p:nvCxnSpPr>
        <p:spPr>
          <a:xfrm flipV="1">
            <a:off x="6608716" y="4437189"/>
            <a:ext cx="160839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8C9042C9-D1A6-48C6-92B0-229E509E3A99}"/>
              </a:ext>
            </a:extLst>
          </p:cNvPr>
          <p:cNvCxnSpPr>
            <a:cxnSpLocks/>
            <a:stCxn id="148" idx="3"/>
            <a:endCxn id="160" idx="1"/>
          </p:cNvCxnSpPr>
          <p:nvPr/>
        </p:nvCxnSpPr>
        <p:spPr>
          <a:xfrm flipV="1">
            <a:off x="6608716" y="4674735"/>
            <a:ext cx="1608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A85DC274-C868-4A63-887A-BE9B2FFBE539}"/>
              </a:ext>
            </a:extLst>
          </p:cNvPr>
          <p:cNvCxnSpPr>
            <a:cxnSpLocks/>
            <a:stCxn id="148" idx="3"/>
            <a:endCxn id="161" idx="1"/>
          </p:cNvCxnSpPr>
          <p:nvPr/>
        </p:nvCxnSpPr>
        <p:spPr>
          <a:xfrm>
            <a:off x="6608716" y="4674736"/>
            <a:ext cx="160839" cy="237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F33319C-4A59-48A0-BA3D-A56C0A28D567}"/>
              </a:ext>
            </a:extLst>
          </p:cNvPr>
          <p:cNvCxnSpPr>
            <a:cxnSpLocks/>
            <a:stCxn id="149" idx="3"/>
            <a:endCxn id="165" idx="1"/>
          </p:cNvCxnSpPr>
          <p:nvPr/>
        </p:nvCxnSpPr>
        <p:spPr>
          <a:xfrm flipV="1">
            <a:off x="6608719" y="5402312"/>
            <a:ext cx="160836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C273343-94CA-453F-9D6C-1320797EB845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6676479" y="5639858"/>
            <a:ext cx="930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71B78D08-F50E-434E-99B0-2BA9B75A8C81}"/>
              </a:ext>
            </a:extLst>
          </p:cNvPr>
          <p:cNvCxnSpPr>
            <a:cxnSpLocks/>
            <a:stCxn id="149" idx="3"/>
            <a:endCxn id="164" idx="1"/>
          </p:cNvCxnSpPr>
          <p:nvPr/>
        </p:nvCxnSpPr>
        <p:spPr>
          <a:xfrm>
            <a:off x="6608719" y="5639859"/>
            <a:ext cx="160836" cy="23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F308FAE-7893-41FE-9F60-51D13126D215}"/>
              </a:ext>
            </a:extLst>
          </p:cNvPr>
          <p:cNvSpPr/>
          <p:nvPr/>
        </p:nvSpPr>
        <p:spPr>
          <a:xfrm>
            <a:off x="8286293" y="1680753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E30A446-332A-43B0-8A6B-D415E6AA5CF3}"/>
              </a:ext>
            </a:extLst>
          </p:cNvPr>
          <p:cNvSpPr/>
          <p:nvPr/>
        </p:nvSpPr>
        <p:spPr>
          <a:xfrm>
            <a:off x="8286291" y="2491941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5316E9D-C42A-4D9E-AF55-0599AA13D150}"/>
              </a:ext>
            </a:extLst>
          </p:cNvPr>
          <p:cNvSpPr/>
          <p:nvPr/>
        </p:nvSpPr>
        <p:spPr>
          <a:xfrm>
            <a:off x="8286290" y="3457064"/>
            <a:ext cx="1025434" cy="5050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태블릿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8D44D88-CB22-47F6-8D1F-66FC94108FB2}"/>
              </a:ext>
            </a:extLst>
          </p:cNvPr>
          <p:cNvSpPr/>
          <p:nvPr/>
        </p:nvSpPr>
        <p:spPr>
          <a:xfrm>
            <a:off x="8286290" y="4422187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이어폰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267055A-0D16-40D0-80E4-00D50866DE83}"/>
              </a:ext>
            </a:extLst>
          </p:cNvPr>
          <p:cNvSpPr/>
          <p:nvPr/>
        </p:nvSpPr>
        <p:spPr>
          <a:xfrm>
            <a:off x="8286293" y="5387310"/>
            <a:ext cx="1025434" cy="505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엑세서리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096206B5-A0E9-495F-B71F-2FAC89BD0AED}"/>
              </a:ext>
            </a:extLst>
          </p:cNvPr>
          <p:cNvCxnSpPr>
            <a:endCxn id="181" idx="1"/>
          </p:cNvCxnSpPr>
          <p:nvPr/>
        </p:nvCxnSpPr>
        <p:spPr>
          <a:xfrm rot="10800000" flipV="1">
            <a:off x="8286291" y="1961366"/>
            <a:ext cx="2" cy="783123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E74E1BEE-185C-4A2B-91FA-28D566B14E35}"/>
              </a:ext>
            </a:extLst>
          </p:cNvPr>
          <p:cNvCxnSpPr>
            <a:cxnSpLocks/>
            <a:endCxn id="182" idx="1"/>
          </p:cNvCxnSpPr>
          <p:nvPr/>
        </p:nvCxnSpPr>
        <p:spPr>
          <a:xfrm rot="10800000" flipV="1">
            <a:off x="8286291" y="1961367"/>
            <a:ext cx="3" cy="174824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DACE5C0-67A7-4881-8956-84E479AA05EE}"/>
              </a:ext>
            </a:extLst>
          </p:cNvPr>
          <p:cNvCxnSpPr>
            <a:cxnSpLocks/>
            <a:endCxn id="183" idx="1"/>
          </p:cNvCxnSpPr>
          <p:nvPr/>
        </p:nvCxnSpPr>
        <p:spPr>
          <a:xfrm rot="10800000" flipV="1">
            <a:off x="8286291" y="1961366"/>
            <a:ext cx="3" cy="2713369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6701FDB-6C89-45B8-AAEA-37325E309FC0}"/>
              </a:ext>
            </a:extLst>
          </p:cNvPr>
          <p:cNvCxnSpPr>
            <a:cxnSpLocks/>
            <a:endCxn id="184" idx="1"/>
          </p:cNvCxnSpPr>
          <p:nvPr/>
        </p:nvCxnSpPr>
        <p:spPr>
          <a:xfrm rot="10800000" flipV="1">
            <a:off x="8286293" y="1961367"/>
            <a:ext cx="12700" cy="36784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6BEDBC2-7D56-4504-9A82-C23EADD3DD35}"/>
              </a:ext>
            </a:extLst>
          </p:cNvPr>
          <p:cNvSpPr/>
          <p:nvPr/>
        </p:nvSpPr>
        <p:spPr>
          <a:xfrm>
            <a:off x="9472563" y="2625716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애플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2B89E58-4430-4716-9C1C-C7FFE84E3051}"/>
              </a:ext>
            </a:extLst>
          </p:cNvPr>
          <p:cNvSpPr/>
          <p:nvPr/>
        </p:nvSpPr>
        <p:spPr>
          <a:xfrm>
            <a:off x="9472563" y="2878266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2A2EEF5-CD42-42BD-BC5F-A5DFEC6512DB}"/>
              </a:ext>
            </a:extLst>
          </p:cNvPr>
          <p:cNvSpPr/>
          <p:nvPr/>
        </p:nvSpPr>
        <p:spPr>
          <a:xfrm>
            <a:off x="9472563" y="2373168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삼성전자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F05505F-9A66-4061-8421-7A4E1D515BCA}"/>
              </a:ext>
            </a:extLst>
          </p:cNvPr>
          <p:cNvSpPr/>
          <p:nvPr/>
        </p:nvSpPr>
        <p:spPr>
          <a:xfrm>
            <a:off x="9472563" y="3587781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윈도우</a:t>
            </a:r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E931149-500F-4189-AAC9-2A2ADBD2B665}"/>
              </a:ext>
            </a:extLst>
          </p:cNvPr>
          <p:cNvSpPr/>
          <p:nvPr/>
        </p:nvSpPr>
        <p:spPr>
          <a:xfrm>
            <a:off x="9472563" y="3820851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아이패드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067758-2392-40AF-A172-7E7F4355D52B}"/>
              </a:ext>
            </a:extLst>
          </p:cNvPr>
          <p:cNvSpPr/>
          <p:nvPr/>
        </p:nvSpPr>
        <p:spPr>
          <a:xfrm>
            <a:off x="9472563" y="3354711"/>
            <a:ext cx="1025434" cy="237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안드</a:t>
            </a:r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EE0AAC2-7777-4CCD-8C30-756A313A46AC}"/>
              </a:ext>
            </a:extLst>
          </p:cNvPr>
          <p:cNvSpPr/>
          <p:nvPr/>
        </p:nvSpPr>
        <p:spPr>
          <a:xfrm>
            <a:off x="9472563" y="4555962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코드리스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5957130-4680-4658-85F5-69C6F96AF317}"/>
              </a:ext>
            </a:extLst>
          </p:cNvPr>
          <p:cNvSpPr/>
          <p:nvPr/>
        </p:nvSpPr>
        <p:spPr>
          <a:xfrm>
            <a:off x="9472563" y="4793445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유선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BA16AFD-E163-4965-BF14-70C734563D07}"/>
              </a:ext>
            </a:extLst>
          </p:cNvPr>
          <p:cNvSpPr/>
          <p:nvPr/>
        </p:nvSpPr>
        <p:spPr>
          <a:xfrm>
            <a:off x="9472563" y="4318416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블루투스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C6658EE-BD8C-46C5-A776-56DC1128F1F7}"/>
              </a:ext>
            </a:extLst>
          </p:cNvPr>
          <p:cNvSpPr/>
          <p:nvPr/>
        </p:nvSpPr>
        <p:spPr>
          <a:xfrm>
            <a:off x="9472563" y="5521085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충전기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807126E-2EF4-419B-901F-5082D2FD3409}"/>
              </a:ext>
            </a:extLst>
          </p:cNvPr>
          <p:cNvSpPr/>
          <p:nvPr/>
        </p:nvSpPr>
        <p:spPr>
          <a:xfrm>
            <a:off x="9472563" y="5758957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셀카봉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6AD5DA4-2B01-48FE-9061-47FDD18F5DF2}"/>
              </a:ext>
            </a:extLst>
          </p:cNvPr>
          <p:cNvSpPr/>
          <p:nvPr/>
        </p:nvSpPr>
        <p:spPr>
          <a:xfrm>
            <a:off x="9472563" y="5283539"/>
            <a:ext cx="1025434" cy="23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보조배터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75BA880E-3C5E-4F99-822D-502E9F8F7AFC}"/>
              </a:ext>
            </a:extLst>
          </p:cNvPr>
          <p:cNvCxnSpPr>
            <a:stCxn id="181" idx="3"/>
            <a:endCxn id="191" idx="1"/>
          </p:cNvCxnSpPr>
          <p:nvPr/>
        </p:nvCxnSpPr>
        <p:spPr>
          <a:xfrm flipV="1">
            <a:off x="9311725" y="2491941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8BF76B1B-C72C-4EE9-9BE2-6D00CF45DA46}"/>
              </a:ext>
            </a:extLst>
          </p:cNvPr>
          <p:cNvCxnSpPr>
            <a:cxnSpLocks/>
            <a:stCxn id="181" idx="3"/>
            <a:endCxn id="189" idx="1"/>
          </p:cNvCxnSpPr>
          <p:nvPr/>
        </p:nvCxnSpPr>
        <p:spPr>
          <a:xfrm flipV="1">
            <a:off x="9311725" y="2744489"/>
            <a:ext cx="1608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D490EDED-9EA2-411D-964B-B2A677EAA5DE}"/>
              </a:ext>
            </a:extLst>
          </p:cNvPr>
          <p:cNvCxnSpPr>
            <a:cxnSpLocks/>
            <a:stCxn id="181" idx="3"/>
            <a:endCxn id="190" idx="1"/>
          </p:cNvCxnSpPr>
          <p:nvPr/>
        </p:nvCxnSpPr>
        <p:spPr>
          <a:xfrm>
            <a:off x="9311725" y="2744490"/>
            <a:ext cx="160838" cy="25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B0CCF9EF-00F9-41FF-A165-4B3027E2797A}"/>
              </a:ext>
            </a:extLst>
          </p:cNvPr>
          <p:cNvCxnSpPr>
            <a:cxnSpLocks/>
            <a:stCxn id="182" idx="3"/>
            <a:endCxn id="194" idx="1"/>
          </p:cNvCxnSpPr>
          <p:nvPr/>
        </p:nvCxnSpPr>
        <p:spPr>
          <a:xfrm flipV="1">
            <a:off x="9311724" y="3473484"/>
            <a:ext cx="160839" cy="236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025935F2-16EF-4208-9D06-30E8073E8FB6}"/>
              </a:ext>
            </a:extLst>
          </p:cNvPr>
          <p:cNvCxnSpPr>
            <a:cxnSpLocks/>
            <a:stCxn id="182" idx="3"/>
            <a:endCxn id="192" idx="1"/>
          </p:cNvCxnSpPr>
          <p:nvPr/>
        </p:nvCxnSpPr>
        <p:spPr>
          <a:xfrm flipV="1">
            <a:off x="9311724" y="3706554"/>
            <a:ext cx="160839" cy="3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EA65E8E0-7E83-4576-9D93-694936F3BFFA}"/>
              </a:ext>
            </a:extLst>
          </p:cNvPr>
          <p:cNvCxnSpPr>
            <a:cxnSpLocks/>
            <a:stCxn id="182" idx="3"/>
            <a:endCxn id="193" idx="1"/>
          </p:cNvCxnSpPr>
          <p:nvPr/>
        </p:nvCxnSpPr>
        <p:spPr>
          <a:xfrm>
            <a:off x="9311724" y="3709613"/>
            <a:ext cx="160839" cy="230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6C3E3EB5-07E2-4CD9-9A04-4A84568809A7}"/>
              </a:ext>
            </a:extLst>
          </p:cNvPr>
          <p:cNvCxnSpPr>
            <a:cxnSpLocks/>
            <a:stCxn id="183" idx="3"/>
            <a:endCxn id="197" idx="1"/>
          </p:cNvCxnSpPr>
          <p:nvPr/>
        </p:nvCxnSpPr>
        <p:spPr>
          <a:xfrm flipV="1">
            <a:off x="9311724" y="4437189"/>
            <a:ext cx="160839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E71CD8C-EFE8-4FC4-A174-A7DA2F88FBBC}"/>
              </a:ext>
            </a:extLst>
          </p:cNvPr>
          <p:cNvCxnSpPr>
            <a:cxnSpLocks/>
            <a:stCxn id="183" idx="3"/>
            <a:endCxn id="195" idx="1"/>
          </p:cNvCxnSpPr>
          <p:nvPr/>
        </p:nvCxnSpPr>
        <p:spPr>
          <a:xfrm flipV="1">
            <a:off x="9311724" y="4674735"/>
            <a:ext cx="1608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554F6212-2297-4E2C-B885-B1B7F0DAA2C1}"/>
              </a:ext>
            </a:extLst>
          </p:cNvPr>
          <p:cNvCxnSpPr>
            <a:cxnSpLocks/>
            <a:stCxn id="183" idx="3"/>
            <a:endCxn id="196" idx="1"/>
          </p:cNvCxnSpPr>
          <p:nvPr/>
        </p:nvCxnSpPr>
        <p:spPr>
          <a:xfrm>
            <a:off x="9311724" y="4674736"/>
            <a:ext cx="160839" cy="237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A02E1FFF-585F-4A6C-BF3C-38E22DD0C40A}"/>
              </a:ext>
            </a:extLst>
          </p:cNvPr>
          <p:cNvCxnSpPr>
            <a:cxnSpLocks/>
            <a:stCxn id="184" idx="3"/>
            <a:endCxn id="200" idx="1"/>
          </p:cNvCxnSpPr>
          <p:nvPr/>
        </p:nvCxnSpPr>
        <p:spPr>
          <a:xfrm flipV="1">
            <a:off x="9311727" y="5402312"/>
            <a:ext cx="160836" cy="23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7FC9712-79D9-4575-B3C2-B63D72EC6B06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9379487" y="5639858"/>
            <a:ext cx="930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1282600C-42D8-494B-8A46-0A5B668FCF83}"/>
              </a:ext>
            </a:extLst>
          </p:cNvPr>
          <p:cNvCxnSpPr>
            <a:cxnSpLocks/>
            <a:stCxn id="184" idx="3"/>
            <a:endCxn id="199" idx="1"/>
          </p:cNvCxnSpPr>
          <p:nvPr/>
        </p:nvCxnSpPr>
        <p:spPr>
          <a:xfrm>
            <a:off x="9311727" y="5639859"/>
            <a:ext cx="160836" cy="23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9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C66AD-6205-426E-8BD1-0AC39FFE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고려해야 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CED0-6650-4478-B4F5-8AC4667E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제품별로 상세검색 시 체크해야 할 태그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카테고리별 제품군이 서로 겹치지 않는가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제품군 밑에 소분류 시 어디까지 내려갈 것인가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03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2EC4-3D1A-4A29-8FE2-A49AE0E7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091C7-61BD-4D2F-909E-D442ABB8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5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181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조별과제 카테고리 분류 방안(예시)</vt:lpstr>
      <vt:lpstr>카테고리 분류 목표</vt:lpstr>
      <vt:lpstr>카테고리 분류 방법 제시</vt:lpstr>
      <vt:lpstr>PowerPoint 프레젠테이션</vt:lpstr>
      <vt:lpstr>고려해야 할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조별과제 카테고리 분류 방안(예시)</dc:title>
  <dc:creator>kosmo</dc:creator>
  <cp:lastModifiedBy>kosmo</cp:lastModifiedBy>
  <cp:revision>5</cp:revision>
  <dcterms:created xsi:type="dcterms:W3CDTF">2021-10-07T17:18:57Z</dcterms:created>
  <dcterms:modified xsi:type="dcterms:W3CDTF">2021-10-09T15:44:05Z</dcterms:modified>
</cp:coreProperties>
</file>