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sldIdLst>
    <p:sldId id="278" r:id="rId2"/>
    <p:sldId id="288" r:id="rId3"/>
    <p:sldId id="297" r:id="rId4"/>
    <p:sldId id="302" r:id="rId5"/>
    <p:sldId id="300" r:id="rId6"/>
    <p:sldId id="30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19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텍스트 개체 틀 2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lvl="1" indent="0" rtl="0"/>
            <a:r>
              <a:t>둘째 수준</a:t>
            </a:r>
            <a:endParaRPr lang="ko-KR" altLang="en-US"/>
          </a:p>
          <a:p>
            <a:pPr marL="0" lvl="2" indent="0" rtl="0"/>
            <a:r>
              <a:t>셋째 수준</a:t>
            </a:r>
            <a:endParaRPr lang="ko-KR" altLang="en-US"/>
          </a:p>
          <a:p>
            <a:pPr marL="0" lvl="3" indent="0" rtl="0"/>
            <a:r>
              <a:t>넷째 수준</a:t>
            </a:r>
            <a:endParaRPr lang="ko-KR" altLang="en-US"/>
          </a:p>
          <a:p>
            <a:pPr marL="0" lvl="4" indent="0" rtl="0"/>
            <a:r>
              <a:t>다섯째 수준</a:t>
            </a:r>
            <a:endParaRPr lang="ko-KR" altLang="en-US"/>
          </a:p>
        </p:txBody>
      </p:sp>
      <p:sp>
        <p:nvSpPr>
          <p:cNvPr id="10" name="머리글 갤체 틀 2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22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23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r" hangingPunct="1"/>
            <a:fld id="{B9320F77-B9A0-41C5-862A-B4B631284C64}" type="datetime1">
              <a:rPr lang="en-GB" altLang="en-US"/>
              <a:t>20/12/2022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24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9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/>
                <a:endParaRPr lang="ko-KR" altLang="en-US"/>
              </a:p>
            </p:txBody>
          </p:sp>
          <p:sp>
            <p:nvSpPr>
              <p:cNvPr id="4" name="슬라이드 번호 개체 틀 2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>
                  <a:defRPr lang="en-GB" altLang="en-US" sz="1200"/>
                </a:lvl1pPr>
              </a:lstStyle>
              <a:p>
                <a:pPr marL="0" indent="0" algn="l" hangingPunct="1"/>
                <a:fld id="{B9320F77-B9A0-41C5-862A-B4B631284C64}" type="slidenum">
                  <a:rPr sz="1200">
                    <a:latin typeface="맑은 고딕" charset="0"/>
                    <a:ea typeface="맑은 고딕" charset="0"/>
                  </a:rPr>
                  <a:t>1</a:t>
                </a:fld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9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  <p:sp>
            <p:nvSpPr>
              <p:cNvPr id="4" name="슬라이드 번호 개체 틀 2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</a:pPr>
                <a:fld id="{B9320F77-B9A0-41C5-862A-B4B631284C64}" type="slidenum">
                  <a:rPr sz="1200">
                    <a:latin typeface="맑은 고딕" charset="0"/>
                    <a:ea typeface="맑은 고딕" charset="0"/>
                  </a:rPr>
                  <a:t>2</a:t>
                </a:fld>
                <a:endParaRPr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9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  <p:sp>
            <p:nvSpPr>
              <p:cNvPr id="4" name="슬라이드 번호 개체 틀 2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</a:pPr>
                <a:fld id="{B9320F77-B9A0-41C5-862A-B4B631284C64}" type="slidenum">
                  <a:rPr sz="1200">
                    <a:latin typeface="맑은 고딕" charset="0"/>
                    <a:ea typeface="맑은 고딕" charset="0"/>
                  </a:rPr>
                  <a:t>3</a:t>
                </a:fld>
                <a:endParaRPr sz="1200"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25081244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9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  <p:sp>
            <p:nvSpPr>
              <p:cNvPr id="4" name="슬라이드 번호 개체 틀 2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</a:pPr>
                <a:fld id="{B9320F77-B9A0-41C5-862A-B4B631284C64}" type="slidenum">
                  <a:rPr sz="1200">
                    <a:latin typeface="맑은 고딕" charset="0"/>
                    <a:ea typeface="맑은 고딕" charset="0"/>
                  </a:rPr>
                  <a:t>4</a:t>
                </a:fld>
                <a:endParaRPr sz="1200"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94785675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9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  <p:sp>
            <p:nvSpPr>
              <p:cNvPr id="4" name="슬라이드 번호 개체 틀 2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</a:pPr>
                <a:fld id="{B9320F77-B9A0-41C5-862A-B4B631284C64}" type="slidenum">
                  <a:rPr sz="1200">
                    <a:latin typeface="맑은 고딕" charset="0"/>
                    <a:ea typeface="맑은 고딕" charset="0"/>
                  </a:rPr>
                  <a:t>5</a:t>
                </a:fld>
                <a:endParaRPr sz="1200"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47389764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9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  <p:sp>
            <p:nvSpPr>
              <p:cNvPr id="4" name="슬라이드 번호 개체 틀 24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</a:pPr>
                <a:fld id="{B9320F77-B9A0-41C5-862A-B4B631284C64}" type="slidenum">
                  <a:rPr sz="1200">
                    <a:latin typeface="맑은 고딕" charset="0"/>
                    <a:ea typeface="맑은 고딕" charset="0"/>
                  </a:rPr>
                  <a:t>6</a:t>
                </a:fld>
                <a:endParaRPr sz="1200"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27122897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2022-12-20(Tue)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18943" y="347345"/>
            <a:ext cx="10689432" cy="6009179"/>
            <a:chOff x="2118943" y="347345"/>
            <a:chExt cx="10689432" cy="6009179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>
              <a:off x="2118943" y="347345"/>
              <a:ext cx="7956024" cy="64633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3600" dirty="0">
                  <a:solidFill>
                    <a:schemeClr val="bg1"/>
                  </a:solidFill>
                </a:rPr>
                <a:t>게임서버 프로그래밍 기말 </a:t>
              </a:r>
              <a:r>
                <a:rPr lang="ko-KR" altLang="en-US" sz="3600" dirty="0" err="1">
                  <a:solidFill>
                    <a:schemeClr val="bg1"/>
                  </a:solidFill>
                </a:rPr>
                <a:t>텀프로젝트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>
              <a:off x="6200565" y="5740971"/>
              <a:ext cx="6607810" cy="61555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sz="2000" b="0" dirty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</a:t>
              </a:r>
              <a:r>
                <a:rPr lang="en-US" altLang="ko-KR" sz="2000" b="0" dirty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4023</a:t>
              </a:r>
              <a:r>
                <a:rPr lang="ko-KR" sz="2000" b="0" dirty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 </a:t>
              </a:r>
              <a:r>
                <a:rPr lang="ko-KR" altLang="en-US" sz="2000" b="0" dirty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성우혁</a:t>
              </a:r>
            </a:p>
            <a:p>
              <a:pPr marL="0" indent="0" algn="ctr" latinLnBrk="0">
                <a:buFontTx/>
                <a:buNone/>
              </a:pPr>
              <a:endParaRPr lang="ko-KR" altLang="en-US" sz="1400" b="0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>
            <a:off x="386080" y="355600"/>
            <a:ext cx="1280795" cy="126428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8" name="도형 8"/>
          <p:cNvSpPr>
            <a:spLocks/>
          </p:cNvSpPr>
          <p:nvPr/>
        </p:nvSpPr>
        <p:spPr>
          <a:xfrm>
            <a:off x="9835515" y="6468110"/>
            <a:ext cx="2283460" cy="200660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D459BE-1FAB-50E9-35F8-0A63D535F086}"/>
              </a:ext>
            </a:extLst>
          </p:cNvPr>
          <p:cNvGrpSpPr/>
          <p:nvPr/>
        </p:nvGrpSpPr>
        <p:grpSpPr>
          <a:xfrm>
            <a:off x="4402396" y="2505892"/>
            <a:ext cx="3634437" cy="1625580"/>
            <a:chOff x="363855" y="2422525"/>
            <a:chExt cx="3634437" cy="1625580"/>
          </a:xfrm>
        </p:grpSpPr>
        <p:sp>
          <p:nvSpPr>
            <p:cNvPr id="13" name="텍스트 상자 4"/>
            <p:cNvSpPr txBox="1">
              <a:spLocks/>
            </p:cNvSpPr>
            <p:nvPr/>
          </p:nvSpPr>
          <p:spPr>
            <a:xfrm>
              <a:off x="1177925" y="2422525"/>
              <a:ext cx="184731" cy="52322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28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grpSp>
          <p:nvGrpSpPr>
            <p:cNvPr id="15" name="그룹 12"/>
            <p:cNvGrpSpPr/>
            <p:nvPr/>
          </p:nvGrpSpPr>
          <p:grpSpPr>
            <a:xfrm>
              <a:off x="373380" y="3524885"/>
              <a:ext cx="3624912" cy="523220"/>
              <a:chOff x="373380" y="3524885"/>
              <a:chExt cx="3624912" cy="523220"/>
            </a:xfrm>
          </p:grpSpPr>
          <p:sp>
            <p:nvSpPr>
              <p:cNvPr id="16" name="텍스트 상자 10"/>
              <p:cNvSpPr txBox="1">
                <a:spLocks/>
              </p:cNvSpPr>
              <p:nvPr/>
            </p:nvSpPr>
            <p:spPr>
              <a:xfrm>
                <a:off x="373380" y="3524885"/>
                <a:ext cx="784189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#2,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텍스트 상자 11"/>
              <p:cNvSpPr txBox="1">
                <a:spLocks/>
              </p:cNvSpPr>
              <p:nvPr/>
            </p:nvSpPr>
            <p:spPr>
              <a:xfrm>
                <a:off x="1173480" y="3524885"/>
                <a:ext cx="2824812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2800" b="1" dirty="0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스트레스 테스트</a:t>
                </a: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363855" y="2977515"/>
              <a:ext cx="2547694" cy="523220"/>
              <a:chOff x="363855" y="2977515"/>
              <a:chExt cx="2547694" cy="523220"/>
            </a:xfrm>
          </p:grpSpPr>
          <p:sp>
            <p:nvSpPr>
              <p:cNvPr id="23" name="텍스트 상자 15"/>
              <p:cNvSpPr txBox="1">
                <a:spLocks/>
              </p:cNvSpPr>
              <p:nvPr/>
            </p:nvSpPr>
            <p:spPr>
              <a:xfrm>
                <a:off x="363855" y="2977515"/>
                <a:ext cx="784189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#1,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텍스트 상자 16"/>
              <p:cNvSpPr txBox="1">
                <a:spLocks/>
              </p:cNvSpPr>
              <p:nvPr/>
            </p:nvSpPr>
            <p:spPr>
              <a:xfrm>
                <a:off x="1163955" y="2977515"/>
                <a:ext cx="1747594" cy="52322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2800" b="1" dirty="0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구현 내용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60642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구현 내용</a:t>
            </a: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35515" y="6468110"/>
            <a:ext cx="2284095" cy="2012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C8262-1F80-F22A-3FC6-03356229B395}"/>
              </a:ext>
            </a:extLst>
          </p:cNvPr>
          <p:cNvSpPr txBox="1"/>
          <p:nvPr/>
        </p:nvSpPr>
        <p:spPr>
          <a:xfrm>
            <a:off x="426215" y="1369472"/>
            <a:ext cx="44485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플레이어</a:t>
            </a:r>
            <a:br>
              <a:rPr lang="en-US" altLang="ko-KR" dirty="0"/>
            </a:br>
            <a:r>
              <a:rPr lang="en-US" altLang="ko-KR" dirty="0"/>
              <a:t>   </a:t>
            </a:r>
          </a:p>
          <a:p>
            <a:r>
              <a:rPr lang="ko-KR" altLang="en-US" dirty="0" err="1"/>
              <a:t>키보드상하좌우</a:t>
            </a:r>
            <a:r>
              <a:rPr lang="en-US" altLang="ko-KR" dirty="0"/>
              <a:t> </a:t>
            </a:r>
            <a:r>
              <a:rPr lang="ko-KR" altLang="en-US" dirty="0"/>
              <a:t>키를 이용하여 이동 </a:t>
            </a:r>
            <a:endParaRPr lang="en-US" altLang="ko-KR" dirty="0"/>
          </a:p>
          <a:p>
            <a:r>
              <a:rPr lang="ko-KR" altLang="en-US" dirty="0"/>
              <a:t>게임의 편의를 위해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-&gt; 0.5</a:t>
            </a:r>
            <a:r>
              <a:rPr lang="ko-KR" altLang="en-US" dirty="0"/>
              <a:t>로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SPACE </a:t>
            </a:r>
            <a:r>
              <a:rPr lang="ko-KR" altLang="en-US" dirty="0"/>
              <a:t>키를 이용해 상하좌우 공격을 하며 </a:t>
            </a:r>
            <a:r>
              <a:rPr lang="en-US" altLang="ko-KR" dirty="0"/>
              <a:t>1</a:t>
            </a:r>
            <a:r>
              <a:rPr lang="ko-KR" altLang="en-US" dirty="0"/>
              <a:t>초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내 장애물 검사를 통한 충돌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몬스터와의 충돌로 피격 데미지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초마다 </a:t>
            </a:r>
            <a:r>
              <a:rPr lang="en-US" altLang="ko-KR" dirty="0"/>
              <a:t>HP 10%</a:t>
            </a:r>
            <a:r>
              <a:rPr lang="ko-KR" altLang="en-US" dirty="0"/>
              <a:t>씩 회복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리스폰시</a:t>
            </a:r>
            <a:r>
              <a:rPr lang="ko-KR" altLang="en-US" dirty="0"/>
              <a:t> 안전지대에서 </a:t>
            </a:r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경험치 </a:t>
            </a:r>
            <a:r>
              <a:rPr lang="en-US" altLang="ko-KR" dirty="0"/>
              <a:t>50% </a:t>
            </a:r>
            <a:r>
              <a:rPr lang="ko-KR" altLang="en-US" dirty="0"/>
              <a:t>감소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3" name="그림 2" descr="패브릭이(가) 표시된 사진&#10;&#10;자동 생성된 설명">
            <a:extLst>
              <a:ext uri="{FF2B5EF4-FFF2-40B4-BE49-F238E27FC236}">
                <a16:creationId xmlns:a16="http://schemas.microsoft.com/office/drawing/2014/main" id="{38880EC8-5C2E-329D-EF61-C89C6AAE1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71" y="1154233"/>
            <a:ext cx="6309907" cy="4549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60642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구현 내용</a:t>
            </a: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35515" y="6468110"/>
            <a:ext cx="2284095" cy="2012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C8262-1F80-F22A-3FC6-03356229B395}"/>
              </a:ext>
            </a:extLst>
          </p:cNvPr>
          <p:cNvSpPr txBox="1"/>
          <p:nvPr/>
        </p:nvSpPr>
        <p:spPr>
          <a:xfrm>
            <a:off x="190587" y="1754858"/>
            <a:ext cx="38473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en-US" altLang="ko-KR" dirty="0"/>
              <a:t>LV1</a:t>
            </a:r>
            <a:r>
              <a:rPr lang="ko-KR" altLang="en-US" dirty="0"/>
              <a:t>부터 </a:t>
            </a:r>
            <a:r>
              <a:rPr lang="en-US" altLang="ko-KR" dirty="0"/>
              <a:t>LV4</a:t>
            </a:r>
            <a:r>
              <a:rPr lang="ko-KR" altLang="en-US" dirty="0"/>
              <a:t>까지 총 </a:t>
            </a:r>
            <a:r>
              <a:rPr lang="en-US" altLang="ko-KR" dirty="0"/>
              <a:t>4</a:t>
            </a:r>
            <a:r>
              <a:rPr lang="ko-KR" altLang="en-US" dirty="0"/>
              <a:t>마리의 종류로 구성되어 있으며 </a:t>
            </a:r>
            <a:r>
              <a:rPr lang="en-US" altLang="ko-KR" dirty="0"/>
              <a:t>LV1</a:t>
            </a:r>
            <a:r>
              <a:rPr lang="ko-KR" altLang="en-US" dirty="0"/>
              <a:t>과 </a:t>
            </a:r>
            <a:r>
              <a:rPr lang="en-US" altLang="ko-KR" dirty="0"/>
              <a:t>LV3</a:t>
            </a:r>
            <a:r>
              <a:rPr lang="ko-KR" altLang="en-US" dirty="0"/>
              <a:t>은 고정 </a:t>
            </a:r>
            <a:r>
              <a:rPr lang="en-US" altLang="ko-KR" dirty="0"/>
              <a:t>LV2</a:t>
            </a:r>
            <a:r>
              <a:rPr lang="ko-KR" altLang="en-US" dirty="0"/>
              <a:t>와 </a:t>
            </a:r>
            <a:r>
              <a:rPr lang="en-US" altLang="ko-KR" dirty="0"/>
              <a:t>LV4</a:t>
            </a:r>
            <a:r>
              <a:rPr lang="ko-KR" altLang="en-US" dirty="0"/>
              <a:t>는 랜덤으로 이동합니다</a:t>
            </a:r>
            <a:r>
              <a:rPr lang="en-US" altLang="ko-KR" dirty="0"/>
              <a:t>. </a:t>
            </a:r>
            <a:r>
              <a:rPr lang="ko-KR" altLang="en-US" dirty="0"/>
              <a:t>몬스터 레벨마다 경험치</a:t>
            </a:r>
            <a:r>
              <a:rPr lang="en-US" altLang="ko-KR" dirty="0"/>
              <a:t>,</a:t>
            </a:r>
            <a:r>
              <a:rPr lang="ko-KR" altLang="en-US" dirty="0"/>
              <a:t>체력</a:t>
            </a:r>
            <a:r>
              <a:rPr lang="en-US" altLang="ko-KR" dirty="0"/>
              <a:t>,</a:t>
            </a:r>
            <a:r>
              <a:rPr lang="ko-KR" altLang="en-US" dirty="0"/>
              <a:t>데미지는 </a:t>
            </a:r>
            <a:r>
              <a:rPr lang="ko-KR" altLang="en-US" dirty="0" err="1"/>
              <a:t>차이가있습니다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 타일은 장애물로 판정되어 플레이어와 몬스터 모두 충돌이 일어나 지나갈 수 없습니다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HP, MP, EXP, Chatting</a:t>
            </a:r>
            <a:r>
              <a:rPr lang="ko-KR" altLang="en-US" dirty="0"/>
              <a:t>으로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 descr="텍스트, 모니터, 화면이(가) 표시된 사진&#10;&#10;자동 생성된 설명">
            <a:extLst>
              <a:ext uri="{FF2B5EF4-FFF2-40B4-BE49-F238E27FC236}">
                <a16:creationId xmlns:a16="http://schemas.microsoft.com/office/drawing/2014/main" id="{F3A93EE3-9905-A418-9489-B1432B3A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0"/>
          <a:stretch/>
        </p:blipFill>
        <p:spPr>
          <a:xfrm>
            <a:off x="10129580" y="859196"/>
            <a:ext cx="1988992" cy="5523783"/>
          </a:xfrm>
          <a:prstGeom prst="rect">
            <a:avLst/>
          </a:prstGeom>
        </p:spPr>
      </p:pic>
      <p:pic>
        <p:nvPicPr>
          <p:cNvPr id="13" name="그림 12" descr="패브릭이(가) 표시된 사진&#10;&#10;자동 생성된 설명">
            <a:extLst>
              <a:ext uri="{FF2B5EF4-FFF2-40B4-BE49-F238E27FC236}">
                <a16:creationId xmlns:a16="http://schemas.microsoft.com/office/drawing/2014/main" id="{1D6D8DEC-7C9B-837E-32CA-12A7912EE6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8" r="7356" b="15181"/>
          <a:stretch/>
        </p:blipFill>
        <p:spPr>
          <a:xfrm>
            <a:off x="4147206" y="1271556"/>
            <a:ext cx="5845767" cy="46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60642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구현 내용</a:t>
            </a: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35515" y="6468110"/>
            <a:ext cx="2284095" cy="2012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C8262-1F80-F22A-3FC6-03356229B395}"/>
              </a:ext>
            </a:extLst>
          </p:cNvPr>
          <p:cNvSpPr txBox="1"/>
          <p:nvPr/>
        </p:nvSpPr>
        <p:spPr>
          <a:xfrm>
            <a:off x="0" y="1728710"/>
            <a:ext cx="3847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Data Base</a:t>
            </a:r>
            <a:br>
              <a:rPr lang="en-US" altLang="ko-KR" dirty="0"/>
            </a:br>
            <a:r>
              <a:rPr lang="en-US" altLang="ko-KR" dirty="0"/>
              <a:t>   </a:t>
            </a:r>
          </a:p>
          <a:p>
            <a:r>
              <a:rPr lang="en-US" altLang="ko-KR" dirty="0"/>
              <a:t>ODBC</a:t>
            </a:r>
            <a:r>
              <a:rPr lang="ko-KR" altLang="en-US" dirty="0"/>
              <a:t>를 이용하여 클라이언트에서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를 입력 받아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endParaRPr lang="en-US" altLang="ko-KR" dirty="0"/>
          </a:p>
          <a:p>
            <a:r>
              <a:rPr lang="ko-KR" altLang="en-US" dirty="0"/>
              <a:t>정보를 </a:t>
            </a:r>
            <a:r>
              <a:rPr lang="ko-KR" altLang="en-US" dirty="0" err="1"/>
              <a:t>로드합니다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시 클라이언트의 정보를  프로시저 명령을 통해 데이터베이스에 상태를 저장합니다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9191DB-C9AA-FDCC-4F4B-383C654B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2" y="1331149"/>
            <a:ext cx="8329127" cy="41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60642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구현 내용</a:t>
            </a: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35515" y="6468110"/>
            <a:ext cx="2284095" cy="2012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C8262-1F80-F22A-3FC6-03356229B395}"/>
              </a:ext>
            </a:extLst>
          </p:cNvPr>
          <p:cNvSpPr txBox="1"/>
          <p:nvPr/>
        </p:nvSpPr>
        <p:spPr>
          <a:xfrm>
            <a:off x="162560" y="1357745"/>
            <a:ext cx="3847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시작 지점 </a:t>
            </a:r>
            <a:r>
              <a:rPr lang="en-US" altLang="ko-KR" dirty="0"/>
              <a:t>(</a:t>
            </a:r>
            <a:r>
              <a:rPr lang="ko-KR" altLang="en-US" dirty="0"/>
              <a:t>안전지대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시작 지점인 안전지대는 </a:t>
            </a:r>
            <a:r>
              <a:rPr lang="ko-KR" altLang="en-US" dirty="0" err="1"/>
              <a:t>몬스터들이</a:t>
            </a:r>
            <a:r>
              <a:rPr lang="ko-KR" altLang="en-US" dirty="0"/>
              <a:t> 들어올 수 없어 안전하게 체력을 회복하거나 </a:t>
            </a:r>
            <a:r>
              <a:rPr lang="ko-KR" altLang="en-US" dirty="0" err="1"/>
              <a:t>리스폰되는</a:t>
            </a:r>
            <a:r>
              <a:rPr lang="ko-KR" altLang="en-US" dirty="0"/>
              <a:t> 지역입니다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BF91D-20F2-4D49-341C-B7626EB4293D}"/>
              </a:ext>
            </a:extLst>
          </p:cNvPr>
          <p:cNvSpPr txBox="1"/>
          <p:nvPr/>
        </p:nvSpPr>
        <p:spPr>
          <a:xfrm>
            <a:off x="6096000" y="1334559"/>
            <a:ext cx="442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메시지 창</a:t>
            </a:r>
            <a:endParaRPr lang="en-US" altLang="ko-KR" dirty="0"/>
          </a:p>
          <a:p>
            <a:r>
              <a:rPr lang="ko-KR" altLang="en-US" dirty="0"/>
              <a:t>     전투</a:t>
            </a:r>
            <a:r>
              <a:rPr lang="en-US" altLang="ko-KR" dirty="0"/>
              <a:t>, </a:t>
            </a:r>
            <a:r>
              <a:rPr lang="ko-KR" altLang="en-US" dirty="0"/>
              <a:t>레벨 업</a:t>
            </a:r>
            <a:r>
              <a:rPr lang="en-US" altLang="ko-KR" dirty="0"/>
              <a:t>, </a:t>
            </a:r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ko-KR" altLang="en-US" dirty="0" err="1"/>
              <a:t>될시에</a:t>
            </a:r>
            <a:r>
              <a:rPr lang="ko-KR" altLang="en-US" dirty="0"/>
              <a:t> 현재 </a:t>
            </a:r>
            <a:r>
              <a:rPr lang="en-US" altLang="ko-KR" dirty="0"/>
              <a:t>IN_GAME</a:t>
            </a:r>
            <a:r>
              <a:rPr lang="ko-KR" altLang="en-US" dirty="0"/>
              <a:t>중인 캐릭터들의 상태를 보여주는 메시지 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FF5A0C-B219-F4B3-2A2F-F8EBC7900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2584019"/>
            <a:ext cx="4614713" cy="3650826"/>
          </a:xfrm>
          <a:prstGeom prst="rect">
            <a:avLst/>
          </a:prstGeom>
        </p:spPr>
      </p:pic>
      <p:pic>
        <p:nvPicPr>
          <p:cNvPr id="12" name="그림 11" descr="텍스트, 모니터, 화면이(가) 표시된 사진&#10;&#10;자동 생성된 설명">
            <a:extLst>
              <a:ext uri="{FF2B5EF4-FFF2-40B4-BE49-F238E27FC236}">
                <a16:creationId xmlns:a16="http://schemas.microsoft.com/office/drawing/2014/main" id="{6B555C8B-DA57-D740-EC88-664951622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" b="86987"/>
          <a:stretch/>
        </p:blipFill>
        <p:spPr>
          <a:xfrm>
            <a:off x="5958008" y="2534888"/>
            <a:ext cx="5280811" cy="22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60642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스트레스 테스트</a:t>
            </a: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35515" y="6468110"/>
            <a:ext cx="2284095" cy="2012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C8262-1F80-F22A-3FC6-03356229B395}"/>
              </a:ext>
            </a:extLst>
          </p:cNvPr>
          <p:cNvSpPr txBox="1"/>
          <p:nvPr/>
        </p:nvSpPr>
        <p:spPr>
          <a:xfrm>
            <a:off x="190587" y="3105834"/>
            <a:ext cx="384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몬스터 </a:t>
            </a:r>
            <a:r>
              <a:rPr lang="en-US" altLang="ko-KR" dirty="0"/>
              <a:t>10</a:t>
            </a:r>
            <a:r>
              <a:rPr lang="ko-KR" altLang="en-US" dirty="0" err="1"/>
              <a:t>만마리</a:t>
            </a:r>
            <a:r>
              <a:rPr lang="ko-KR" altLang="en-US" dirty="0"/>
              <a:t> 기준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1700~1800</a:t>
            </a:r>
            <a:r>
              <a:rPr lang="ko-KR" altLang="en-US" dirty="0"/>
              <a:t>마리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F33A9-154B-63BF-C2C0-9AEDBC8C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8" y="986061"/>
            <a:ext cx="6096528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Pages>13</Pages>
  <Words>233</Words>
  <Characters>0</Characters>
  <Application>Microsoft Office PowerPoint</Application>
  <DocSecurity>0</DocSecurity>
  <PresentationFormat>와이드스크린</PresentationFormat>
  <Lines>0</Lines>
  <Paragraphs>57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성우혁(2016184023)</cp:lastModifiedBy>
  <cp:revision>10</cp:revision>
  <dcterms:modified xsi:type="dcterms:W3CDTF">2022-12-20T06:02:31Z</dcterms:modified>
  <cp:version>9.103.102.45536</cp:version>
</cp:coreProperties>
</file>