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1C84-4EDB-4C18-AFD1-139B1C0942B0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FAB11-3B6E-4F6D-AEC1-671D7FDE6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40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9F61-25EB-41AC-AD17-92D9DED275C2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4CED756-8092-4055-8F7F-0DA709C9C1E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98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2EF1-52A9-4A36-A72A-C17B6A4736E0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42F5-51FA-45E6-830D-3FE1E35357A5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084-CDC3-4D04-8C5E-55619A61356F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86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8820-EB5D-4805-A64B-5CE4F41C82FB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9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128-F147-4627-860E-F95171AD7B5C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C394-8209-4E4B-B12A-A753F7E992ED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3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3453-6BDB-4E3D-B6C7-D5112E5AA7A4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5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EDF-51A7-40A6-86AF-5CC41396FFDF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14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B40-BBF5-4CCC-AAFF-1AE8A5CEE9FE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E404-592C-4DEB-B1C8-610FFCF28FF3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69F993-76AF-4549-9996-ECF07566D930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1"/>
                </a:solidFill>
              </a:defRPr>
            </a:lvl1pPr>
          </a:lstStyle>
          <a:p>
            <a:fld id="{74CED756-8092-4055-8F7F-0DA709C9C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8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應用影像處理與深度學習建置鞋碼推薦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5069897"/>
            <a:ext cx="7315200" cy="9144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B10521130</a:t>
            </a:r>
            <a:r>
              <a:rPr lang="zh-TW" altLang="en-US" sz="2000" dirty="0" smtClean="0"/>
              <a:t>宋沂芸</a:t>
            </a:r>
            <a:r>
              <a:rPr lang="en-US" altLang="zh-TW" sz="2000" dirty="0" smtClean="0"/>
              <a:t>/B10521131</a:t>
            </a:r>
            <a:r>
              <a:rPr lang="zh-TW" altLang="en-US" sz="2000" dirty="0" smtClean="0"/>
              <a:t>徐梓翔</a:t>
            </a:r>
            <a:endParaRPr lang="en-US" altLang="zh-TW" sz="2000" dirty="0" smtClean="0"/>
          </a:p>
          <a:p>
            <a:r>
              <a:rPr lang="en-US" altLang="zh-TW" sz="2000" dirty="0" smtClean="0"/>
              <a:t>B10521138</a:t>
            </a:r>
            <a:r>
              <a:rPr lang="zh-TW" altLang="en-US" sz="2000" dirty="0" smtClean="0"/>
              <a:t>洪宜君</a:t>
            </a:r>
            <a:r>
              <a:rPr lang="en-US" altLang="zh-TW" sz="2000" dirty="0" smtClean="0"/>
              <a:t>/B10521141</a:t>
            </a:r>
            <a:r>
              <a:rPr lang="zh-TW" altLang="en-US" sz="2000" dirty="0" smtClean="0"/>
              <a:t>蔡昕頤</a:t>
            </a:r>
            <a:endParaRPr lang="zh-TW" altLang="en-US" sz="2000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9327468" y="5584646"/>
            <a:ext cx="1490786" cy="51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accent6"/>
                </a:solidFill>
              </a:rPr>
              <a:t>2019/9/25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1069848" y="4553712"/>
            <a:ext cx="7315200" cy="51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指導教授：傅家啟教授、呂學毅副教授</a:t>
            </a:r>
            <a:endParaRPr lang="zh-TW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7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影像處理流程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4" name="內容版面配置區 4"/>
          <p:cNvPicPr>
            <a:picLocks noChangeAspect="1"/>
          </p:cNvPicPr>
          <p:nvPr/>
        </p:nvPicPr>
        <p:blipFill rotWithShape="1">
          <a:blip r:embed="rId2"/>
          <a:srcRect l="12262" t="-444" r="3473" b="681"/>
          <a:stretch/>
        </p:blipFill>
        <p:spPr>
          <a:xfrm rot="5400000">
            <a:off x="3255121" y="1675173"/>
            <a:ext cx="3425650" cy="285931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40475" y="1799276"/>
            <a:ext cx="3425651" cy="261110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36533" y="1900435"/>
            <a:ext cx="3489685" cy="2344755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4589946" y="949970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475301" y="949970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atin typeface="Gadugi" panose="020B0502040204020203" pitchFamily="34" charset="0"/>
                <a:ea typeface="Gadugi" panose="020B0502040204020203" pitchFamily="34" charset="0"/>
              </a:rPr>
              <a:t>2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0103375" y="949970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3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62728" y="4998080"/>
            <a:ext cx="161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原始圖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片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7048082" y="4998079"/>
            <a:ext cx="161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灰階圖片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81273" y="4995038"/>
            <a:ext cx="161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初步提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1960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影像處理流程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79291" y="1771660"/>
            <a:ext cx="3421593" cy="248771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01245" y="1761198"/>
            <a:ext cx="3421594" cy="250864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67744" y="1727115"/>
            <a:ext cx="3403756" cy="2558969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4612087" y="863808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atin typeface="Gadugi" panose="020B0502040204020203" pitchFamily="34" charset="0"/>
                <a:ea typeface="Gadugi" panose="020B0502040204020203" pitchFamily="34" charset="0"/>
              </a:rPr>
              <a:t>4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234042" y="863808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5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891622" y="863808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atin typeface="Gadugi" panose="020B0502040204020203" pitchFamily="34" charset="0"/>
                <a:ea typeface="Gadugi" panose="020B0502040204020203" pitchFamily="34" charset="0"/>
              </a:rPr>
              <a:t>6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84869" y="4905620"/>
            <a:ext cx="1610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邊緣檢測</a:t>
            </a:r>
            <a:endParaRPr lang="en-US" altLang="zh-TW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Sobel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806824" y="4905620"/>
            <a:ext cx="161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二次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提取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099167" y="4905620"/>
            <a:ext cx="234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提取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最大物件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影像處理流程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D756-8092-4055-8F7F-0DA709C9C1E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66517" y="2227338"/>
            <a:ext cx="3538373" cy="1991112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5657703" y="982378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7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39"/>
          <a:stretch/>
        </p:blipFill>
        <p:spPr>
          <a:xfrm>
            <a:off x="7659537" y="1453707"/>
            <a:ext cx="2504821" cy="3530908"/>
          </a:xfrm>
          <a:prstGeom prst="rect">
            <a:avLst/>
          </a:prstGeom>
        </p:spPr>
      </p:pic>
      <p:sp>
        <p:nvSpPr>
          <p:cNvPr id="24" name="橢圓 23"/>
          <p:cNvSpPr/>
          <p:nvPr/>
        </p:nvSpPr>
        <p:spPr>
          <a:xfrm>
            <a:off x="8533948" y="922303"/>
            <a:ext cx="756000" cy="75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atin typeface="Gadugi" panose="020B0502040204020203" pitchFamily="34" charset="0"/>
                <a:ea typeface="Gadugi" panose="020B0502040204020203" pitchFamily="34" charset="0"/>
              </a:rPr>
              <a:t>8</a:t>
            </a:r>
            <a:endParaRPr lang="zh-TW" altLang="en-US" sz="5400" b="1" dirty="0">
              <a:latin typeface="Gadugi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30485" y="5201800"/>
            <a:ext cx="161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參數提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取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060543" y="5201800"/>
            <a:ext cx="170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測量結果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82</TotalTime>
  <Words>73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Calibri</vt:lpstr>
      <vt:lpstr>Corbel</vt:lpstr>
      <vt:lpstr>Gadugi</vt:lpstr>
      <vt:lpstr>Wingdings 2</vt:lpstr>
      <vt:lpstr>框架</vt:lpstr>
      <vt:lpstr>應用影像處理與深度學習建置鞋碼推薦</vt:lpstr>
      <vt:lpstr>影像處理流程</vt:lpstr>
      <vt:lpstr>影像處理流程</vt:lpstr>
      <vt:lpstr>影像處理流程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應用影像處理與深度學習建置鞋碼推薦</dc:title>
  <dc:creator>Tepao_Sung</dc:creator>
  <cp:lastModifiedBy>Tepao_Sung</cp:lastModifiedBy>
  <cp:revision>10</cp:revision>
  <dcterms:created xsi:type="dcterms:W3CDTF">2019-09-23T11:16:45Z</dcterms:created>
  <dcterms:modified xsi:type="dcterms:W3CDTF">2019-09-23T12:39:41Z</dcterms:modified>
</cp:coreProperties>
</file>