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</p:sldIdLst>
  <p:sldSz cx="12192000" cy="6858000"/>
  <p:notesSz cx="6858000" cy="9144000"/>
  <p:embeddedFontLst>
    <p:embeddedFont>
      <p:font typeface="나눔스퀘어 Bold" panose="020B0600000101010101" pitchFamily="50" charset="-127"/>
      <p:bold r:id="rId11"/>
    </p:embeddedFont>
    <p:embeddedFont>
      <p:font typeface="나눔스퀘어라운드 Extra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나눔스퀘어라운드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650"/>
    <a:srgbClr val="EC5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3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5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0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0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7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1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9F71-649E-4837-9E75-C93CD5F7572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6C9B-B279-4536-99A1-64C50BC27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kimjinoh/CloudCompu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55"/>
          <a:stretch/>
        </p:blipFill>
        <p:spPr>
          <a:xfrm>
            <a:off x="1540625" y="373497"/>
            <a:ext cx="8817033" cy="6484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0591" y="2949492"/>
            <a:ext cx="473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PLAN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7316" y="5401639"/>
            <a:ext cx="5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천아현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김진오        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성유정</a:t>
            </a:r>
            <a:endParaRPr lang="ko-KR" altLang="en-US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0161" y="2058696"/>
            <a:ext cx="5837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영화 예매 통합 사이트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4481" y="1741715"/>
            <a:ext cx="3224893" cy="5443"/>
          </a:xfrm>
          <a:prstGeom prst="line">
            <a:avLst/>
          </a:prstGeom>
          <a:ln w="133350">
            <a:solidFill>
              <a:srgbClr val="E63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9435" y="849085"/>
            <a:ext cx="233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ko-KR" altLang="en-US" sz="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9435" y="1931902"/>
            <a:ext cx="2591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소개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60000"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및 역할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아이디어 소개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60000"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목적 및 유용성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방법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60000">
              <a:lnSpc>
                <a:spcPct val="150000"/>
              </a:lnSpc>
            </a:pP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 기술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20870" y="6400800"/>
            <a:ext cx="288000" cy="288000"/>
          </a:xfrm>
          <a:prstGeom prst="rect">
            <a:avLst/>
          </a:prstGeom>
          <a:solidFill>
            <a:srgbClr val="EC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307" y="525306"/>
            <a:ext cx="18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소개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30103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14887" y="1511300"/>
            <a:ext cx="2864732" cy="3937000"/>
          </a:xfrm>
          <a:prstGeom prst="roundRect">
            <a:avLst/>
          </a:prstGeom>
          <a:noFill/>
          <a:ln w="38100">
            <a:solidFill>
              <a:srgbClr val="E6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1737" y="1511300"/>
            <a:ext cx="2864732" cy="3937000"/>
          </a:xfrm>
          <a:prstGeom prst="roundRect">
            <a:avLst/>
          </a:prstGeom>
          <a:noFill/>
          <a:ln w="38100">
            <a:solidFill>
              <a:srgbClr val="E6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68587" y="1511300"/>
            <a:ext cx="2864732" cy="3937000"/>
          </a:xfrm>
          <a:prstGeom prst="roundRect">
            <a:avLst/>
          </a:prstGeom>
          <a:noFill/>
          <a:ln w="38100">
            <a:solidFill>
              <a:srgbClr val="E6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564137" y="2367380"/>
            <a:ext cx="2166232" cy="1"/>
          </a:xfrm>
          <a:prstGeom prst="line">
            <a:avLst/>
          </a:prstGeom>
          <a:ln w="38100">
            <a:solidFill>
              <a:srgbClr val="E63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4606" y="1808651"/>
            <a:ext cx="17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 아 현</a:t>
            </a:r>
            <a:endParaRPr lang="ko-KR" altLang="en-US" sz="28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2212" y="2606522"/>
            <a:ext cx="25154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영화관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입장권 통합 전산망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(KOBIS) </a:t>
            </a:r>
            <a:r>
              <a:rPr lang="ko-KR" altLang="en-US" sz="20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endParaRPr lang="en-US" altLang="ko-KR" sz="20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디자인</a:t>
            </a:r>
            <a:endParaRPr lang="en-US" altLang="ko-KR" sz="20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993462" y="2367380"/>
            <a:ext cx="2166232" cy="1"/>
          </a:xfrm>
          <a:prstGeom prst="line">
            <a:avLst/>
          </a:prstGeom>
          <a:ln w="38100">
            <a:solidFill>
              <a:srgbClr val="E63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93931" y="1808651"/>
            <a:ext cx="17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 진 오</a:t>
            </a:r>
            <a:endParaRPr lang="ko-KR" altLang="en-US" sz="28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1537" y="2606522"/>
            <a:ext cx="25154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영화관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브랜드 </a:t>
            </a:r>
            <a:r>
              <a:rPr lang="ko-KR" altLang="en-US" sz="20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롯데시네마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CGV,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메가박스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20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endParaRPr lang="en-US" altLang="ko-KR" sz="20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디자인</a:t>
            </a:r>
            <a:endParaRPr lang="en-US" altLang="ko-KR" sz="20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420147" y="2367380"/>
            <a:ext cx="2166232" cy="1"/>
          </a:xfrm>
          <a:prstGeom prst="line">
            <a:avLst/>
          </a:prstGeom>
          <a:ln w="38100">
            <a:solidFill>
              <a:srgbClr val="E63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20616" y="1808651"/>
            <a:ext cx="17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 유 정</a:t>
            </a:r>
            <a:endParaRPr lang="ko-KR" altLang="en-US" sz="28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58222" y="2606522"/>
            <a:ext cx="25154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영화관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브랜드 </a:t>
            </a:r>
            <a:r>
              <a:rPr lang="ko-KR" altLang="en-US" sz="2000" dirty="0" err="1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err="1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롯데시네마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CGV,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메가박스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디자인</a:t>
            </a:r>
            <a:endParaRPr lang="en-US" altLang="ko-KR" sz="20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 smtClean="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2481" y="1504628"/>
            <a:ext cx="68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팀장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8331" y="1500985"/>
            <a:ext cx="68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59331" y="1502410"/>
            <a:ext cx="68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9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/>
      <p:bldP spid="31" grpId="0"/>
      <p:bldP spid="33" grpId="0"/>
      <p:bldP spid="34" grpId="0"/>
      <p:bldP spid="2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38604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307" y="538006"/>
            <a:ext cx="2973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아이디어 소개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37872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" y="1339468"/>
            <a:ext cx="6214281" cy="36964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68"/>
          <a:stretch/>
        </p:blipFill>
        <p:spPr>
          <a:xfrm>
            <a:off x="5938604" y="1258850"/>
            <a:ext cx="5524763" cy="377709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953491" y="2644003"/>
            <a:ext cx="673331" cy="473825"/>
          </a:xfrm>
          <a:prstGeom prst="rightArrow">
            <a:avLst/>
          </a:prstGeom>
          <a:solidFill>
            <a:srgbClr val="E636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801688" y="2673573"/>
            <a:ext cx="673331" cy="473825"/>
          </a:xfrm>
          <a:prstGeom prst="rightArrow">
            <a:avLst/>
          </a:prstGeom>
          <a:solidFill>
            <a:srgbClr val="E636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08472" y="1704413"/>
            <a:ext cx="1079688" cy="2186500"/>
          </a:xfrm>
          <a:prstGeom prst="rect">
            <a:avLst/>
          </a:prstGeom>
          <a:noFill/>
          <a:ln w="38100">
            <a:solidFill>
              <a:srgbClr val="E636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90156" y="5195384"/>
            <a:ext cx="77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영화관 선택보다 </a:t>
            </a:r>
            <a:r>
              <a:rPr lang="ko-KR" altLang="en-US" sz="2800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선택</a:t>
            </a:r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더 먼저라면</a:t>
            </a:r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?”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4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38604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307" y="538006"/>
            <a:ext cx="2973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아이디어 소개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37872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85" y="1406787"/>
            <a:ext cx="4388687" cy="3772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6604" y="1406787"/>
            <a:ext cx="46298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TAKE #1</a:t>
            </a:r>
          </a:p>
          <a:p>
            <a:pPr algn="ctr"/>
            <a:endParaRPr lang="en-US" altLang="ko-KR" sz="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어느 영화관이나 </a:t>
            </a:r>
            <a:r>
              <a:rPr lang="ko-KR" altLang="en-US" sz="2400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상관없이</a:t>
            </a:r>
            <a:endParaRPr lang="en-US" altLang="ko-KR" sz="2400" u="sng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 시간에서 제일 빠른 시간의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영화들부터 보고 싶을 때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6604" y="3800607"/>
            <a:ext cx="4629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TAKE #2</a:t>
            </a:r>
          </a:p>
          <a:p>
            <a:pPr algn="ctr"/>
            <a:endParaRPr lang="en-US" altLang="ko-KR" sz="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시간 이후의 영화는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검색하고 싶을 때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92" y="1345275"/>
            <a:ext cx="473750" cy="473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92" y="3731040"/>
            <a:ext cx="473750" cy="4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38604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307" y="538006"/>
            <a:ext cx="2973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아이디어 소개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37872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10" y="1317250"/>
            <a:ext cx="1545061" cy="15450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2" y="1305074"/>
            <a:ext cx="1586040" cy="15860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1" y="1296761"/>
            <a:ext cx="1525045" cy="15250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1891" y="3290218"/>
            <a:ext cx="340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개의 예매 사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7734" y="3295635"/>
            <a:ext cx="340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시간부터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 설정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1420" y="3290218"/>
            <a:ext cx="340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눈에 보기 쉬운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상영 정보</a:t>
            </a:r>
            <a:endParaRPr lang="en-US" altLang="ko-KR" sz="2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2929" y="4855132"/>
            <a:ext cx="63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순위 및 리뷰 관련 정보도 함께 제공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5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20870" y="6400800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972587" y="590571"/>
            <a:ext cx="49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방법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30103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79" y="1391090"/>
            <a:ext cx="2133648" cy="17919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66" y="834780"/>
            <a:ext cx="2795895" cy="27958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7" y="1511916"/>
            <a:ext cx="3606773" cy="15502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" b="3689"/>
          <a:stretch/>
        </p:blipFill>
        <p:spPr>
          <a:xfrm>
            <a:off x="3444471" y="3322721"/>
            <a:ext cx="2246852" cy="22468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85" y="3062196"/>
            <a:ext cx="2963961" cy="29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20870" y="6400800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972587" y="590571"/>
            <a:ext cx="49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방법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30103" y="6397169"/>
            <a:ext cx="288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39336" y="6397169"/>
            <a:ext cx="288000" cy="288000"/>
          </a:xfrm>
          <a:prstGeom prst="rect">
            <a:avLst/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265307" y="254000"/>
            <a:ext cx="11659994" cy="600710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60760" y="5020887"/>
            <a:ext cx="7669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https://github.com/kimjinoh/CloudComputing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58686" y="1293563"/>
            <a:ext cx="530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28" y="1816783"/>
            <a:ext cx="8718549" cy="30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41154" y="5790323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천아현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김진오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성유정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5861" y="2806718"/>
            <a:ext cx="521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 </a:t>
            </a:r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96" y="2292926"/>
            <a:ext cx="1858582" cy="1858582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265307" y="254000"/>
            <a:ext cx="11659994" cy="6329680"/>
          </a:xfrm>
          <a:prstGeom prst="frame">
            <a:avLst>
              <a:gd name="adj1" fmla="val 2956"/>
            </a:avLst>
          </a:prstGeom>
          <a:solidFill>
            <a:srgbClr val="E6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170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Bold</vt:lpstr>
      <vt:lpstr>나눔스퀘어라운드 ExtraBold</vt:lpstr>
      <vt:lpstr>나눔스퀘어 ExtraBold</vt:lpstr>
      <vt:lpstr>나눔스퀘어라운드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Cheon Ahyun</cp:lastModifiedBy>
  <cp:revision>32</cp:revision>
  <dcterms:created xsi:type="dcterms:W3CDTF">2019-11-24T08:57:51Z</dcterms:created>
  <dcterms:modified xsi:type="dcterms:W3CDTF">2019-11-26T01:51:50Z</dcterms:modified>
</cp:coreProperties>
</file>