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92" r:id="rId3"/>
    <p:sldId id="309" r:id="rId4"/>
    <p:sldId id="310" r:id="rId5"/>
    <p:sldId id="282" r:id="rId6"/>
    <p:sldId id="303" r:id="rId7"/>
    <p:sldId id="294" r:id="rId8"/>
    <p:sldId id="293" r:id="rId9"/>
    <p:sldId id="295" r:id="rId10"/>
    <p:sldId id="304" r:id="rId11"/>
    <p:sldId id="305" r:id="rId12"/>
    <p:sldId id="308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219DB4-F505-4F57-A747-B290EC30847A}" type="datetimeFigureOut">
              <a:rPr lang="ko-KR" altLang="en-US" smtClean="0"/>
              <a:t>2018-01-08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7086F7-5EF8-4C29-8DC1-55E38C57FB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9513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0DABD-D450-4B4B-9D8C-E6946B66AC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0B8530-F86D-4DD2-A77C-88B8BAEC21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9B64CF-0806-4468-B761-8E0733B6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B00C3-7508-499A-B17D-944991CD3E9A}" type="datetimeFigureOut">
              <a:rPr lang="ko-KR" altLang="en-US" smtClean="0"/>
              <a:t>2018-01-08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8046D-D4D7-478A-8236-CC8D5C2CB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B01DF-A2B2-4CCC-9E04-FA1BBE053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7405B-2711-4A60-B4FD-3B148FE594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44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A1256-A2A1-437B-89A1-A451AC23F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A0E45A-49C5-44D2-9238-BC2A242DC6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575D8-88C5-4FE0-A054-D53C4FD7C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B00C3-7508-499A-B17D-944991CD3E9A}" type="datetimeFigureOut">
              <a:rPr lang="ko-KR" altLang="en-US" smtClean="0"/>
              <a:t>2018-01-08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B9C04-8562-4DC1-BAB4-8327985DD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40F09-D561-4D79-97D1-BE3E8D64A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7405B-2711-4A60-B4FD-3B148FE594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958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285A30-1399-4BDB-838A-B79440D464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FDF34D-85A9-451C-ACEF-54BE29CEB5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7609E-C51A-4B48-B82E-C93E25F83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B00C3-7508-499A-B17D-944991CD3E9A}" type="datetimeFigureOut">
              <a:rPr lang="ko-KR" altLang="en-US" smtClean="0"/>
              <a:t>2018-01-08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E54C3-4544-4128-BB0F-E77165985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CA52C-9065-4134-93C5-D05F0913A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7405B-2711-4A60-B4FD-3B148FE594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846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DB36F-1053-4295-8B42-ED6957383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699BB-422C-4320-A9E3-A94EAFAAE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A0C76-0C38-4D66-8C8F-2657199A4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B00C3-7508-499A-B17D-944991CD3E9A}" type="datetimeFigureOut">
              <a:rPr lang="ko-KR" altLang="en-US" smtClean="0"/>
              <a:t>2018-01-08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7EB4A-9CA6-4C7D-B2BB-AA30A4AB0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89422-0791-41BC-8A7F-833C06A58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7405B-2711-4A60-B4FD-3B148FE594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978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6D178-87E4-4415-8E9A-FE9D28116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59576-8FC0-4177-89F1-FDEFA0F2B5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B38A9-AAD5-4DE1-BCC5-E4FF1DE3A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B00C3-7508-499A-B17D-944991CD3E9A}" type="datetimeFigureOut">
              <a:rPr lang="ko-KR" altLang="en-US" smtClean="0"/>
              <a:t>2018-01-08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92576-6BF8-4486-9C1E-ACB392C2F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B31B6-8A90-4B9C-B80C-BD4462C2E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7405B-2711-4A60-B4FD-3B148FE594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075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633E7-A9C5-455F-96FA-F37D1C924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BFEC9-1C32-4569-AAF0-1D2911299D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BAE1CA-CC0E-48EA-89C8-CB4D40D371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99550B-496D-48B3-B0E1-CCAFD2A86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B00C3-7508-499A-B17D-944991CD3E9A}" type="datetimeFigureOut">
              <a:rPr lang="ko-KR" altLang="en-US" smtClean="0"/>
              <a:t>2018-01-08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627387-0A4B-4008-8F27-EE2548456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F9083F-45AB-46A7-9C4D-E867CACAC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7405B-2711-4A60-B4FD-3B148FE594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924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6F6C5-1399-42DC-ADFB-C5BD8D5C5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DE83D7-347D-4CBE-A47D-269164E3A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72FA-DEFC-42AA-86D1-05491C7099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11A169-BF2A-4CC6-81D9-C12E93DE23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42866A-70F6-468D-BC19-7315C5D4B7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12DC7E-773D-4DCF-B2B7-AD5F3526C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B00C3-7508-499A-B17D-944991CD3E9A}" type="datetimeFigureOut">
              <a:rPr lang="ko-KR" altLang="en-US" smtClean="0"/>
              <a:t>2018-01-08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0034BC-64CA-4465-AAE9-D29CD0F27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50C660-E8C0-48BD-994A-B085D3004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7405B-2711-4A60-B4FD-3B148FE594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4345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B3AF8-54F0-4F5A-8CE6-7ADEDF563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066082-23CD-409C-8EC7-22126216E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B00C3-7508-499A-B17D-944991CD3E9A}" type="datetimeFigureOut">
              <a:rPr lang="ko-KR" altLang="en-US" smtClean="0"/>
              <a:t>2018-01-08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0BD82B-BF5D-4E4A-92CB-7519D6DF2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9F701A-93F5-40B5-889F-AE7000302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7405B-2711-4A60-B4FD-3B148FE594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282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585BC5-DAD8-48D2-9C7C-8A83ACCA9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B00C3-7508-499A-B17D-944991CD3E9A}" type="datetimeFigureOut">
              <a:rPr lang="ko-KR" altLang="en-US" smtClean="0"/>
              <a:t>2018-01-08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74C430-9B4D-4E2A-8389-2BD43747E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7C4B16-F72D-42BC-A543-92AA9F981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7405B-2711-4A60-B4FD-3B148FE594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672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CF176-B39E-447D-A914-B0074D6CE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16B76-43AD-4A7F-AD34-588F28BB4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1A70D3-E36B-4042-A309-9BE3370907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A179D8-E891-492E-97A6-90D701AFD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B00C3-7508-499A-B17D-944991CD3E9A}" type="datetimeFigureOut">
              <a:rPr lang="ko-KR" altLang="en-US" smtClean="0"/>
              <a:t>2018-01-08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1A7E39-1663-422D-9682-80509674B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90A774-882A-4D67-90A4-A9C375C8B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7405B-2711-4A60-B4FD-3B148FE594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036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507A1-716A-4F98-ABF8-8E41E0E76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1B24BD-61DE-4495-AC12-653F4CB719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EFAA9E-2638-49DD-9D47-DBAD61016B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5D2CF-0530-4FA2-A9D6-D79FEDA21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B00C3-7508-499A-B17D-944991CD3E9A}" type="datetimeFigureOut">
              <a:rPr lang="ko-KR" altLang="en-US" smtClean="0"/>
              <a:t>2018-01-08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8E702B-7500-4BD1-867E-902EC959D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0736A3-337E-4651-BB24-DF2A7E8C2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7405B-2711-4A60-B4FD-3B148FE594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598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96EDAD-A4F7-49F4-A047-1FCDB37A4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5B4482-F5BF-49C9-A24D-B134C4C736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82AA0D-A491-4750-9F20-A5547581FB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B00C3-7508-499A-B17D-944991CD3E9A}" type="datetimeFigureOut">
              <a:rPr lang="ko-KR" altLang="en-US" smtClean="0"/>
              <a:t>2018-01-08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F67EA-A128-49B1-8B4E-2E5F11DAD9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B644F-0DA8-454A-90C8-01013C0298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7405B-2711-4A60-B4FD-3B148FE594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6781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5A2EF-1EAD-4A4C-8CB0-F78DAF75EF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41022" y="2132940"/>
            <a:ext cx="5909953" cy="1105210"/>
          </a:xfrm>
        </p:spPr>
        <p:txBody>
          <a:bodyPr/>
          <a:lstStyle/>
          <a:p>
            <a:r>
              <a:rPr lang="ko-KR" altLang="en-US" dirty="0"/>
              <a:t>피로그래밍 </a:t>
            </a:r>
            <a:r>
              <a:rPr lang="en-US" altLang="ko-KR" dirty="0"/>
              <a:t>8</a:t>
            </a:r>
            <a:r>
              <a:rPr lang="ko-KR" altLang="en-US" dirty="0"/>
              <a:t>기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0F8C87-92FA-4874-9267-0602227B21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00499" y="4486753"/>
            <a:ext cx="2190998" cy="477137"/>
          </a:xfrm>
        </p:spPr>
        <p:txBody>
          <a:bodyPr>
            <a:normAutofit/>
          </a:bodyPr>
          <a:lstStyle/>
          <a:p>
            <a:r>
              <a:rPr lang="ko-KR" altLang="en-US" dirty="0"/>
              <a:t>강사 정우철</a:t>
            </a:r>
          </a:p>
        </p:txBody>
      </p:sp>
    </p:spTree>
    <p:extLst>
      <p:ext uri="{BB962C8B-B14F-4D97-AF65-F5344CB8AC3E}">
        <p14:creationId xmlns:p14="http://schemas.microsoft.com/office/powerpoint/2010/main" val="143767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5A2EF-1EAD-4A4C-8CB0-F78DAF75EF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41023" y="2084117"/>
            <a:ext cx="5909953" cy="690891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프로그램</a:t>
            </a:r>
            <a:r>
              <a:rPr lang="en-US" altLang="ko-KR" sz="4000" dirty="0"/>
              <a:t>?</a:t>
            </a:r>
            <a:endParaRPr lang="ko-KR" alt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0F8C87-92FA-4874-9267-0602227B21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19746" y="3748570"/>
            <a:ext cx="8003968" cy="150032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Data</a:t>
            </a:r>
            <a:r>
              <a:rPr lang="ko-KR" altLang="en-US" dirty="0"/>
              <a:t>와 </a:t>
            </a:r>
            <a:r>
              <a:rPr lang="en-US" altLang="ko-KR" dirty="0"/>
              <a:t>Data</a:t>
            </a:r>
            <a:r>
              <a:rPr lang="ko-KR" altLang="en-US" dirty="0"/>
              <a:t>에 대한 처리</a:t>
            </a:r>
          </a:p>
        </p:txBody>
      </p:sp>
    </p:spTree>
    <p:extLst>
      <p:ext uri="{BB962C8B-B14F-4D97-AF65-F5344CB8AC3E}">
        <p14:creationId xmlns:p14="http://schemas.microsoft.com/office/powerpoint/2010/main" val="3955138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5A2EF-1EAD-4A4C-8CB0-F78DAF75EF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41023" y="2084117"/>
            <a:ext cx="5909953" cy="690891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프로그래밍 공부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0F8C87-92FA-4874-9267-0602227B21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19746" y="3748570"/>
            <a:ext cx="8003968" cy="150032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다룰 수 있는 </a:t>
            </a:r>
            <a:r>
              <a:rPr lang="en-US" altLang="ko-KR" dirty="0"/>
              <a:t>Data</a:t>
            </a:r>
            <a:r>
              <a:rPr lang="ko-KR" altLang="en-US" dirty="0"/>
              <a:t>의 형태와</a:t>
            </a:r>
            <a:r>
              <a:rPr lang="en-US" altLang="ko-KR" dirty="0"/>
              <a:t>, </a:t>
            </a:r>
            <a:r>
              <a:rPr lang="ko-KR" altLang="en-US" dirty="0"/>
              <a:t>각 </a:t>
            </a:r>
            <a:r>
              <a:rPr lang="en-US" altLang="ko-KR" dirty="0"/>
              <a:t>Data </a:t>
            </a:r>
            <a:r>
              <a:rPr lang="ko-KR" altLang="en-US" dirty="0"/>
              <a:t>별 가능한 처리 방법을 배우는 것</a:t>
            </a:r>
            <a:r>
              <a:rPr lang="en-US" altLang="ko-KR" dirty="0"/>
              <a:t>. </a:t>
            </a:r>
            <a:r>
              <a:rPr lang="ko-KR" altLang="en-US" sz="1400" dirty="0">
                <a:solidFill>
                  <a:srgbClr val="FF0000"/>
                </a:solidFill>
              </a:rPr>
              <a:t>에서 출발</a:t>
            </a:r>
            <a:r>
              <a:rPr lang="en-US" altLang="ko-KR" sz="1400" dirty="0">
                <a:solidFill>
                  <a:srgbClr val="FF0000"/>
                </a:solidFill>
              </a:rPr>
              <a:t>…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2661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5A2EF-1EAD-4A4C-8CB0-F78DAF75EF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41023" y="2084117"/>
            <a:ext cx="5909953" cy="690891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Python </a:t>
            </a:r>
            <a:r>
              <a:rPr lang="ko-KR" altLang="en-US" sz="4000" dirty="0"/>
              <a:t>학습 순서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2617E0-0416-4D22-B90C-7A8A1FD12A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54187" y="3429000"/>
            <a:ext cx="3396343" cy="2705669"/>
          </a:xfrm>
        </p:spPr>
        <p:txBody>
          <a:bodyPr>
            <a:normAutofit fontScale="92500" lnSpcReduction="20000"/>
          </a:bodyPr>
          <a:lstStyle/>
          <a:p>
            <a:pPr algn="l">
              <a:lnSpc>
                <a:spcPct val="150000"/>
              </a:lnSpc>
            </a:pPr>
            <a:r>
              <a:rPr lang="en-US" altLang="ko-KR" sz="1400" dirty="0"/>
              <a:t>1. </a:t>
            </a:r>
            <a:r>
              <a:rPr lang="ko-KR" altLang="en-US" sz="1400" dirty="0"/>
              <a:t>자료형 공부</a:t>
            </a:r>
            <a:endParaRPr lang="en-US" altLang="ko-KR" sz="1400" dirty="0"/>
          </a:p>
          <a:p>
            <a:pPr algn="l">
              <a:lnSpc>
                <a:spcPct val="150000"/>
              </a:lnSpc>
            </a:pPr>
            <a:r>
              <a:rPr lang="en-US" altLang="ko-KR" sz="1400" dirty="0"/>
              <a:t>      -</a:t>
            </a:r>
            <a:r>
              <a:rPr lang="ko-KR" altLang="en-US" sz="1400" dirty="0"/>
              <a:t>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,</a:t>
            </a:r>
            <a:r>
              <a:rPr lang="ko-KR" altLang="en-US" sz="1400" dirty="0"/>
              <a:t> </a:t>
            </a:r>
            <a:r>
              <a:rPr lang="en-US" altLang="ko-KR" sz="1400" dirty="0"/>
              <a:t>float,</a:t>
            </a:r>
            <a:r>
              <a:rPr lang="ko-KR" altLang="en-US" sz="1400" dirty="0"/>
              <a:t> </a:t>
            </a:r>
            <a:r>
              <a:rPr lang="en-US" altLang="ko-KR" sz="1400" dirty="0" err="1"/>
              <a:t>str</a:t>
            </a:r>
            <a:r>
              <a:rPr lang="en-US" altLang="ko-KR" sz="1400" dirty="0"/>
              <a:t>,</a:t>
            </a:r>
            <a:r>
              <a:rPr lang="ko-KR" altLang="en-US" sz="1400" dirty="0"/>
              <a:t> </a:t>
            </a:r>
            <a:r>
              <a:rPr lang="en-US" altLang="ko-KR" sz="1400" dirty="0"/>
              <a:t>list, tuple, </a:t>
            </a:r>
            <a:r>
              <a:rPr lang="en-US" altLang="ko-KR" sz="1400" dirty="0" err="1"/>
              <a:t>dict</a:t>
            </a:r>
            <a:endParaRPr lang="en-US" altLang="ko-KR" sz="1400" dirty="0"/>
          </a:p>
          <a:p>
            <a:pPr algn="l">
              <a:lnSpc>
                <a:spcPct val="150000"/>
              </a:lnSpc>
            </a:pPr>
            <a:r>
              <a:rPr lang="en-US" altLang="ko-KR" sz="1400" dirty="0"/>
              <a:t>2. </a:t>
            </a:r>
            <a:r>
              <a:rPr lang="ko-KR" altLang="en-US" sz="1400" dirty="0"/>
              <a:t>기본 문법</a:t>
            </a:r>
            <a:endParaRPr lang="en-US" altLang="ko-KR" sz="1400" dirty="0"/>
          </a:p>
          <a:p>
            <a:pPr algn="l">
              <a:lnSpc>
                <a:spcPct val="150000"/>
              </a:lnSpc>
            </a:pPr>
            <a:r>
              <a:rPr lang="en-US" altLang="ko-KR" sz="1400" dirty="0"/>
              <a:t>      - </a:t>
            </a:r>
            <a:r>
              <a:rPr lang="ko-KR" altLang="en-US" sz="1400" dirty="0"/>
              <a:t>조건식</a:t>
            </a:r>
            <a:r>
              <a:rPr lang="en-US" altLang="ko-KR" sz="1400" dirty="0"/>
              <a:t>, </a:t>
            </a:r>
            <a:r>
              <a:rPr lang="ko-KR" altLang="en-US" sz="1400" dirty="0"/>
              <a:t>조건문</a:t>
            </a:r>
            <a:r>
              <a:rPr lang="en-US" altLang="ko-KR" sz="1400" dirty="0"/>
              <a:t>, </a:t>
            </a:r>
            <a:r>
              <a:rPr lang="ko-KR" altLang="en-US" sz="1400" dirty="0"/>
              <a:t>반복자</a:t>
            </a:r>
            <a:r>
              <a:rPr lang="en-US" altLang="ko-KR" sz="1400" dirty="0"/>
              <a:t>, </a:t>
            </a:r>
            <a:r>
              <a:rPr lang="ko-KR" altLang="en-US" sz="1400" dirty="0"/>
              <a:t>반복문</a:t>
            </a:r>
            <a:endParaRPr lang="en-US" altLang="ko-KR" sz="1400" dirty="0"/>
          </a:p>
          <a:p>
            <a:pPr algn="l">
              <a:lnSpc>
                <a:spcPct val="150000"/>
              </a:lnSpc>
            </a:pPr>
            <a:r>
              <a:rPr lang="en-US" altLang="ko-KR" sz="1400" dirty="0"/>
              <a:t>3. </a:t>
            </a:r>
            <a:r>
              <a:rPr lang="ko-KR" altLang="en-US" sz="1400" dirty="0"/>
              <a:t>함수</a:t>
            </a:r>
            <a:endParaRPr lang="en-US" altLang="ko-KR" sz="1400" dirty="0"/>
          </a:p>
          <a:p>
            <a:pPr algn="l">
              <a:lnSpc>
                <a:spcPct val="150000"/>
              </a:lnSpc>
            </a:pPr>
            <a:r>
              <a:rPr lang="en-US" altLang="ko-KR" sz="1400" dirty="0"/>
              <a:t>4. </a:t>
            </a:r>
            <a:r>
              <a:rPr lang="ko-KR" altLang="en-US" sz="1400" dirty="0"/>
              <a:t>클래스</a:t>
            </a:r>
            <a:endParaRPr lang="en-US" altLang="ko-KR" sz="1400" dirty="0"/>
          </a:p>
          <a:p>
            <a:pPr algn="l">
              <a:lnSpc>
                <a:spcPct val="150000"/>
              </a:lnSpc>
            </a:pPr>
            <a:r>
              <a:rPr lang="en-US" altLang="ko-KR" sz="1400" dirty="0"/>
              <a:t>5. </a:t>
            </a:r>
            <a:r>
              <a:rPr lang="ko-KR" altLang="en-US" sz="1400" dirty="0"/>
              <a:t>패키지 임포트</a:t>
            </a:r>
            <a:r>
              <a:rPr lang="en-US" altLang="ko-KR" sz="1400" dirty="0"/>
              <a:t>, </a:t>
            </a:r>
            <a:r>
              <a:rPr lang="ko-KR" altLang="en-US" sz="1400" dirty="0"/>
              <a:t>예외처리 등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775795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5A2EF-1EAD-4A4C-8CB0-F78DAF75EF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41023" y="2956956"/>
            <a:ext cx="5909953" cy="944088"/>
          </a:xfrm>
        </p:spPr>
        <p:txBody>
          <a:bodyPr>
            <a:normAutofit/>
          </a:bodyPr>
          <a:lstStyle/>
          <a:p>
            <a:r>
              <a:rPr lang="en-US" altLang="ko-KR" dirty="0"/>
              <a:t>Python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198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5A2EF-1EAD-4A4C-8CB0-F78DAF75EF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41023" y="2084117"/>
            <a:ext cx="5909953" cy="690891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Python?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933619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5A2EF-1EAD-4A4C-8CB0-F78DAF75EF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41023" y="2084117"/>
            <a:ext cx="5909953" cy="690891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Python?</a:t>
            </a:r>
            <a:endParaRPr lang="ko-KR" alt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2617E0-0416-4D22-B90C-7A8A1FD12A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99064" y="3654631"/>
            <a:ext cx="5985163" cy="2705669"/>
          </a:xfrm>
        </p:spPr>
        <p:txBody>
          <a:bodyPr>
            <a:normAutofit/>
          </a:bodyPr>
          <a:lstStyle/>
          <a:p>
            <a:pPr marL="457200" indent="-457200" algn="l">
              <a:lnSpc>
                <a:spcPct val="150000"/>
              </a:lnSpc>
              <a:buAutoNum type="arabicPeriod"/>
            </a:pPr>
            <a:r>
              <a:rPr lang="ko-KR" altLang="en-US" dirty="0"/>
              <a:t>귀도 반 로섬이 만든 프로그래밍 언어</a:t>
            </a:r>
            <a:endParaRPr lang="en-US" altLang="ko-KR" dirty="0"/>
          </a:p>
          <a:p>
            <a:pPr marL="457200" indent="-457200" algn="l">
              <a:lnSpc>
                <a:spcPct val="150000"/>
              </a:lnSpc>
              <a:buAutoNum type="arabicPeriod"/>
            </a:pPr>
            <a:r>
              <a:rPr lang="ko-KR" altLang="en-US" dirty="0"/>
              <a:t>인터프레터식 언어</a:t>
            </a:r>
            <a:endParaRPr lang="en-US" altLang="ko-KR" dirty="0"/>
          </a:p>
          <a:p>
            <a:pPr marL="457200" indent="-457200" algn="l">
              <a:lnSpc>
                <a:spcPct val="150000"/>
              </a:lnSpc>
              <a:buAutoNum type="arabicPeriod"/>
            </a:pPr>
            <a:r>
              <a:rPr lang="ko-KR" altLang="en-US" dirty="0"/>
              <a:t>동적 타이핑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9188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5A2EF-1EAD-4A4C-8CB0-F78DAF75EF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41023" y="2084117"/>
            <a:ext cx="5909953" cy="690891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프로그래밍 언어</a:t>
            </a:r>
            <a:r>
              <a:rPr lang="en-US" altLang="ko-KR" sz="4000" dirty="0"/>
              <a:t>?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95194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5A2EF-1EAD-4A4C-8CB0-F78DAF75EF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41023" y="2084117"/>
            <a:ext cx="5909953" cy="690891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프로그래밍 언어</a:t>
            </a:r>
            <a:r>
              <a:rPr lang="en-US" altLang="ko-KR" sz="4000" dirty="0"/>
              <a:t>?</a:t>
            </a:r>
            <a:endParaRPr lang="ko-KR" alt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0F8C87-92FA-4874-9267-0602227B21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748570"/>
            <a:ext cx="12192000" cy="817492"/>
          </a:xfrm>
        </p:spPr>
        <p:txBody>
          <a:bodyPr>
            <a:normAutofit/>
          </a:bodyPr>
          <a:lstStyle/>
          <a:p>
            <a:r>
              <a:rPr lang="ko-KR" altLang="en-US" dirty="0"/>
              <a:t>프로그래밍에 사용하는 언어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22760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5A2EF-1EAD-4A4C-8CB0-F78DAF75EF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41023" y="2084117"/>
            <a:ext cx="5909953" cy="690891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프로그래밍</a:t>
            </a:r>
            <a:r>
              <a:rPr lang="en-US" altLang="ko-KR" sz="4000" dirty="0"/>
              <a:t>?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801525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5A2EF-1EAD-4A4C-8CB0-F78DAF75EF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41023" y="2084117"/>
            <a:ext cx="5909953" cy="690891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프로그래밍</a:t>
            </a:r>
            <a:r>
              <a:rPr lang="en-US" altLang="ko-KR" sz="4000" dirty="0"/>
              <a:t>?</a:t>
            </a:r>
            <a:endParaRPr lang="ko-KR" alt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0F8C87-92FA-4874-9267-0602227B21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9421" y="3748570"/>
            <a:ext cx="3033156" cy="477137"/>
          </a:xfrm>
        </p:spPr>
        <p:txBody>
          <a:bodyPr>
            <a:normAutofit fontScale="92500"/>
          </a:bodyPr>
          <a:lstStyle/>
          <a:p>
            <a:r>
              <a:rPr lang="ko-KR" altLang="en-US" dirty="0"/>
              <a:t>프로그램을 만드는 것</a:t>
            </a:r>
          </a:p>
        </p:txBody>
      </p:sp>
    </p:spTree>
    <p:extLst>
      <p:ext uri="{BB962C8B-B14F-4D97-AF65-F5344CB8AC3E}">
        <p14:creationId xmlns:p14="http://schemas.microsoft.com/office/powerpoint/2010/main" val="693466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5A2EF-1EAD-4A4C-8CB0-F78DAF75EF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41023" y="2084117"/>
            <a:ext cx="5909953" cy="690891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프로그램</a:t>
            </a:r>
            <a:r>
              <a:rPr lang="en-US" altLang="ko-KR" sz="4000" dirty="0"/>
              <a:t>?</a:t>
            </a:r>
            <a:endParaRPr lang="ko-KR" alt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0F8C87-92FA-4874-9267-0602227B21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19746" y="3748570"/>
            <a:ext cx="8003968" cy="150032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어떤 문제를 해결하기 위해 컴퓨터에게 주어지는 처리 방법과 순서를 기술한 일련의 </a:t>
            </a:r>
            <a:r>
              <a:rPr lang="ko-KR" altLang="en-US" b="1" dirty="0"/>
              <a:t>명령문의 집합체</a:t>
            </a:r>
            <a:r>
              <a:rPr lang="en-US" altLang="ko-KR" dirty="0"/>
              <a:t> by google.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8165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1154</TotalTime>
  <Words>129</Words>
  <Application>Microsoft Office PowerPoint</Application>
  <PresentationFormat>Widescreen</PresentationFormat>
  <Paragraphs>28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Theme</vt:lpstr>
      <vt:lpstr>피로그래밍 8기</vt:lpstr>
      <vt:lpstr>Python</vt:lpstr>
      <vt:lpstr>Python?</vt:lpstr>
      <vt:lpstr>Python?</vt:lpstr>
      <vt:lpstr>프로그래밍 언어?</vt:lpstr>
      <vt:lpstr>프로그래밍 언어?</vt:lpstr>
      <vt:lpstr>프로그래밍?</vt:lpstr>
      <vt:lpstr>프로그래밍?</vt:lpstr>
      <vt:lpstr>프로그램?</vt:lpstr>
      <vt:lpstr>프로그램?</vt:lpstr>
      <vt:lpstr>프로그래밍 공부</vt:lpstr>
      <vt:lpstr>Python 학습 순서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피로그래밍 8기</dc:title>
  <dc:creator>정우철</dc:creator>
  <cp:lastModifiedBy> </cp:lastModifiedBy>
  <cp:revision>33</cp:revision>
  <dcterms:created xsi:type="dcterms:W3CDTF">2018-01-01T09:02:14Z</dcterms:created>
  <dcterms:modified xsi:type="dcterms:W3CDTF">2018-01-08T03:02:32Z</dcterms:modified>
</cp:coreProperties>
</file>