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80" r:id="rId4"/>
    <p:sldId id="281" r:id="rId5"/>
    <p:sldId id="282" r:id="rId6"/>
    <p:sldId id="294" r:id="rId7"/>
    <p:sldId id="293" r:id="rId8"/>
    <p:sldId id="295" r:id="rId9"/>
    <p:sldId id="296" r:id="rId10"/>
    <p:sldId id="283" r:id="rId11"/>
    <p:sldId id="257" r:id="rId12"/>
    <p:sldId id="259" r:id="rId13"/>
    <p:sldId id="263" r:id="rId14"/>
    <p:sldId id="260" r:id="rId15"/>
    <p:sldId id="267" r:id="rId16"/>
    <p:sldId id="271" r:id="rId17"/>
    <p:sldId id="269" r:id="rId18"/>
    <p:sldId id="258" r:id="rId19"/>
    <p:sldId id="265" r:id="rId20"/>
    <p:sldId id="273" r:id="rId21"/>
    <p:sldId id="272" r:id="rId22"/>
    <p:sldId id="277" r:id="rId23"/>
    <p:sldId id="276" r:id="rId24"/>
    <p:sldId id="278" r:id="rId25"/>
    <p:sldId id="279" r:id="rId26"/>
    <p:sldId id="284" r:id="rId27"/>
    <p:sldId id="290" r:id="rId28"/>
    <p:sldId id="286" r:id="rId29"/>
    <p:sldId id="300" r:id="rId30"/>
    <p:sldId id="298" r:id="rId31"/>
    <p:sldId id="287" r:id="rId32"/>
    <p:sldId id="291" r:id="rId33"/>
    <p:sldId id="302" r:id="rId34"/>
    <p:sldId id="27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19DB4-F505-4F57-A747-B290EC30847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086F7-5EF8-4C29-8DC1-55E38C57F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1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DABD-D450-4B4B-9D8C-E6946B66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B8530-F86D-4DD2-A77C-88B8BAEC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64CF-0806-4468-B761-8E0733B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046D-D4D7-478A-8236-CC8D5C2C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01DF-A2B2-4CCC-9E04-FA1BBE05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1256-A2A1-437B-89A1-A451AC23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0E45A-49C5-44D2-9238-BC2A242D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75D8-88C5-4FE0-A054-D53C4FD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9C04-8562-4DC1-BAB4-8327985D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0F09-D561-4D79-97D1-BE3E8D64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85A30-1399-4BDB-838A-B79440D4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DF34D-85A9-451C-ACEF-54BE29CE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609E-C51A-4B48-B82E-C93E25F8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54C3-4544-4128-BB0F-E7716598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A52C-9065-4134-93C5-D05F0913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B36F-1053-4295-8B42-ED695738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99BB-422C-4320-A9E3-A94EAFAA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0C76-0C38-4D66-8C8F-2657199A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EB4A-9CA6-4C7D-B2BB-AA30A4AB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9422-0791-41BC-8A7F-833C06A5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D178-87E4-4415-8E9A-FE9D281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9576-8FC0-4177-89F1-FDEFA0F2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38A9-AAD5-4DE1-BCC5-E4FF1DE3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2576-6BF8-4486-9C1E-ACB392C2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31B6-8A90-4B9C-B80C-BD4462C2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7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33E7-A9C5-455F-96FA-F37D1C92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FEC9-1C32-4569-AAF0-1D2911299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AE1CA-CC0E-48EA-89C8-CB4D40D3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9550B-496D-48B3-B0E1-CCAFD2A8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7387-0A4B-4008-8F27-EE254845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083F-45AB-46A7-9C4D-E867CACA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2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F6C5-1399-42DC-ADFB-C5BD8D5C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83D7-347D-4CBE-A47D-269164E3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72FA-DEFC-42AA-86D1-05491C70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1A169-BF2A-4CC6-81D9-C12E93DE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2866A-70F6-468D-BC19-7315C5D4B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2DC7E-773D-4DCF-B2B7-AD5F3526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034BC-64CA-4465-AAE9-D29CD0F2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0C660-E8C0-48BD-994A-B085D300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3AF8-54F0-4F5A-8CE6-7ADEDF5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66082-23CD-409C-8EC7-22126216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BD82B-BF5D-4E4A-92CB-7519D6DF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F701A-93F5-40B5-889F-AE700030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85BC5-DAD8-48D2-9C7C-8A83ACCA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4C430-9B4D-4E2A-8389-2BD43747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C4B16-F72D-42BC-A543-92AA9F98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F176-B39E-447D-A914-B0074D6C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6B76-43AD-4A7F-AD34-588F28BB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A70D3-E36B-4042-A309-9BE33709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179D8-E891-492E-97A6-90D701AF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7E39-1663-422D-9682-80509674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A774-882A-4D67-90A4-A9C375C8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3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07A1-716A-4F98-ABF8-8E41E0E7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B24BD-61DE-4495-AC12-653F4CB71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AA9E-2638-49DD-9D47-DBAD61016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5D2CF-0530-4FA2-A9D6-D79FEDA2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702B-7500-4BD1-867E-902EC959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736A3-337E-4651-BB24-DF2A7E8C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EDAD-A4F7-49F4-A047-1FCDB37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4482-F5BF-49C9-A24D-B134C4C7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AA0D-A491-4750-9F20-A5547581F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00C3-7508-499A-B17D-944991CD3E9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67EA-A128-49B1-8B4E-2E5F11DAD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644F-0DA8-454A-90C8-01013C0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2" y="2132940"/>
            <a:ext cx="5909953" cy="1105210"/>
          </a:xfrm>
        </p:spPr>
        <p:txBody>
          <a:bodyPr/>
          <a:lstStyle/>
          <a:p>
            <a:r>
              <a:rPr lang="ko-KR" altLang="en-US" dirty="0"/>
              <a:t>피로그래밍 </a:t>
            </a:r>
            <a:r>
              <a:rPr lang="en-US" altLang="ko-KR" dirty="0"/>
              <a:t>8</a:t>
            </a:r>
            <a:r>
              <a:rPr lang="ko-KR" altLang="en-US" dirty="0"/>
              <a:t>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499" y="4486753"/>
            <a:ext cx="2190998" cy="477137"/>
          </a:xfrm>
        </p:spPr>
        <p:txBody>
          <a:bodyPr>
            <a:normAutofit/>
          </a:bodyPr>
          <a:lstStyle/>
          <a:p>
            <a:r>
              <a:rPr lang="ko-KR" altLang="en-US" dirty="0"/>
              <a:t>강사 정우철</a:t>
            </a:r>
          </a:p>
        </p:txBody>
      </p:sp>
    </p:spTree>
    <p:extLst>
      <p:ext uri="{BB962C8B-B14F-4D97-AF65-F5344CB8AC3E}">
        <p14:creationId xmlns:p14="http://schemas.microsoft.com/office/powerpoint/2010/main" val="143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22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웹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8304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10559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620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420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5242956" y="3711040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5654632" y="3978235"/>
            <a:ext cx="9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62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5242956" y="3711040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5654632" y="3978235"/>
            <a:ext cx="9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E0C2E-7CC8-4723-8A92-B327D4B2723D}"/>
              </a:ext>
            </a:extLst>
          </p:cNvPr>
          <p:cNvSpPr txBox="1"/>
          <p:nvPr/>
        </p:nvSpPr>
        <p:spPr>
          <a:xfrm>
            <a:off x="5614054" y="1824067"/>
            <a:ext cx="102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HTTP </a:t>
            </a:r>
            <a:r>
              <a:rPr lang="ko-KR" altLang="en-US" sz="1400" dirty="0"/>
              <a:t>통신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783486-1F59-4B3E-8493-70B2A81680E9}"/>
              </a:ext>
            </a:extLst>
          </p:cNvPr>
          <p:cNvSpPr/>
          <p:nvPr/>
        </p:nvSpPr>
        <p:spPr>
          <a:xfrm>
            <a:off x="5130137" y="2239005"/>
            <a:ext cx="1995055" cy="2379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3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5242956" y="3711040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5654632" y="3978235"/>
            <a:ext cx="9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4601688" y="4963886"/>
            <a:ext cx="2185060" cy="7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4536374" y="4750132"/>
            <a:ext cx="2185060" cy="961899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4633354" y="4916381"/>
            <a:ext cx="20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HTML, CSS, JS,</a:t>
            </a:r>
          </a:p>
          <a:p>
            <a:r>
              <a:rPr lang="en-US" altLang="ko-KR" sz="1200" dirty="0"/>
              <a:t>STATIC Files (Image, Video, Audio, PDF, etc..)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5614054" y="1824067"/>
            <a:ext cx="102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HTTP </a:t>
            </a:r>
            <a:r>
              <a:rPr lang="ko-KR" altLang="en-US" sz="140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5130137" y="2239005"/>
            <a:ext cx="1995055" cy="2379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4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5242956" y="3711040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5654632" y="3978235"/>
            <a:ext cx="9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4601688" y="4963886"/>
            <a:ext cx="2185060" cy="7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4536374" y="4750132"/>
            <a:ext cx="2185060" cy="961899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4633354" y="4916381"/>
            <a:ext cx="20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HTML, CSS, JS,</a:t>
            </a:r>
          </a:p>
          <a:p>
            <a:r>
              <a:rPr lang="en-US" altLang="ko-KR" sz="1200" dirty="0"/>
              <a:t>STATIC Files (Image, Video, Audio, PDF, etc..)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5614054" y="1824067"/>
            <a:ext cx="102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HTTP </a:t>
            </a:r>
            <a:r>
              <a:rPr lang="ko-KR" altLang="en-US" sz="140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5130137" y="2239005"/>
            <a:ext cx="1995055" cy="2379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4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C08425-B943-4358-8BE1-086751ECF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7"/>
          <a:stretch/>
        </p:blipFill>
        <p:spPr>
          <a:xfrm>
            <a:off x="0" y="95003"/>
            <a:ext cx="12192000" cy="66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6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973FC-DF49-46D1-B9D4-A43191C1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1"/>
          <a:stretch/>
        </p:blipFill>
        <p:spPr>
          <a:xfrm>
            <a:off x="0" y="95005"/>
            <a:ext cx="12192000" cy="66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956956"/>
            <a:ext cx="5909953" cy="944088"/>
          </a:xfrm>
        </p:spPr>
        <p:txBody>
          <a:bodyPr>
            <a:normAutofit/>
          </a:bodyPr>
          <a:lstStyle/>
          <a:p>
            <a:r>
              <a:rPr lang="ko-KR" altLang="en-US" dirty="0"/>
              <a:t>오리엔테이션</a:t>
            </a:r>
          </a:p>
        </p:txBody>
      </p:sp>
    </p:spTree>
    <p:extLst>
      <p:ext uri="{BB962C8B-B14F-4D97-AF65-F5344CB8AC3E}">
        <p14:creationId xmlns:p14="http://schemas.microsoft.com/office/powerpoint/2010/main" val="36819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5242956" y="3711040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5654632" y="3978235"/>
            <a:ext cx="9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4601688" y="4963886"/>
            <a:ext cx="2185060" cy="7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4536374" y="4750132"/>
            <a:ext cx="2185060" cy="961899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4633354" y="4916381"/>
            <a:ext cx="20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HTML, CSS, JS,</a:t>
            </a:r>
          </a:p>
          <a:p>
            <a:r>
              <a:rPr lang="en-US" altLang="ko-KR" sz="1200" dirty="0"/>
              <a:t>STATIC Files (Image, Video, Audio, PDF, etc..)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5614054" y="1824067"/>
            <a:ext cx="102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HTTP </a:t>
            </a:r>
            <a:r>
              <a:rPr lang="ko-KR" altLang="en-US" sz="140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5130137" y="2239005"/>
            <a:ext cx="1995055" cy="2379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5242956" y="3711040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5654632" y="3978235"/>
            <a:ext cx="9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4601688" y="4963886"/>
            <a:ext cx="2185060" cy="7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4536374" y="4750132"/>
            <a:ext cx="2185060" cy="961899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4633354" y="4916381"/>
            <a:ext cx="20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HTML, CSS, JS,</a:t>
            </a:r>
          </a:p>
          <a:p>
            <a:r>
              <a:rPr lang="en-US" altLang="ko-KR" sz="1200" dirty="0"/>
              <a:t>STATIC Files (Image, Video, Audio, PDF, etc..)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5614054" y="1824067"/>
            <a:ext cx="102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HTTP </a:t>
            </a:r>
            <a:r>
              <a:rPr lang="ko-KR" altLang="en-US" sz="140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5130137" y="2239005"/>
            <a:ext cx="1995055" cy="2379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BD654DF-EA88-4545-83FA-23B1635C6834}"/>
              </a:ext>
            </a:extLst>
          </p:cNvPr>
          <p:cNvSpPr/>
          <p:nvPr/>
        </p:nvSpPr>
        <p:spPr>
          <a:xfrm rot="10800000">
            <a:off x="7012379" y="4901102"/>
            <a:ext cx="2185060" cy="961899"/>
          </a:xfrm>
          <a:prstGeom prst="wedgeRoundRectCallout">
            <a:avLst>
              <a:gd name="adj1" fmla="val 85960"/>
              <a:gd name="adj2" fmla="val 2722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ED196-3589-40C4-8D2A-A1A1223AD6FF}"/>
              </a:ext>
            </a:extLst>
          </p:cNvPr>
          <p:cNvSpPr txBox="1"/>
          <p:nvPr/>
        </p:nvSpPr>
        <p:spPr>
          <a:xfrm>
            <a:off x="7246916" y="5065700"/>
            <a:ext cx="171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URI(</a:t>
            </a:r>
            <a:r>
              <a:rPr lang="en-US" altLang="ko-KR" sz="700" dirty="0"/>
              <a:t>Unified Resource Identifier</a:t>
            </a:r>
            <a:r>
              <a:rPr lang="en-US" altLang="ko-KR" sz="1200" dirty="0"/>
              <a:t>), Attached DATA, Attached Files, etc..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9668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서버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EAA908-F064-4BF5-ABDE-F57E635EF80C}"/>
              </a:ext>
            </a:extLst>
          </p:cNvPr>
          <p:cNvSpPr/>
          <p:nvPr/>
        </p:nvSpPr>
        <p:spPr>
          <a:xfrm>
            <a:off x="2689761" y="1514104"/>
            <a:ext cx="8271164" cy="4518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74C2E42-864B-4894-8A04-F936F5CF5A78}"/>
              </a:ext>
            </a:extLst>
          </p:cNvPr>
          <p:cNvSpPr/>
          <p:nvPr/>
        </p:nvSpPr>
        <p:spPr>
          <a:xfrm>
            <a:off x="1365664" y="3194461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C4193D8-68D5-4F2A-8F17-D9D57B889F10}"/>
              </a:ext>
            </a:extLst>
          </p:cNvPr>
          <p:cNvSpPr/>
          <p:nvPr/>
        </p:nvSpPr>
        <p:spPr>
          <a:xfrm rot="10800000">
            <a:off x="1365664" y="4126676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7477E-6D54-4CB6-AB17-CC53FBCF7685}"/>
              </a:ext>
            </a:extLst>
          </p:cNvPr>
          <p:cNvSpPr txBox="1"/>
          <p:nvPr/>
        </p:nvSpPr>
        <p:spPr>
          <a:xfrm>
            <a:off x="1876301" y="2893710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4EAEAF-1DA7-4D8E-B41C-AEEF8041D860}"/>
              </a:ext>
            </a:extLst>
          </p:cNvPr>
          <p:cNvSpPr txBox="1"/>
          <p:nvPr/>
        </p:nvSpPr>
        <p:spPr>
          <a:xfrm>
            <a:off x="1777340" y="4393871"/>
            <a:ext cx="9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E861C6-FEDF-4479-AC9B-72EDE42784D5}"/>
              </a:ext>
            </a:extLst>
          </p:cNvPr>
          <p:cNvSpPr/>
          <p:nvPr/>
        </p:nvSpPr>
        <p:spPr>
          <a:xfrm>
            <a:off x="3301344" y="2316043"/>
            <a:ext cx="1626919" cy="330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1CAFF-02A8-4035-B084-771F0B32B676}"/>
              </a:ext>
            </a:extLst>
          </p:cNvPr>
          <p:cNvSpPr txBox="1"/>
          <p:nvPr/>
        </p:nvSpPr>
        <p:spPr>
          <a:xfrm>
            <a:off x="3271655" y="1710049"/>
            <a:ext cx="168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웹서버</a:t>
            </a:r>
            <a:endParaRPr lang="en-US" altLang="ko-KR" sz="1400" dirty="0"/>
          </a:p>
          <a:p>
            <a:pPr algn="ctr"/>
            <a:r>
              <a:rPr lang="en-US" altLang="ko-KR" sz="1400" dirty="0"/>
              <a:t>(Apache or Nginx)</a:t>
            </a:r>
            <a:endParaRPr lang="ko-KR" alt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DAF35D-8568-4CB9-8AA7-B34D2AF88BBD}"/>
              </a:ext>
            </a:extLst>
          </p:cNvPr>
          <p:cNvSpPr/>
          <p:nvPr/>
        </p:nvSpPr>
        <p:spPr>
          <a:xfrm>
            <a:off x="5890158" y="2316043"/>
            <a:ext cx="2226623" cy="104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31138-FA81-468E-BC77-B5FBDAD45674}"/>
              </a:ext>
            </a:extLst>
          </p:cNvPr>
          <p:cNvSpPr txBox="1"/>
          <p:nvPr/>
        </p:nvSpPr>
        <p:spPr>
          <a:xfrm>
            <a:off x="6139542" y="1836074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STATIC Files</a:t>
            </a:r>
            <a:endParaRPr lang="ko-KR" alt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9EA28B-8D74-4775-A3D0-331FD981D391}"/>
              </a:ext>
            </a:extLst>
          </p:cNvPr>
          <p:cNvSpPr/>
          <p:nvPr/>
        </p:nvSpPr>
        <p:spPr>
          <a:xfrm>
            <a:off x="5890158" y="4296604"/>
            <a:ext cx="2226623" cy="1320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 </a:t>
            </a:r>
            <a:r>
              <a:rPr lang="ko-KR" altLang="en-US" dirty="0"/>
              <a:t>소스 실행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E8B56-AAC7-436A-A7D9-1F90A928FD08}"/>
              </a:ext>
            </a:extLst>
          </p:cNvPr>
          <p:cNvSpPr txBox="1"/>
          <p:nvPr/>
        </p:nvSpPr>
        <p:spPr>
          <a:xfrm>
            <a:off x="5786251" y="3732176"/>
            <a:ext cx="239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Python Application </a:t>
            </a:r>
            <a:r>
              <a:rPr lang="ko-KR" altLang="en-US" sz="1400" dirty="0"/>
              <a:t>서버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uwsgi</a:t>
            </a:r>
            <a:r>
              <a:rPr lang="en-US" altLang="ko-KR" sz="1400" dirty="0"/>
              <a:t> or </a:t>
            </a:r>
            <a:r>
              <a:rPr lang="en-US" altLang="ko-KR" sz="1400" dirty="0" err="1"/>
              <a:t>gunicorn</a:t>
            </a:r>
            <a:r>
              <a:rPr lang="en-US" altLang="ko-KR" sz="1400" dirty="0"/>
              <a:t> or etc..)</a:t>
            </a:r>
            <a:endParaRPr lang="ko-KR" alt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A8328A-328B-40CB-AC98-70C2DA44A25E}"/>
              </a:ext>
            </a:extLst>
          </p:cNvPr>
          <p:cNvGrpSpPr/>
          <p:nvPr/>
        </p:nvGrpSpPr>
        <p:grpSpPr>
          <a:xfrm>
            <a:off x="5165269" y="2661772"/>
            <a:ext cx="537357" cy="286984"/>
            <a:chOff x="5165269" y="2661772"/>
            <a:chExt cx="537357" cy="28698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01E6C4C9-2126-4FA0-9556-ED90CC8AD40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86952D07-D358-47AB-B98C-E3AC75B5473F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D7159A-F8FC-4963-BAF6-AF66DD12021B}"/>
              </a:ext>
            </a:extLst>
          </p:cNvPr>
          <p:cNvGrpSpPr/>
          <p:nvPr/>
        </p:nvGrpSpPr>
        <p:grpSpPr>
          <a:xfrm>
            <a:off x="5047689" y="4571238"/>
            <a:ext cx="772517" cy="644987"/>
            <a:chOff x="5047689" y="2475605"/>
            <a:chExt cx="772517" cy="644987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45BF65F-4614-4C26-9102-522C77F83FD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572D143E-A7AC-4520-A278-B507A91C47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8004E7-FC26-45D7-9A6B-170EC24A0099}"/>
                </a:ext>
              </a:extLst>
            </p:cNvPr>
            <p:cNvSpPr txBox="1"/>
            <p:nvPr/>
          </p:nvSpPr>
          <p:spPr>
            <a:xfrm>
              <a:off x="5128496" y="2475605"/>
              <a:ext cx="6109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Request</a:t>
              </a:r>
              <a:endParaRPr lang="ko-KR" altLang="en-US" sz="7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2437F3-C8AF-4898-BCC8-098A0D8AA18E}"/>
                </a:ext>
              </a:extLst>
            </p:cNvPr>
            <p:cNvSpPr txBox="1"/>
            <p:nvPr/>
          </p:nvSpPr>
          <p:spPr>
            <a:xfrm>
              <a:off x="5047689" y="2920537"/>
              <a:ext cx="772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Response</a:t>
              </a:r>
              <a:endParaRPr lang="ko-KR" altLang="en-US" sz="700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7FF121-EA30-4D93-BFBC-95CB083E81B7}"/>
              </a:ext>
            </a:extLst>
          </p:cNvPr>
          <p:cNvSpPr/>
          <p:nvPr/>
        </p:nvSpPr>
        <p:spPr>
          <a:xfrm>
            <a:off x="8900559" y="2321626"/>
            <a:ext cx="1620979" cy="329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 or </a:t>
            </a:r>
          </a:p>
          <a:p>
            <a:pPr algn="ctr"/>
            <a:r>
              <a:rPr lang="en-US" altLang="ko-KR" dirty="0"/>
              <a:t>MariaDB or </a:t>
            </a:r>
          </a:p>
          <a:p>
            <a:pPr algn="ctr"/>
            <a:r>
              <a:rPr lang="en-US" altLang="ko-KR" dirty="0"/>
              <a:t>PostgreSQL 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 err="1"/>
              <a:t>etc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CF1071-8B72-47C5-91F7-22894F5B73EC}"/>
              </a:ext>
            </a:extLst>
          </p:cNvPr>
          <p:cNvGrpSpPr/>
          <p:nvPr/>
        </p:nvGrpSpPr>
        <p:grpSpPr>
          <a:xfrm>
            <a:off x="8196447" y="4730653"/>
            <a:ext cx="537357" cy="286984"/>
            <a:chOff x="5165269" y="2661772"/>
            <a:chExt cx="537357" cy="286984"/>
          </a:xfrm>
        </p:grpSpPr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06BAE8CB-5F68-482D-BE7B-CD020174C898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79F8DEB7-2F6E-41A8-91F4-EC53D4C1B3B0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C518C4B-7EA6-437B-B56B-7F6AD8B9C63D}"/>
              </a:ext>
            </a:extLst>
          </p:cNvPr>
          <p:cNvSpPr txBox="1"/>
          <p:nvPr/>
        </p:nvSpPr>
        <p:spPr>
          <a:xfrm>
            <a:off x="8867900" y="1925847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DataBase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614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Django?</a:t>
            </a:r>
            <a:endParaRPr lang="ko-KR" alt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BE9219-1190-414E-8C91-A3DB8D129292}"/>
              </a:ext>
            </a:extLst>
          </p:cNvPr>
          <p:cNvGrpSpPr/>
          <p:nvPr/>
        </p:nvGrpSpPr>
        <p:grpSpPr>
          <a:xfrm>
            <a:off x="747157" y="3113759"/>
            <a:ext cx="1769423" cy="1777160"/>
            <a:chOff x="1365664" y="2893710"/>
            <a:chExt cx="1769423" cy="177716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74C2E42-864B-4894-8A04-F936F5CF5A78}"/>
                </a:ext>
              </a:extLst>
            </p:cNvPr>
            <p:cNvSpPr/>
            <p:nvPr/>
          </p:nvSpPr>
          <p:spPr>
            <a:xfrm>
              <a:off x="1365664" y="3194461"/>
              <a:ext cx="1769423" cy="26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2C4193D8-68D5-4F2A-8F17-D9D57B889F10}"/>
                </a:ext>
              </a:extLst>
            </p:cNvPr>
            <p:cNvSpPr/>
            <p:nvPr/>
          </p:nvSpPr>
          <p:spPr>
            <a:xfrm rot="10800000">
              <a:off x="1365664" y="4126676"/>
              <a:ext cx="1769423" cy="26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B7477E-6D54-4CB6-AB17-CC53FBCF7685}"/>
                </a:ext>
              </a:extLst>
            </p:cNvPr>
            <p:cNvSpPr txBox="1"/>
            <p:nvPr/>
          </p:nvSpPr>
          <p:spPr>
            <a:xfrm>
              <a:off x="1876301" y="2893710"/>
              <a:ext cx="748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Request</a:t>
              </a:r>
              <a:endParaRPr lang="ko-KR" alt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4EAEAF-1DA7-4D8E-B41C-AEEF8041D860}"/>
                </a:ext>
              </a:extLst>
            </p:cNvPr>
            <p:cNvSpPr txBox="1"/>
            <p:nvPr/>
          </p:nvSpPr>
          <p:spPr>
            <a:xfrm>
              <a:off x="1777340" y="4393871"/>
              <a:ext cx="946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Response</a:t>
              </a:r>
              <a:endParaRPr lang="ko-KR" altLang="en-US" sz="1200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E861C6-FEDF-4479-AC9B-72EDE42784D5}"/>
              </a:ext>
            </a:extLst>
          </p:cNvPr>
          <p:cNvSpPr/>
          <p:nvPr/>
        </p:nvSpPr>
        <p:spPr>
          <a:xfrm>
            <a:off x="2792681" y="2351669"/>
            <a:ext cx="1626919" cy="330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1CAFF-02A8-4035-B084-771F0B32B676}"/>
              </a:ext>
            </a:extLst>
          </p:cNvPr>
          <p:cNvSpPr txBox="1"/>
          <p:nvPr/>
        </p:nvSpPr>
        <p:spPr>
          <a:xfrm>
            <a:off x="2762992" y="1916887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urls.py</a:t>
            </a:r>
            <a:endParaRPr lang="ko-KR" alt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A8328A-328B-40CB-AC98-70C2DA44A25E}"/>
              </a:ext>
            </a:extLst>
          </p:cNvPr>
          <p:cNvGrpSpPr/>
          <p:nvPr/>
        </p:nvGrpSpPr>
        <p:grpSpPr>
          <a:xfrm>
            <a:off x="7088579" y="2697926"/>
            <a:ext cx="347351" cy="185508"/>
            <a:chOff x="5165269" y="2661772"/>
            <a:chExt cx="537357" cy="28698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01E6C4C9-2126-4FA0-9556-ED90CC8AD40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86952D07-D358-47AB-B98C-E3AC75B5473F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D7159A-F8FC-4963-BAF6-AF66DD12021B}"/>
              </a:ext>
            </a:extLst>
          </p:cNvPr>
          <p:cNvGrpSpPr/>
          <p:nvPr/>
        </p:nvGrpSpPr>
        <p:grpSpPr>
          <a:xfrm>
            <a:off x="4502416" y="3701738"/>
            <a:ext cx="772517" cy="644987"/>
            <a:chOff x="5047689" y="2475605"/>
            <a:chExt cx="772517" cy="644987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45BF65F-4614-4C26-9102-522C77F83FD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572D143E-A7AC-4520-A278-B507A91C47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8004E7-FC26-45D7-9A6B-170EC24A0099}"/>
                </a:ext>
              </a:extLst>
            </p:cNvPr>
            <p:cNvSpPr txBox="1"/>
            <p:nvPr/>
          </p:nvSpPr>
          <p:spPr>
            <a:xfrm>
              <a:off x="5128496" y="2475605"/>
              <a:ext cx="6109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Request</a:t>
              </a:r>
              <a:endParaRPr lang="ko-KR" altLang="en-US" sz="7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2437F3-C8AF-4898-BCC8-098A0D8AA18E}"/>
                </a:ext>
              </a:extLst>
            </p:cNvPr>
            <p:cNvSpPr txBox="1"/>
            <p:nvPr/>
          </p:nvSpPr>
          <p:spPr>
            <a:xfrm>
              <a:off x="5047689" y="2920537"/>
              <a:ext cx="772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Response</a:t>
              </a:r>
              <a:endParaRPr lang="ko-KR" altLang="en-US" sz="700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7FF121-EA30-4D93-BFBC-95CB083E81B7}"/>
              </a:ext>
            </a:extLst>
          </p:cNvPr>
          <p:cNvSpPr/>
          <p:nvPr/>
        </p:nvSpPr>
        <p:spPr>
          <a:xfrm>
            <a:off x="9721933" y="2346087"/>
            <a:ext cx="1620979" cy="329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 or </a:t>
            </a:r>
          </a:p>
          <a:p>
            <a:pPr algn="ctr"/>
            <a:r>
              <a:rPr lang="en-US" altLang="ko-KR" dirty="0"/>
              <a:t>MariaDB or </a:t>
            </a:r>
          </a:p>
          <a:p>
            <a:pPr algn="ctr"/>
            <a:r>
              <a:rPr lang="en-US" altLang="ko-KR" dirty="0"/>
              <a:t>PostgreSQL 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 err="1"/>
              <a:t>etc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18C4B-7EA6-437B-B56B-7F6AD8B9C63D}"/>
              </a:ext>
            </a:extLst>
          </p:cNvPr>
          <p:cNvSpPr txBox="1"/>
          <p:nvPr/>
        </p:nvSpPr>
        <p:spPr>
          <a:xfrm>
            <a:off x="9689274" y="1950308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DataBase</a:t>
            </a:r>
            <a:endParaRPr lang="ko-KR" alt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B3248D5-54B7-4BE9-925C-B8E6036D4235}"/>
              </a:ext>
            </a:extLst>
          </p:cNvPr>
          <p:cNvSpPr/>
          <p:nvPr/>
        </p:nvSpPr>
        <p:spPr>
          <a:xfrm>
            <a:off x="5357749" y="2346087"/>
            <a:ext cx="1626919" cy="330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33FFD1-F15A-459F-B911-616E683F777D}"/>
              </a:ext>
            </a:extLst>
          </p:cNvPr>
          <p:cNvSpPr txBox="1"/>
          <p:nvPr/>
        </p:nvSpPr>
        <p:spPr>
          <a:xfrm>
            <a:off x="5328060" y="1916887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views.py</a:t>
            </a:r>
            <a:endParaRPr lang="ko-KR" altLang="en-US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128ECD3-221E-4D51-BD7C-66127A8D99AF}"/>
              </a:ext>
            </a:extLst>
          </p:cNvPr>
          <p:cNvSpPr/>
          <p:nvPr/>
        </p:nvSpPr>
        <p:spPr>
          <a:xfrm>
            <a:off x="7539841" y="2346087"/>
            <a:ext cx="1626919" cy="889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17368-66EC-4AB3-A7F7-2F135ED1E6B8}"/>
              </a:ext>
            </a:extLst>
          </p:cNvPr>
          <p:cNvSpPr txBox="1"/>
          <p:nvPr/>
        </p:nvSpPr>
        <p:spPr>
          <a:xfrm>
            <a:off x="7508667" y="1950308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models.py</a:t>
            </a:r>
            <a:endParaRPr lang="ko-KR" altLang="en-US" sz="1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019F0B-71F5-497B-A69B-6FFFAB281FDC}"/>
              </a:ext>
            </a:extLst>
          </p:cNvPr>
          <p:cNvGrpSpPr/>
          <p:nvPr/>
        </p:nvGrpSpPr>
        <p:grpSpPr>
          <a:xfrm>
            <a:off x="9282547" y="2697926"/>
            <a:ext cx="347351" cy="185508"/>
            <a:chOff x="5165269" y="2661772"/>
            <a:chExt cx="537357" cy="286984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7968341C-1710-43FD-B050-1ED9B7ACFE26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31FC10B-2A6B-4231-B660-248979BC8914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639E357-1957-42D7-91FE-FFFCBE581D7A}"/>
              </a:ext>
            </a:extLst>
          </p:cNvPr>
          <p:cNvSpPr/>
          <p:nvPr/>
        </p:nvSpPr>
        <p:spPr>
          <a:xfrm>
            <a:off x="7539841" y="4073969"/>
            <a:ext cx="1626919" cy="1567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531E3C-5E0A-422D-A340-48EC17601BA1}"/>
              </a:ext>
            </a:extLst>
          </p:cNvPr>
          <p:cNvSpPr txBox="1"/>
          <p:nvPr/>
        </p:nvSpPr>
        <p:spPr>
          <a:xfrm>
            <a:off x="7508667" y="3678191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Template</a:t>
            </a:r>
            <a:endParaRPr lang="ko-KR" altLang="en-US" sz="14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360809-60ED-4DB6-9AB8-0328A7340D93}"/>
              </a:ext>
            </a:extLst>
          </p:cNvPr>
          <p:cNvGrpSpPr/>
          <p:nvPr/>
        </p:nvGrpSpPr>
        <p:grpSpPr>
          <a:xfrm>
            <a:off x="7102681" y="4659665"/>
            <a:ext cx="347351" cy="185508"/>
            <a:chOff x="5165269" y="2661772"/>
            <a:chExt cx="537357" cy="286984"/>
          </a:xfrm>
        </p:grpSpPr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3E862FD2-3F3A-4F25-A6C8-AF5A20C9B6C1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2DF04859-88D4-4231-B08A-B424419073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974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Django?</a:t>
            </a:r>
            <a:endParaRPr lang="ko-KR" alt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BE9219-1190-414E-8C91-A3DB8D129292}"/>
              </a:ext>
            </a:extLst>
          </p:cNvPr>
          <p:cNvGrpSpPr/>
          <p:nvPr/>
        </p:nvGrpSpPr>
        <p:grpSpPr>
          <a:xfrm>
            <a:off x="747157" y="3113759"/>
            <a:ext cx="1769423" cy="1777160"/>
            <a:chOff x="1365664" y="2893710"/>
            <a:chExt cx="1769423" cy="177716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74C2E42-864B-4894-8A04-F936F5CF5A78}"/>
                </a:ext>
              </a:extLst>
            </p:cNvPr>
            <p:cNvSpPr/>
            <p:nvPr/>
          </p:nvSpPr>
          <p:spPr>
            <a:xfrm>
              <a:off x="1365664" y="3194461"/>
              <a:ext cx="1769423" cy="26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2C4193D8-68D5-4F2A-8F17-D9D57B889F10}"/>
                </a:ext>
              </a:extLst>
            </p:cNvPr>
            <p:cNvSpPr/>
            <p:nvPr/>
          </p:nvSpPr>
          <p:spPr>
            <a:xfrm rot="10800000">
              <a:off x="1365664" y="4126676"/>
              <a:ext cx="1769423" cy="26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B7477E-6D54-4CB6-AB17-CC53FBCF7685}"/>
                </a:ext>
              </a:extLst>
            </p:cNvPr>
            <p:cNvSpPr txBox="1"/>
            <p:nvPr/>
          </p:nvSpPr>
          <p:spPr>
            <a:xfrm>
              <a:off x="1876301" y="2893710"/>
              <a:ext cx="748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Request</a:t>
              </a:r>
              <a:endParaRPr lang="ko-KR" alt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4EAEAF-1DA7-4D8E-B41C-AEEF8041D860}"/>
                </a:ext>
              </a:extLst>
            </p:cNvPr>
            <p:cNvSpPr txBox="1"/>
            <p:nvPr/>
          </p:nvSpPr>
          <p:spPr>
            <a:xfrm>
              <a:off x="1777340" y="4393871"/>
              <a:ext cx="946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Response</a:t>
              </a:r>
              <a:endParaRPr lang="ko-KR" altLang="en-US" sz="1200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E861C6-FEDF-4479-AC9B-72EDE42784D5}"/>
              </a:ext>
            </a:extLst>
          </p:cNvPr>
          <p:cNvSpPr/>
          <p:nvPr/>
        </p:nvSpPr>
        <p:spPr>
          <a:xfrm>
            <a:off x="2792681" y="2351669"/>
            <a:ext cx="1626919" cy="330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1CAFF-02A8-4035-B084-771F0B32B676}"/>
              </a:ext>
            </a:extLst>
          </p:cNvPr>
          <p:cNvSpPr txBox="1"/>
          <p:nvPr/>
        </p:nvSpPr>
        <p:spPr>
          <a:xfrm>
            <a:off x="2762992" y="1916887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urls.py</a:t>
            </a:r>
            <a:endParaRPr lang="ko-KR" alt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A8328A-328B-40CB-AC98-70C2DA44A25E}"/>
              </a:ext>
            </a:extLst>
          </p:cNvPr>
          <p:cNvGrpSpPr/>
          <p:nvPr/>
        </p:nvGrpSpPr>
        <p:grpSpPr>
          <a:xfrm>
            <a:off x="7088579" y="2697926"/>
            <a:ext cx="347351" cy="185508"/>
            <a:chOff x="5165269" y="2661772"/>
            <a:chExt cx="537357" cy="28698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01E6C4C9-2126-4FA0-9556-ED90CC8AD40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86952D07-D358-47AB-B98C-E3AC75B5473F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D7159A-F8FC-4963-BAF6-AF66DD12021B}"/>
              </a:ext>
            </a:extLst>
          </p:cNvPr>
          <p:cNvGrpSpPr/>
          <p:nvPr/>
        </p:nvGrpSpPr>
        <p:grpSpPr>
          <a:xfrm>
            <a:off x="4502416" y="3701738"/>
            <a:ext cx="772517" cy="644987"/>
            <a:chOff x="5047689" y="2475605"/>
            <a:chExt cx="772517" cy="644987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45BF65F-4614-4C26-9102-522C77F83FDF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572D143E-A7AC-4520-A278-B507A91C47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8004E7-FC26-45D7-9A6B-170EC24A0099}"/>
                </a:ext>
              </a:extLst>
            </p:cNvPr>
            <p:cNvSpPr txBox="1"/>
            <p:nvPr/>
          </p:nvSpPr>
          <p:spPr>
            <a:xfrm>
              <a:off x="5128496" y="2475605"/>
              <a:ext cx="6109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Request</a:t>
              </a:r>
              <a:endParaRPr lang="ko-KR" altLang="en-US" sz="7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2437F3-C8AF-4898-BCC8-098A0D8AA18E}"/>
                </a:ext>
              </a:extLst>
            </p:cNvPr>
            <p:cNvSpPr txBox="1"/>
            <p:nvPr/>
          </p:nvSpPr>
          <p:spPr>
            <a:xfrm>
              <a:off x="5047689" y="2920537"/>
              <a:ext cx="772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Response</a:t>
              </a:r>
              <a:endParaRPr lang="ko-KR" altLang="en-US" sz="700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7FF121-EA30-4D93-BFBC-95CB083E81B7}"/>
              </a:ext>
            </a:extLst>
          </p:cNvPr>
          <p:cNvSpPr/>
          <p:nvPr/>
        </p:nvSpPr>
        <p:spPr>
          <a:xfrm>
            <a:off x="9721933" y="2346087"/>
            <a:ext cx="1620979" cy="329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 or </a:t>
            </a:r>
          </a:p>
          <a:p>
            <a:pPr algn="ctr"/>
            <a:r>
              <a:rPr lang="en-US" altLang="ko-KR" dirty="0"/>
              <a:t>MariaDB or </a:t>
            </a:r>
          </a:p>
          <a:p>
            <a:pPr algn="ctr"/>
            <a:r>
              <a:rPr lang="en-US" altLang="ko-KR" dirty="0"/>
              <a:t>PostgreSQL 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 err="1"/>
              <a:t>etc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18C4B-7EA6-437B-B56B-7F6AD8B9C63D}"/>
              </a:ext>
            </a:extLst>
          </p:cNvPr>
          <p:cNvSpPr txBox="1"/>
          <p:nvPr/>
        </p:nvSpPr>
        <p:spPr>
          <a:xfrm>
            <a:off x="9689274" y="1950308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DataBase</a:t>
            </a:r>
            <a:endParaRPr lang="ko-KR" alt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B3248D5-54B7-4BE9-925C-B8E6036D4235}"/>
              </a:ext>
            </a:extLst>
          </p:cNvPr>
          <p:cNvSpPr/>
          <p:nvPr/>
        </p:nvSpPr>
        <p:spPr>
          <a:xfrm>
            <a:off x="5357749" y="2346087"/>
            <a:ext cx="1626919" cy="330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33FFD1-F15A-459F-B911-616E683F777D}"/>
              </a:ext>
            </a:extLst>
          </p:cNvPr>
          <p:cNvSpPr txBox="1"/>
          <p:nvPr/>
        </p:nvSpPr>
        <p:spPr>
          <a:xfrm>
            <a:off x="5328060" y="1916887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views.py</a:t>
            </a:r>
            <a:endParaRPr lang="ko-KR" altLang="en-US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128ECD3-221E-4D51-BD7C-66127A8D99AF}"/>
              </a:ext>
            </a:extLst>
          </p:cNvPr>
          <p:cNvSpPr/>
          <p:nvPr/>
        </p:nvSpPr>
        <p:spPr>
          <a:xfrm>
            <a:off x="7539841" y="2346087"/>
            <a:ext cx="1626919" cy="889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17368-66EC-4AB3-A7F7-2F135ED1E6B8}"/>
              </a:ext>
            </a:extLst>
          </p:cNvPr>
          <p:cNvSpPr txBox="1"/>
          <p:nvPr/>
        </p:nvSpPr>
        <p:spPr>
          <a:xfrm>
            <a:off x="7508667" y="1950308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models.py</a:t>
            </a:r>
            <a:endParaRPr lang="ko-KR" altLang="en-US" sz="1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019F0B-71F5-497B-A69B-6FFFAB281FDC}"/>
              </a:ext>
            </a:extLst>
          </p:cNvPr>
          <p:cNvGrpSpPr/>
          <p:nvPr/>
        </p:nvGrpSpPr>
        <p:grpSpPr>
          <a:xfrm>
            <a:off x="9282547" y="2697926"/>
            <a:ext cx="347351" cy="185508"/>
            <a:chOff x="5165269" y="2661772"/>
            <a:chExt cx="537357" cy="286984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7968341C-1710-43FD-B050-1ED9B7ACFE26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31FC10B-2A6B-4231-B660-248979BC8914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639E357-1957-42D7-91FE-FFFCBE581D7A}"/>
              </a:ext>
            </a:extLst>
          </p:cNvPr>
          <p:cNvSpPr/>
          <p:nvPr/>
        </p:nvSpPr>
        <p:spPr>
          <a:xfrm>
            <a:off x="7539841" y="4073969"/>
            <a:ext cx="1626919" cy="1567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531E3C-5E0A-422D-A340-48EC17601BA1}"/>
              </a:ext>
            </a:extLst>
          </p:cNvPr>
          <p:cNvSpPr txBox="1"/>
          <p:nvPr/>
        </p:nvSpPr>
        <p:spPr>
          <a:xfrm>
            <a:off x="7508667" y="3678191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Template</a:t>
            </a:r>
            <a:endParaRPr lang="ko-KR" altLang="en-US" sz="14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360809-60ED-4DB6-9AB8-0328A7340D93}"/>
              </a:ext>
            </a:extLst>
          </p:cNvPr>
          <p:cNvGrpSpPr/>
          <p:nvPr/>
        </p:nvGrpSpPr>
        <p:grpSpPr>
          <a:xfrm>
            <a:off x="7102681" y="4659665"/>
            <a:ext cx="347351" cy="185508"/>
            <a:chOff x="5165269" y="2661772"/>
            <a:chExt cx="537357" cy="286984"/>
          </a:xfrm>
        </p:grpSpPr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3E862FD2-3F3A-4F25-A6C8-AF5A20C9B6C1}"/>
                </a:ext>
              </a:extLst>
            </p:cNvPr>
            <p:cNvSpPr/>
            <p:nvPr/>
          </p:nvSpPr>
          <p:spPr>
            <a:xfrm>
              <a:off x="5165269" y="2661772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2DF04859-88D4-4231-B08A-B424419073FC}"/>
                </a:ext>
              </a:extLst>
            </p:cNvPr>
            <p:cNvSpPr/>
            <p:nvPr/>
          </p:nvSpPr>
          <p:spPr>
            <a:xfrm rot="10800000">
              <a:off x="5165269" y="2891360"/>
              <a:ext cx="537357" cy="573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E87579-14E4-47E2-A546-6BB22114F61C}"/>
              </a:ext>
            </a:extLst>
          </p:cNvPr>
          <p:cNvCxnSpPr>
            <a:cxnSpLocks/>
          </p:cNvCxnSpPr>
          <p:nvPr/>
        </p:nvCxnSpPr>
        <p:spPr>
          <a:xfrm>
            <a:off x="1196440" y="953654"/>
            <a:ext cx="10085118" cy="5429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261E5-0F44-4D4D-839E-DFA15B02923C}"/>
              </a:ext>
            </a:extLst>
          </p:cNvPr>
          <p:cNvCxnSpPr>
            <a:cxnSpLocks/>
          </p:cNvCxnSpPr>
          <p:nvPr/>
        </p:nvCxnSpPr>
        <p:spPr>
          <a:xfrm flipH="1">
            <a:off x="910442" y="855023"/>
            <a:ext cx="10371116" cy="5361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1C1CA3-D57B-4182-82E8-934BF4771032}"/>
              </a:ext>
            </a:extLst>
          </p:cNvPr>
          <p:cNvSpPr txBox="1"/>
          <p:nvPr/>
        </p:nvSpPr>
        <p:spPr>
          <a:xfrm>
            <a:off x="3439391" y="5729845"/>
            <a:ext cx="5599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</a:rPr>
              <a:t>나중에 합시다</a:t>
            </a:r>
            <a:r>
              <a:rPr lang="en-US" altLang="ko-KR" sz="6000" dirty="0">
                <a:solidFill>
                  <a:srgbClr val="FF0000"/>
                </a:solidFill>
              </a:rPr>
              <a:t>…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4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99" y="737588"/>
            <a:ext cx="4514602" cy="432132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ACE67-7742-48D3-962E-760D1A1549AD}"/>
              </a:ext>
            </a:extLst>
          </p:cNvPr>
          <p:cNvSpPr/>
          <p:nvPr/>
        </p:nvSpPr>
        <p:spPr>
          <a:xfrm>
            <a:off x="3141024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1335-1B0B-4F39-BF5E-2A432B545A24}"/>
              </a:ext>
            </a:extLst>
          </p:cNvPr>
          <p:cNvSpPr/>
          <p:nvPr/>
        </p:nvSpPr>
        <p:spPr>
          <a:xfrm>
            <a:off x="7655626" y="2321626"/>
            <a:ext cx="1395350" cy="221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729C-F9C4-4927-919F-3CA3C832AB2A}"/>
              </a:ext>
            </a:extLst>
          </p:cNvPr>
          <p:cNvSpPr txBox="1"/>
          <p:nvPr/>
        </p:nvSpPr>
        <p:spPr>
          <a:xfrm>
            <a:off x="3271652" y="1931228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브라우저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312CC-7009-484F-B032-B31EA1FB4797}"/>
              </a:ext>
            </a:extLst>
          </p:cNvPr>
          <p:cNvSpPr txBox="1"/>
          <p:nvPr/>
        </p:nvSpPr>
        <p:spPr>
          <a:xfrm>
            <a:off x="7786254" y="1931229"/>
            <a:ext cx="113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21BC23-87DD-47E4-A2F3-59D7E83EA1CE}"/>
              </a:ext>
            </a:extLst>
          </p:cNvPr>
          <p:cNvSpPr/>
          <p:nvPr/>
        </p:nvSpPr>
        <p:spPr>
          <a:xfrm>
            <a:off x="5242956" y="2778825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E2CDD-1CBA-4F7F-96C0-E8A81CE1BE5D}"/>
              </a:ext>
            </a:extLst>
          </p:cNvPr>
          <p:cNvSpPr/>
          <p:nvPr/>
        </p:nvSpPr>
        <p:spPr>
          <a:xfrm rot="10800000">
            <a:off x="5242956" y="3711040"/>
            <a:ext cx="1769423" cy="267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C930A-3FCF-4E6C-8F51-785D9047920A}"/>
              </a:ext>
            </a:extLst>
          </p:cNvPr>
          <p:cNvSpPr txBox="1"/>
          <p:nvPr/>
        </p:nvSpPr>
        <p:spPr>
          <a:xfrm>
            <a:off x="5753593" y="2478074"/>
            <a:ext cx="74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408D-3C79-4ED8-B691-6AB2144BF2E8}"/>
              </a:ext>
            </a:extLst>
          </p:cNvPr>
          <p:cNvSpPr txBox="1"/>
          <p:nvPr/>
        </p:nvSpPr>
        <p:spPr>
          <a:xfrm>
            <a:off x="5654632" y="3978235"/>
            <a:ext cx="9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FC3DD-53ED-41FC-BC6D-A6A4C2D580FD}"/>
              </a:ext>
            </a:extLst>
          </p:cNvPr>
          <p:cNvSpPr txBox="1"/>
          <p:nvPr/>
        </p:nvSpPr>
        <p:spPr>
          <a:xfrm>
            <a:off x="4601688" y="4963886"/>
            <a:ext cx="2185060" cy="7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EAE0ABE-BF2D-4E7E-B111-C248AE1EE6A0}"/>
              </a:ext>
            </a:extLst>
          </p:cNvPr>
          <p:cNvSpPr/>
          <p:nvPr/>
        </p:nvSpPr>
        <p:spPr>
          <a:xfrm rot="10800000">
            <a:off x="4536374" y="4750132"/>
            <a:ext cx="2185060" cy="961899"/>
          </a:xfrm>
          <a:prstGeom prst="wedgeRoundRectCallout">
            <a:avLst>
              <a:gd name="adj1" fmla="val -23551"/>
              <a:gd name="adj2" fmla="val 963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49A66-7849-47E9-A34C-9764A03891A7}"/>
              </a:ext>
            </a:extLst>
          </p:cNvPr>
          <p:cNvSpPr txBox="1"/>
          <p:nvPr/>
        </p:nvSpPr>
        <p:spPr>
          <a:xfrm>
            <a:off x="4633354" y="4916381"/>
            <a:ext cx="20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HTML, CSS, JS,</a:t>
            </a:r>
          </a:p>
          <a:p>
            <a:r>
              <a:rPr lang="en-US" altLang="ko-KR" sz="1200" dirty="0"/>
              <a:t>STATIC Files (Image, Video, Audio, PDF, etc..)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65397-25C2-44E3-ACA8-AE53610FDC88}"/>
              </a:ext>
            </a:extLst>
          </p:cNvPr>
          <p:cNvSpPr txBox="1"/>
          <p:nvPr/>
        </p:nvSpPr>
        <p:spPr>
          <a:xfrm>
            <a:off x="5614054" y="1824067"/>
            <a:ext cx="102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HTTP </a:t>
            </a:r>
            <a:r>
              <a:rPr lang="ko-KR" altLang="en-US" sz="1400" dirty="0"/>
              <a:t>통신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59992B-A4C7-40A3-ACBB-D9893ECA591E}"/>
              </a:ext>
            </a:extLst>
          </p:cNvPr>
          <p:cNvSpPr/>
          <p:nvPr/>
        </p:nvSpPr>
        <p:spPr>
          <a:xfrm>
            <a:off x="5130137" y="2239005"/>
            <a:ext cx="1995055" cy="2379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BD654DF-EA88-4545-83FA-23B1635C6834}"/>
              </a:ext>
            </a:extLst>
          </p:cNvPr>
          <p:cNvSpPr/>
          <p:nvPr/>
        </p:nvSpPr>
        <p:spPr>
          <a:xfrm rot="10800000">
            <a:off x="7012379" y="4901102"/>
            <a:ext cx="2185060" cy="961899"/>
          </a:xfrm>
          <a:prstGeom prst="wedgeRoundRectCallout">
            <a:avLst>
              <a:gd name="adj1" fmla="val 85960"/>
              <a:gd name="adj2" fmla="val 2722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ED196-3589-40C4-8D2A-A1A1223AD6FF}"/>
              </a:ext>
            </a:extLst>
          </p:cNvPr>
          <p:cNvSpPr txBox="1"/>
          <p:nvPr/>
        </p:nvSpPr>
        <p:spPr>
          <a:xfrm>
            <a:off x="7246916" y="5065700"/>
            <a:ext cx="171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URI(</a:t>
            </a:r>
            <a:r>
              <a:rPr lang="en-US" altLang="ko-KR" sz="700" dirty="0"/>
              <a:t>Unified Resource Identifier</a:t>
            </a:r>
            <a:r>
              <a:rPr lang="en-US" altLang="ko-KR" sz="1200" dirty="0"/>
              <a:t>), Attached DATA, Attached Files, etc..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001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573480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배울 것들</a:t>
            </a:r>
          </a:p>
        </p:txBody>
      </p:sp>
    </p:spTree>
    <p:extLst>
      <p:ext uri="{BB962C8B-B14F-4D97-AF65-F5344CB8AC3E}">
        <p14:creationId xmlns:p14="http://schemas.microsoft.com/office/powerpoint/2010/main" val="205187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573480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배워야만 하는 것들</a:t>
            </a:r>
          </a:p>
        </p:txBody>
      </p:sp>
    </p:spTree>
    <p:extLst>
      <p:ext uri="{BB962C8B-B14F-4D97-AF65-F5344CB8AC3E}">
        <p14:creationId xmlns:p14="http://schemas.microsoft.com/office/powerpoint/2010/main" val="395217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573478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배워야만 하는 것들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EF9682-D965-45F9-942E-FB3F56DCD302}"/>
              </a:ext>
            </a:extLst>
          </p:cNvPr>
          <p:cNvSpPr txBox="1">
            <a:spLocks/>
          </p:cNvSpPr>
          <p:nvPr/>
        </p:nvSpPr>
        <p:spPr>
          <a:xfrm>
            <a:off x="3721057" y="3083554"/>
            <a:ext cx="4749884" cy="69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Front(Client side) - HTML, CSS, JavaScript(jQuery)</a:t>
            </a:r>
          </a:p>
          <a:p>
            <a:pPr algn="l"/>
            <a:r>
              <a:rPr lang="en-US" altLang="ko-KR" sz="1600" dirty="0"/>
              <a:t>Back(Server side) - Python, Django</a:t>
            </a:r>
          </a:p>
        </p:txBody>
      </p:sp>
    </p:spTree>
    <p:extLst>
      <p:ext uri="{BB962C8B-B14F-4D97-AF65-F5344CB8AC3E}">
        <p14:creationId xmlns:p14="http://schemas.microsoft.com/office/powerpoint/2010/main" val="2321129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571359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배워야만 하는 것들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EF9682-D965-45F9-942E-FB3F56DCD302}"/>
              </a:ext>
            </a:extLst>
          </p:cNvPr>
          <p:cNvSpPr txBox="1">
            <a:spLocks/>
          </p:cNvSpPr>
          <p:nvPr/>
        </p:nvSpPr>
        <p:spPr>
          <a:xfrm>
            <a:off x="3721180" y="3083554"/>
            <a:ext cx="4749638" cy="69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Front(Client side) - HTML, CSS, JavaScript(jQuery)</a:t>
            </a:r>
          </a:p>
          <a:p>
            <a:pPr algn="l"/>
            <a:r>
              <a:rPr lang="en-US" altLang="ko-KR" sz="1600" dirty="0"/>
              <a:t>Back(Server side) - Python, Django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0A54DC-02F3-444B-B4CF-A3B7937837A1}"/>
              </a:ext>
            </a:extLst>
          </p:cNvPr>
          <p:cNvGrpSpPr/>
          <p:nvPr/>
        </p:nvGrpSpPr>
        <p:grpSpPr>
          <a:xfrm>
            <a:off x="5672570" y="4245037"/>
            <a:ext cx="2386940" cy="1152688"/>
            <a:chOff x="6834250" y="4019406"/>
            <a:chExt cx="2386940" cy="1152688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9B71CB20-83F6-41B6-A31C-8332D115EA23}"/>
                </a:ext>
              </a:extLst>
            </p:cNvPr>
            <p:cNvSpPr/>
            <p:nvPr/>
          </p:nvSpPr>
          <p:spPr>
            <a:xfrm rot="10800000">
              <a:off x="6834250" y="4019406"/>
              <a:ext cx="2386940" cy="1152688"/>
            </a:xfrm>
            <a:prstGeom prst="wedgeRectCallout">
              <a:avLst>
                <a:gd name="adj1" fmla="val 36879"/>
                <a:gd name="adj2" fmla="val 9443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A4A596-AF9A-4F5C-96C3-5BF40E1BED64}"/>
                </a:ext>
              </a:extLst>
            </p:cNvPr>
            <p:cNvSpPr txBox="1"/>
            <p:nvPr/>
          </p:nvSpPr>
          <p:spPr>
            <a:xfrm>
              <a:off x="6834250" y="4134550"/>
              <a:ext cx="23869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프로그래밍 컨셉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자료형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조건식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조건문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반복자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반복문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함수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클래스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예외처리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주요 라이브러리 등등</a:t>
              </a:r>
              <a:r>
                <a:rPr lang="en-US" altLang="ko-KR" sz="1200" dirty="0"/>
                <a:t>..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61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695204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강사 소개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501" y="2842019"/>
            <a:ext cx="2190998" cy="4771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정우철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29841BF-4D88-4B9D-8084-8EC1CB7FF1C4}"/>
              </a:ext>
            </a:extLst>
          </p:cNvPr>
          <p:cNvSpPr txBox="1">
            <a:spLocks/>
          </p:cNvSpPr>
          <p:nvPr/>
        </p:nvSpPr>
        <p:spPr>
          <a:xfrm>
            <a:off x="5000500" y="3448508"/>
            <a:ext cx="2190998" cy="47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피로그래밍 </a:t>
            </a:r>
            <a:r>
              <a:rPr lang="en-US" altLang="ko-KR" sz="2000" dirty="0"/>
              <a:t>3</a:t>
            </a:r>
            <a:r>
              <a:rPr lang="ko-KR" altLang="en-US" sz="2000" dirty="0"/>
              <a:t>기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6A22EF-B735-4944-A1BC-D980CD2D2B43}"/>
              </a:ext>
            </a:extLst>
          </p:cNvPr>
          <p:cNvSpPr txBox="1">
            <a:spLocks/>
          </p:cNvSpPr>
          <p:nvPr/>
        </p:nvSpPr>
        <p:spPr>
          <a:xfrm>
            <a:off x="3970810" y="4381569"/>
            <a:ext cx="4250377" cy="291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서울대 경영대 학생회 홈페이지 외주 개발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EF9682-D965-45F9-942E-FB3F56DCD302}"/>
              </a:ext>
            </a:extLst>
          </p:cNvPr>
          <p:cNvSpPr txBox="1">
            <a:spLocks/>
          </p:cNvSpPr>
          <p:nvPr/>
        </p:nvSpPr>
        <p:spPr>
          <a:xfrm>
            <a:off x="3331273" y="4808230"/>
            <a:ext cx="5529450" cy="74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약 </a:t>
            </a:r>
            <a:r>
              <a:rPr lang="en-US" altLang="ko-KR" sz="1400" dirty="0"/>
              <a:t>4</a:t>
            </a:r>
            <a:r>
              <a:rPr lang="ko-KR" altLang="en-US" sz="1400" dirty="0"/>
              <a:t>개 스타트업 웹서비스 개발 </a:t>
            </a:r>
            <a:r>
              <a:rPr lang="en-US" altLang="ko-KR" sz="1400" dirty="0"/>
              <a:t>or </a:t>
            </a:r>
            <a:r>
              <a:rPr lang="ko-KR" altLang="en-US" sz="1400" dirty="0"/>
              <a:t>확장</a:t>
            </a:r>
            <a:r>
              <a:rPr lang="en-US" altLang="ko-KR" sz="1400" dirty="0"/>
              <a:t> </a:t>
            </a:r>
            <a:r>
              <a:rPr lang="ko-KR" altLang="en-US" sz="1400" dirty="0"/>
              <a:t>개발</a:t>
            </a:r>
            <a:endParaRPr lang="en-US" altLang="ko-KR" sz="1400" dirty="0"/>
          </a:p>
          <a:p>
            <a:r>
              <a:rPr lang="en-US" altLang="ko-KR" sz="1100" dirty="0" err="1"/>
              <a:t>Weflix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Seoulprice</a:t>
            </a:r>
            <a:r>
              <a:rPr lang="en-US" altLang="ko-KR" sz="1100" dirty="0"/>
              <a:t>, WAGL, </a:t>
            </a:r>
            <a:r>
              <a:rPr lang="en-US" altLang="ko-KR" sz="1100" dirty="0" err="1"/>
              <a:t>AbleHouse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7769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571359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배워야만 하는 것들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EF9682-D965-45F9-942E-FB3F56DCD302}"/>
              </a:ext>
            </a:extLst>
          </p:cNvPr>
          <p:cNvSpPr txBox="1">
            <a:spLocks/>
          </p:cNvSpPr>
          <p:nvPr/>
        </p:nvSpPr>
        <p:spPr>
          <a:xfrm>
            <a:off x="3721180" y="3083554"/>
            <a:ext cx="4749638" cy="69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Front(Client side) - HTML, CSS, JavaScript(jQuery)</a:t>
            </a:r>
          </a:p>
          <a:p>
            <a:pPr algn="l"/>
            <a:r>
              <a:rPr lang="en-US" altLang="ko-KR" sz="1600" dirty="0"/>
              <a:t>Back(Server side) - Python, Django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D73CA-60BA-4800-B39F-3C9ABCC6722B}"/>
              </a:ext>
            </a:extLst>
          </p:cNvPr>
          <p:cNvSpPr txBox="1"/>
          <p:nvPr/>
        </p:nvSpPr>
        <p:spPr>
          <a:xfrm>
            <a:off x="3721180" y="4710297"/>
            <a:ext cx="486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(Optional)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VCS – git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Server Infra – Nginx,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uwsgi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, MySQL or PostgreSQL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0A54DC-02F3-444B-B4CF-A3B7937837A1}"/>
              </a:ext>
            </a:extLst>
          </p:cNvPr>
          <p:cNvGrpSpPr/>
          <p:nvPr/>
        </p:nvGrpSpPr>
        <p:grpSpPr>
          <a:xfrm>
            <a:off x="5672570" y="4245037"/>
            <a:ext cx="2386940" cy="1152688"/>
            <a:chOff x="6834250" y="4019406"/>
            <a:chExt cx="2386940" cy="1152688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9B71CB20-83F6-41B6-A31C-8332D115EA23}"/>
                </a:ext>
              </a:extLst>
            </p:cNvPr>
            <p:cNvSpPr/>
            <p:nvPr/>
          </p:nvSpPr>
          <p:spPr>
            <a:xfrm rot="10800000">
              <a:off x="6834250" y="4019406"/>
              <a:ext cx="2386940" cy="1152688"/>
            </a:xfrm>
            <a:prstGeom prst="wedgeRectCallout">
              <a:avLst>
                <a:gd name="adj1" fmla="val 36879"/>
                <a:gd name="adj2" fmla="val 9443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A4A596-AF9A-4F5C-96C3-5BF40E1BED64}"/>
                </a:ext>
              </a:extLst>
            </p:cNvPr>
            <p:cNvSpPr txBox="1"/>
            <p:nvPr/>
          </p:nvSpPr>
          <p:spPr>
            <a:xfrm>
              <a:off x="6834250" y="4134550"/>
              <a:ext cx="23869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프로그래밍 컨셉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자료형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조건식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조건문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반복자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반복문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함수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클래스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예외처리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주요 라이브러리 등등</a:t>
              </a:r>
              <a:r>
                <a:rPr lang="en-US" altLang="ko-KR" sz="1200" dirty="0"/>
                <a:t>..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212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573484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강의 계획</a:t>
            </a:r>
          </a:p>
        </p:txBody>
      </p:sp>
    </p:spTree>
    <p:extLst>
      <p:ext uri="{BB962C8B-B14F-4D97-AF65-F5344CB8AC3E}">
        <p14:creationId xmlns:p14="http://schemas.microsoft.com/office/powerpoint/2010/main" val="972675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573484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강의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47911-4C73-4524-8049-B6D1673F763B}"/>
              </a:ext>
            </a:extLst>
          </p:cNvPr>
          <p:cNvSpPr txBox="1"/>
          <p:nvPr/>
        </p:nvSpPr>
        <p:spPr>
          <a:xfrm>
            <a:off x="4044538" y="2856016"/>
            <a:ext cx="421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HTML, CSS, JavaScript(jQuery)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7BAB5-7C09-4EB2-B75B-8870F81F4801}"/>
              </a:ext>
            </a:extLst>
          </p:cNvPr>
          <p:cNvSpPr txBox="1"/>
          <p:nvPr/>
        </p:nvSpPr>
        <p:spPr>
          <a:xfrm>
            <a:off x="4044538" y="3225348"/>
            <a:ext cx="421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Python &amp; Crawling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15D3B-96E1-4FFE-AA51-3953B9B03BDE}"/>
              </a:ext>
            </a:extLst>
          </p:cNvPr>
          <p:cNvSpPr txBox="1"/>
          <p:nvPr/>
        </p:nvSpPr>
        <p:spPr>
          <a:xfrm>
            <a:off x="4044537" y="3594680"/>
            <a:ext cx="421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Django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2F2B8-14B6-4CC2-88B4-DBE4E5FE83CC}"/>
              </a:ext>
            </a:extLst>
          </p:cNvPr>
          <p:cNvSpPr txBox="1"/>
          <p:nvPr/>
        </p:nvSpPr>
        <p:spPr>
          <a:xfrm>
            <a:off x="4044537" y="3964012"/>
            <a:ext cx="421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Django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F5480-1542-46A9-988A-BB7D16A3BFD6}"/>
              </a:ext>
            </a:extLst>
          </p:cNvPr>
          <p:cNvSpPr txBox="1"/>
          <p:nvPr/>
        </p:nvSpPr>
        <p:spPr>
          <a:xfrm>
            <a:off x="4044537" y="4333344"/>
            <a:ext cx="421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Django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22C90-1034-4361-9C3C-799E2EA7276E}"/>
              </a:ext>
            </a:extLst>
          </p:cNvPr>
          <p:cNvSpPr txBox="1"/>
          <p:nvPr/>
        </p:nvSpPr>
        <p:spPr>
          <a:xfrm>
            <a:off x="4044537" y="4702676"/>
            <a:ext cx="421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Django Project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79CA2-FCAE-4D84-8BFC-C0895DC683FA}"/>
              </a:ext>
            </a:extLst>
          </p:cNvPr>
          <p:cNvSpPr txBox="1"/>
          <p:nvPr/>
        </p:nvSpPr>
        <p:spPr>
          <a:xfrm>
            <a:off x="4044537" y="5072008"/>
            <a:ext cx="421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Django Project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E7569-4D63-4A5F-B191-60511B069F31}"/>
              </a:ext>
            </a:extLst>
          </p:cNvPr>
          <p:cNvSpPr txBox="1"/>
          <p:nvPr/>
        </p:nvSpPr>
        <p:spPr>
          <a:xfrm>
            <a:off x="4044537" y="5441340"/>
            <a:ext cx="421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Django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2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1573484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숙제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47911-4C73-4524-8049-B6D1673F763B}"/>
              </a:ext>
            </a:extLst>
          </p:cNvPr>
          <p:cNvSpPr txBox="1"/>
          <p:nvPr/>
        </p:nvSpPr>
        <p:spPr>
          <a:xfrm>
            <a:off x="3989613" y="3201854"/>
            <a:ext cx="42127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>
                <a:hlinkClick r:id="rId2"/>
              </a:rPr>
              <a:t>점프 투 파이썬</a:t>
            </a:r>
            <a:r>
              <a:rPr lang="ko-KR" altLang="en-US" dirty="0"/>
              <a:t>“</a:t>
            </a:r>
            <a:r>
              <a:rPr lang="en-US" altLang="ko-KR" dirty="0"/>
              <a:t> </a:t>
            </a:r>
            <a:r>
              <a:rPr lang="ko-KR" altLang="en-US" dirty="0"/>
              <a:t>완독하기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Due : </a:t>
            </a:r>
            <a:r>
              <a:rPr lang="ko-KR" altLang="en-US" sz="1200" dirty="0"/>
              <a:t>다음주 월요일</a:t>
            </a:r>
            <a:r>
              <a:rPr lang="en-US" altLang="ko-KR" sz="1200" dirty="0"/>
              <a:t>(1/8)</a:t>
            </a:r>
          </a:p>
        </p:txBody>
      </p:sp>
    </p:spTree>
    <p:extLst>
      <p:ext uri="{BB962C8B-B14F-4D97-AF65-F5344CB8AC3E}">
        <p14:creationId xmlns:p14="http://schemas.microsoft.com/office/powerpoint/2010/main" val="723161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0B03-B66D-4AF7-8E8D-0E5D1F77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037" y="2614035"/>
            <a:ext cx="1435925" cy="1629930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8571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22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Django?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357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Django?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421" y="3748570"/>
            <a:ext cx="3033156" cy="477137"/>
          </a:xfrm>
        </p:spPr>
        <p:txBody>
          <a:bodyPr>
            <a:normAutofit/>
          </a:bodyPr>
          <a:lstStyle/>
          <a:p>
            <a:r>
              <a:rPr lang="en-US" altLang="ko-KR" dirty="0"/>
              <a:t>Web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19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Framework?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152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Framework?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421" y="3748570"/>
            <a:ext cx="3033156" cy="477137"/>
          </a:xfrm>
        </p:spPr>
        <p:txBody>
          <a:bodyPr>
            <a:normAutofit/>
          </a:bodyPr>
          <a:lstStyle/>
          <a:p>
            <a:r>
              <a:rPr lang="ko-KR" altLang="en-US" dirty="0"/>
              <a:t>뼈대 </a:t>
            </a:r>
            <a:r>
              <a:rPr lang="en-US" altLang="ko-KR" dirty="0"/>
              <a:t>or </a:t>
            </a:r>
            <a:r>
              <a:rPr lang="ko-KR" altLang="en-US" dirty="0"/>
              <a:t>틀 </a:t>
            </a:r>
            <a:r>
              <a:rPr lang="en-US" altLang="ko-KR" dirty="0"/>
              <a:t>or </a:t>
            </a:r>
            <a:r>
              <a:rPr lang="ko-KR" altLang="en-US" dirty="0"/>
              <a:t>바탕</a:t>
            </a:r>
          </a:p>
        </p:txBody>
      </p:sp>
    </p:spTree>
    <p:extLst>
      <p:ext uri="{BB962C8B-B14F-4D97-AF65-F5344CB8AC3E}">
        <p14:creationId xmlns:p14="http://schemas.microsoft.com/office/powerpoint/2010/main" val="6934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Framework?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6338" y="3748570"/>
            <a:ext cx="5909953" cy="1500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마치 공장에서 제품을 프레임으로 찍어내듯 어플리케이션을 찍어내는 도구</a:t>
            </a:r>
            <a:r>
              <a:rPr lang="en-US" altLang="ko-KR" dirty="0"/>
              <a:t>…?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6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Web</a:t>
            </a:r>
            <a:r>
              <a:rPr lang="ko-KR" altLang="en-US" sz="4000" dirty="0"/>
              <a:t> </a:t>
            </a:r>
            <a:r>
              <a:rPr lang="en-US" altLang="ko-KR" sz="4000" dirty="0"/>
              <a:t>Framework?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6338" y="3748570"/>
            <a:ext cx="5909953" cy="1500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 어플리케이션을 찍어내는 도구</a:t>
            </a:r>
          </a:p>
        </p:txBody>
      </p:sp>
    </p:spTree>
    <p:extLst>
      <p:ext uri="{BB962C8B-B14F-4D97-AF65-F5344CB8AC3E}">
        <p14:creationId xmlns:p14="http://schemas.microsoft.com/office/powerpoint/2010/main" val="336436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576</Words>
  <Application>Microsoft Office PowerPoint</Application>
  <PresentationFormat>Widescreen</PresentationFormat>
  <Paragraphs>182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Theme</vt:lpstr>
      <vt:lpstr>피로그래밍 8기</vt:lpstr>
      <vt:lpstr>오리엔테이션</vt:lpstr>
      <vt:lpstr>강사 소개</vt:lpstr>
      <vt:lpstr>Django?</vt:lpstr>
      <vt:lpstr>Django?</vt:lpstr>
      <vt:lpstr>Framework?</vt:lpstr>
      <vt:lpstr>Framework?</vt:lpstr>
      <vt:lpstr>Framework?</vt:lpstr>
      <vt:lpstr>Web Framework?</vt:lpstr>
      <vt:lpstr>웹?</vt:lpstr>
      <vt:lpstr>웹?</vt:lpstr>
      <vt:lpstr>웹?</vt:lpstr>
      <vt:lpstr>웹?</vt:lpstr>
      <vt:lpstr>웹?</vt:lpstr>
      <vt:lpstr>웹?</vt:lpstr>
      <vt:lpstr>웹?</vt:lpstr>
      <vt:lpstr>웹?</vt:lpstr>
      <vt:lpstr>PowerPoint Presentation</vt:lpstr>
      <vt:lpstr>PowerPoint Presentation</vt:lpstr>
      <vt:lpstr>웹?</vt:lpstr>
      <vt:lpstr>웹?</vt:lpstr>
      <vt:lpstr>서버?</vt:lpstr>
      <vt:lpstr>Django?</vt:lpstr>
      <vt:lpstr>Django?</vt:lpstr>
      <vt:lpstr>웹</vt:lpstr>
      <vt:lpstr>배울 것들</vt:lpstr>
      <vt:lpstr>배워야만 하는 것들</vt:lpstr>
      <vt:lpstr>배워야만 하는 것들</vt:lpstr>
      <vt:lpstr>배워야만 하는 것들</vt:lpstr>
      <vt:lpstr>배워야만 하는 것들</vt:lpstr>
      <vt:lpstr>강의 계획</vt:lpstr>
      <vt:lpstr>강의 계획</vt:lpstr>
      <vt:lpstr>숙제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피로그래밍 8기</dc:title>
  <dc:creator>정우철</dc:creator>
  <cp:lastModifiedBy> </cp:lastModifiedBy>
  <cp:revision>28</cp:revision>
  <dcterms:created xsi:type="dcterms:W3CDTF">2018-01-01T09:02:14Z</dcterms:created>
  <dcterms:modified xsi:type="dcterms:W3CDTF">2018-01-02T16:00:09Z</dcterms:modified>
</cp:coreProperties>
</file>