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652F8-B8CA-41E5-A4B9-5680D1D6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D8781-0EB4-5D47-B9FB-6652C7B99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 dirty="0" err="1"/>
              <a:t>피로그래밍</a:t>
            </a:r>
            <a:r>
              <a:rPr lang="ko-KR" altLang="en-US" sz="4800" dirty="0"/>
              <a:t> 강의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A377-E66B-DB42-B8BB-18A78D34C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안성빈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2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BEE6-64E0-5B4A-BB9C-84E246D5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일대일 관계 </a:t>
            </a:r>
            <a:r>
              <a:rPr lang="en-US" altLang="ko-KR" b="1" dirty="0"/>
              <a:t>(</a:t>
            </a:r>
            <a:r>
              <a:rPr lang="en-US" b="1" dirty="0"/>
              <a:t>One-to-one relationship)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601-0AAA-0A45-965B-98A82AB8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테이블의 하나의 레코드가 다른 테이블의 단 하나의 </a:t>
            </a:r>
            <a:r>
              <a:rPr lang="ko-KR" altLang="en-US" dirty="0" err="1"/>
              <a:t>레코드만을</a:t>
            </a:r>
            <a:r>
              <a:rPr lang="ko-KR" altLang="en-US" dirty="0"/>
              <a:t> 참조할 때</a:t>
            </a:r>
            <a:r>
              <a:rPr lang="en-US" altLang="ko-KR" dirty="0"/>
              <a:t>, </a:t>
            </a:r>
            <a:r>
              <a:rPr lang="ko-KR" altLang="en-US" dirty="0"/>
              <a:t>이 두 모델간의 관계를 일대일 관계 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일대일 관계는 어떤 테이블을 구조적으로 </a:t>
            </a:r>
            <a:r>
              <a:rPr lang="ko-KR" altLang="en-US" b="1" dirty="0"/>
              <a:t>확장</a:t>
            </a:r>
            <a:r>
              <a:rPr lang="ko-KR" altLang="en-US" dirty="0"/>
              <a:t>시킬 때 가장 유용하게 쓰인다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다음의 예를 보자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1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6171-5061-BC4C-8482-C3115174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OneToOneField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3AD6-8B14-3F42-ADE8-34B5AC82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 </a:t>
            </a:r>
            <a:r>
              <a:rPr lang="ko-KR" altLang="en-US" dirty="0"/>
              <a:t>에서 모델에 일대일 관계 필드를 추가하려면 </a:t>
            </a:r>
            <a:r>
              <a:rPr lang="en-US" dirty="0" err="1"/>
              <a:t>OneToOneField</a:t>
            </a:r>
            <a:r>
              <a:rPr lang="en-US" dirty="0"/>
              <a:t> </a:t>
            </a:r>
            <a:r>
              <a:rPr lang="ko-KR" altLang="en-US" dirty="0" err="1"/>
              <a:t>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dirty="0" err="1"/>
              <a:t>OneToOneField</a:t>
            </a:r>
            <a:r>
              <a:rPr lang="en-US" dirty="0"/>
              <a:t> </a:t>
            </a:r>
            <a:r>
              <a:rPr lang="ko-KR" altLang="en-US" dirty="0"/>
              <a:t>는 </a:t>
            </a:r>
            <a:r>
              <a:rPr lang="en-US" dirty="0" err="1"/>
              <a:t>ForignKey</a:t>
            </a:r>
            <a:r>
              <a:rPr lang="en-US" dirty="0"/>
              <a:t> </a:t>
            </a:r>
            <a:r>
              <a:rPr lang="ko-KR" altLang="en-US" dirty="0"/>
              <a:t>필드에 </a:t>
            </a:r>
            <a:r>
              <a:rPr lang="en-US" dirty="0"/>
              <a:t>unique=True </a:t>
            </a:r>
            <a:r>
              <a:rPr lang="ko-KR" altLang="en-US" dirty="0"/>
              <a:t>옵션을 준 것과 동일하게 동작한다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필드의 값은 반드시 고유한 값이어야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재귀적 관계와 아직 정의되지 않은 관계 또한 </a:t>
            </a:r>
            <a:r>
              <a:rPr lang="en-US" dirty="0" err="1"/>
              <a:t>ForignKey</a:t>
            </a:r>
            <a:r>
              <a:rPr lang="en-US" dirty="0"/>
              <a:t> </a:t>
            </a:r>
            <a:r>
              <a:rPr lang="ko-KR" altLang="en-US" dirty="0"/>
              <a:t>필드와 동일한 방식으로 설정한다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5B01A-B525-2A40-90FB-BB108AF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/>
              <a:t>대표적으로 프로필과 유저의 관계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30DE7-A74B-2142-9435-99F7A5EAA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0" y="2139484"/>
            <a:ext cx="931025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27A4-3355-F844-A115-9D97322A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장고 모델 관계 종류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4B1D-1DC4-1F43-BC6C-2BD8DA4A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다대일 </a:t>
            </a:r>
            <a:r>
              <a:rPr lang="en-US" altLang="ko-KR" dirty="0"/>
              <a:t>(Many to One)</a:t>
            </a:r>
          </a:p>
          <a:p>
            <a:r>
              <a:rPr lang="ko-KR" altLang="en-US" dirty="0"/>
              <a:t>다대다 </a:t>
            </a:r>
            <a:r>
              <a:rPr lang="en-US" altLang="ko-KR" dirty="0"/>
              <a:t>(Many to Many)</a:t>
            </a:r>
          </a:p>
          <a:p>
            <a:r>
              <a:rPr lang="ko-KR" altLang="en-US" dirty="0"/>
              <a:t>일대일 </a:t>
            </a:r>
            <a:r>
              <a:rPr lang="en-US" altLang="ko-KR" dirty="0"/>
              <a:t>(One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8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EC7-FC9E-944E-90A9-E74E53AE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다대일 관계 </a:t>
            </a:r>
            <a:r>
              <a:rPr lang="en-US" altLang="ko-KR" b="1" dirty="0"/>
              <a:t>(</a:t>
            </a:r>
            <a:r>
              <a:rPr lang="en-US" b="1" dirty="0"/>
              <a:t>Many-to-one relationships)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E638-BE13-6147-AA5C-C1C6186F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테이블에 있는 한 개 이상의 레코드가 다른 테이블에 있는 하나의 레코드를 참조할 때</a:t>
            </a:r>
            <a:r>
              <a:rPr lang="en-US" altLang="ko-KR" dirty="0"/>
              <a:t>, </a:t>
            </a:r>
            <a:r>
              <a:rPr lang="ko-KR" altLang="en-US" dirty="0"/>
              <a:t>두 모델간의 관계를 </a:t>
            </a:r>
            <a:r>
              <a:rPr lang="ko-KR" altLang="en-US" b="1" dirty="0"/>
              <a:t>다대일 관계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en-US" dirty="0"/>
              <a:t>Customer – order </a:t>
            </a:r>
            <a:r>
              <a:rPr lang="ko-KR" altLang="en-US" dirty="0"/>
              <a:t>테이블의 관계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07F55-2A90-EB46-849F-325C25A7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Foreign key </a:t>
            </a:r>
            <a:r>
              <a:rPr lang="ko-KR" altLang="en-US" dirty="0"/>
              <a:t>에서 </a:t>
            </a:r>
            <a:r>
              <a:rPr lang="en-US" dirty="0"/>
              <a:t>On delete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5AAF428-1DA4-9F40-9062-997D5BB2F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3417401"/>
            <a:ext cx="11097349" cy="15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24BF-90C2-814F-89A7-5BAAA9B9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on_delete</a:t>
            </a:r>
            <a:r>
              <a:rPr lang="en-US" b="1" dirty="0"/>
              <a:t> </a:t>
            </a:r>
            <a:r>
              <a:rPr lang="ko-KR" altLang="en-US" b="1" dirty="0"/>
              <a:t>옵션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06F4-317A-B245-BD4C-3770DF81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on_delete</a:t>
            </a:r>
            <a:r>
              <a:rPr lang="en-US" dirty="0"/>
              <a:t> </a:t>
            </a:r>
            <a:r>
              <a:rPr lang="ko-KR" altLang="en-US" dirty="0"/>
              <a:t>은 레코드를 삭제했을 때</a:t>
            </a:r>
            <a:r>
              <a:rPr lang="en-US" altLang="ko-KR" dirty="0"/>
              <a:t>, </a:t>
            </a:r>
            <a:r>
              <a:rPr lang="ko-KR" altLang="en-US" dirty="0"/>
              <a:t>그 레코드를 참조하는 레코드들에 대한 행동을 정의한다</a:t>
            </a:r>
            <a:r>
              <a:rPr lang="en-US" altLang="ko-KR" dirty="0"/>
              <a:t>. </a:t>
            </a:r>
            <a:r>
              <a:rPr lang="ko-KR" altLang="en-US" dirty="0"/>
              <a:t>현재는 반드시 명시하지 않아도 되지만</a:t>
            </a:r>
            <a:r>
              <a:rPr lang="en-US" altLang="ko-KR" dirty="0"/>
              <a:t>, </a:t>
            </a:r>
            <a:r>
              <a:rPr lang="en-US" dirty="0"/>
              <a:t>Django 2.0 </a:t>
            </a:r>
            <a:r>
              <a:rPr lang="ko-KR" altLang="en-US" dirty="0"/>
              <a:t>버전부터는 필수 옵션이 된다</a:t>
            </a:r>
            <a:r>
              <a:rPr lang="en-US" altLang="ko-KR" dirty="0"/>
              <a:t>. </a:t>
            </a:r>
            <a:r>
              <a:rPr lang="ko-KR" altLang="en-US" dirty="0"/>
              <a:t>다음과 같은 옵션값들이 있다</a:t>
            </a:r>
            <a:r>
              <a:rPr lang="en-US" altLang="ko-KR" dirty="0"/>
              <a:t>.</a:t>
            </a:r>
          </a:p>
          <a:p>
            <a:r>
              <a:rPr lang="en-US" dirty="0" err="1"/>
              <a:t>models.CASCADE</a:t>
            </a:r>
            <a:r>
              <a:rPr lang="en-US" dirty="0"/>
              <a:t>: </a:t>
            </a:r>
            <a:r>
              <a:rPr lang="ko-KR" altLang="en-US" dirty="0"/>
              <a:t>레코드가 삭제되면</a:t>
            </a:r>
            <a:r>
              <a:rPr lang="en-US" altLang="ko-KR" dirty="0"/>
              <a:t>, </a:t>
            </a:r>
            <a:r>
              <a:rPr lang="ko-KR" altLang="en-US" dirty="0"/>
              <a:t>그 레코드를 </a:t>
            </a:r>
            <a:r>
              <a:rPr lang="ko-KR" altLang="en-US" dirty="0" err="1"/>
              <a:t>외래키로</a:t>
            </a:r>
            <a:r>
              <a:rPr lang="ko-KR" altLang="en-US" dirty="0"/>
              <a:t> 참조하고 있는 모든 레코드들을 함께 삭제한다</a:t>
            </a:r>
            <a:r>
              <a:rPr lang="en-US" altLang="ko-KR" dirty="0"/>
              <a:t>. </a:t>
            </a:r>
            <a:r>
              <a:rPr lang="ko-KR" altLang="en-US" dirty="0"/>
              <a:t>현재 </a:t>
            </a:r>
            <a:r>
              <a:rPr lang="en-US" dirty="0"/>
              <a:t>Django </a:t>
            </a:r>
            <a:r>
              <a:rPr lang="ko-KR" altLang="en-US" dirty="0"/>
              <a:t>버전에서 </a:t>
            </a:r>
            <a:r>
              <a:rPr lang="en-US" dirty="0" err="1"/>
              <a:t>on_delete</a:t>
            </a:r>
            <a:r>
              <a:rPr lang="en-US" dirty="0"/>
              <a:t> </a:t>
            </a:r>
            <a:r>
              <a:rPr lang="ko-KR" altLang="en-US" dirty="0"/>
              <a:t>값을 명시하지 않았을 경우의 기본값이다</a:t>
            </a:r>
            <a:r>
              <a:rPr lang="en-US" altLang="ko-KR" dirty="0"/>
              <a:t>.</a:t>
            </a:r>
          </a:p>
          <a:p>
            <a:r>
              <a:rPr lang="en-US" dirty="0" err="1"/>
              <a:t>models.PROTECT</a:t>
            </a:r>
            <a:r>
              <a:rPr lang="en-US" dirty="0"/>
              <a:t>: </a:t>
            </a:r>
            <a:r>
              <a:rPr lang="ko-KR" altLang="en-US" dirty="0" err="1"/>
              <a:t>외래키가</a:t>
            </a:r>
            <a:r>
              <a:rPr lang="ko-KR" altLang="en-US" dirty="0"/>
              <a:t> 참조하고 있는 레코드를 삭제하지 못하게 만든다</a:t>
            </a:r>
            <a:r>
              <a:rPr lang="en-US" altLang="ko-KR" dirty="0"/>
              <a:t>. </a:t>
            </a:r>
            <a:r>
              <a:rPr lang="ko-KR" altLang="en-US" dirty="0"/>
              <a:t>삭제를 시도하면 </a:t>
            </a:r>
            <a:r>
              <a:rPr lang="en-US" dirty="0" err="1"/>
              <a:t>ProtectedError</a:t>
            </a:r>
            <a:r>
              <a:rPr lang="en-US" dirty="0"/>
              <a:t> </a:t>
            </a:r>
            <a:r>
              <a:rPr lang="ko-KR" altLang="en-US" dirty="0" err="1"/>
              <a:t>를</a:t>
            </a:r>
            <a:r>
              <a:rPr lang="ko-KR" altLang="en-US" dirty="0"/>
              <a:t> 발생시킨다</a:t>
            </a:r>
            <a:r>
              <a:rPr lang="en-US" altLang="ko-KR" dirty="0"/>
              <a:t>.</a:t>
            </a:r>
          </a:p>
          <a:p>
            <a:r>
              <a:rPr lang="en-US" dirty="0" err="1"/>
              <a:t>models.SET_NULL</a:t>
            </a:r>
            <a:r>
              <a:rPr lang="en-US" dirty="0"/>
              <a:t>: </a:t>
            </a:r>
            <a:r>
              <a:rPr lang="ko-KR" altLang="en-US" dirty="0" err="1"/>
              <a:t>외래키가</a:t>
            </a:r>
            <a:r>
              <a:rPr lang="ko-KR" altLang="en-US" dirty="0"/>
              <a:t> 참조하고 있는 레코드가 삭제되면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필드의 값이 </a:t>
            </a:r>
            <a:r>
              <a:rPr lang="en-US" dirty="0"/>
              <a:t>null 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 err="1"/>
              <a:t>외래키</a:t>
            </a:r>
            <a:r>
              <a:rPr lang="ko-KR" altLang="en-US" dirty="0"/>
              <a:t> 필드에 </a:t>
            </a:r>
            <a:r>
              <a:rPr lang="en-US" dirty="0"/>
              <a:t>null=True </a:t>
            </a:r>
            <a:r>
              <a:rPr lang="ko-KR" altLang="en-US" dirty="0"/>
              <a:t>옵션이 있을 때만 가능함</a:t>
            </a:r>
            <a:r>
              <a:rPr lang="en-US" altLang="ko-KR" dirty="0"/>
              <a:t>.</a:t>
            </a:r>
          </a:p>
          <a:p>
            <a:r>
              <a:rPr lang="en-US" dirty="0" err="1"/>
              <a:t>models.SET_DEFAULT</a:t>
            </a:r>
            <a:r>
              <a:rPr lang="en-US" dirty="0"/>
              <a:t>: </a:t>
            </a:r>
            <a:r>
              <a:rPr lang="ko-KR" altLang="en-US" dirty="0" err="1"/>
              <a:t>외래키가</a:t>
            </a:r>
            <a:r>
              <a:rPr lang="ko-KR" altLang="en-US" dirty="0"/>
              <a:t> 참조하고 있는 레코드가 삭제되면</a:t>
            </a:r>
            <a:r>
              <a:rPr lang="en-US" altLang="ko-KR" dirty="0"/>
              <a:t>, </a:t>
            </a:r>
            <a:r>
              <a:rPr lang="ko-KR" altLang="en-US" dirty="0" err="1"/>
              <a:t>외래키</a:t>
            </a:r>
            <a:r>
              <a:rPr lang="ko-KR" altLang="en-US" dirty="0"/>
              <a:t> 필드의 값이 기본값으로 바뀐다</a:t>
            </a:r>
            <a:r>
              <a:rPr lang="en-US" altLang="ko-KR" dirty="0"/>
              <a:t>. </a:t>
            </a:r>
            <a:r>
              <a:rPr lang="en-US" dirty="0"/>
              <a:t>default </a:t>
            </a:r>
            <a:r>
              <a:rPr lang="ko-KR" altLang="en-US" dirty="0"/>
              <a:t>옵션이 설정되어 있을 때만 가능함</a:t>
            </a:r>
            <a:r>
              <a:rPr lang="en-US" altLang="ko-KR" dirty="0"/>
              <a:t>.</a:t>
            </a:r>
          </a:p>
          <a:p>
            <a:r>
              <a:rPr lang="en-US" dirty="0" err="1"/>
              <a:t>models.SET</a:t>
            </a:r>
            <a:r>
              <a:rPr lang="en-US" dirty="0"/>
              <a:t>(): SET() </a:t>
            </a:r>
            <a:r>
              <a:rPr lang="ko-KR" altLang="en-US" dirty="0"/>
              <a:t>함수에 값이나 </a:t>
            </a:r>
            <a:r>
              <a:rPr lang="ko-KR" altLang="en-US" dirty="0" err="1"/>
              <a:t>호출가능한</a:t>
            </a:r>
            <a:r>
              <a:rPr lang="ko-KR" altLang="en-US" dirty="0"/>
              <a:t> 객체를 전달할 수 있으며</a:t>
            </a:r>
            <a:r>
              <a:rPr lang="en-US" altLang="ko-KR" dirty="0"/>
              <a:t>,</a:t>
            </a:r>
            <a:r>
              <a:rPr lang="ko-KR" altLang="en-US" dirty="0" err="1"/>
              <a:t>외래키가</a:t>
            </a:r>
            <a:r>
              <a:rPr lang="ko-KR" altLang="en-US" dirty="0"/>
              <a:t> 참조하고 있는 레코드가 삭제되면 전달된 값 또는 객체를 호출한 결과로 </a:t>
            </a:r>
            <a:r>
              <a:rPr lang="ko-KR" altLang="en-US" dirty="0" err="1"/>
              <a:t>외래키</a:t>
            </a:r>
            <a:r>
              <a:rPr lang="ko-KR" altLang="en-US" dirty="0"/>
              <a:t> 필드를 채운다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7BAAE-7451-D84E-86D6-1DC2C893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order table </a:t>
            </a:r>
            <a:r>
              <a:rPr lang="ko-KR" altLang="en-US" dirty="0"/>
              <a:t>에서 </a:t>
            </a:r>
            <a:r>
              <a:rPr lang="en-US" altLang="ko-KR" dirty="0"/>
              <a:t>customer</a:t>
            </a:r>
            <a:r>
              <a:rPr lang="ko-KR" altLang="en-US" dirty="0"/>
              <a:t>는 </a:t>
            </a:r>
            <a:r>
              <a:rPr lang="en-US" altLang="ko-KR" dirty="0"/>
              <a:t>customer table</a:t>
            </a:r>
            <a:r>
              <a:rPr lang="ko-KR" altLang="en-US" dirty="0"/>
              <a:t>을 참고하고 있음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8BEEA-F2E5-354F-AEB4-01E46478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858660"/>
            <a:ext cx="5596128" cy="2658160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C3D20D-0D25-D140-857F-C52954BD2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0302" y="3033539"/>
            <a:ext cx="5596128" cy="23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7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B104-701C-5B4D-AA92-DB4E921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다대다 관계 </a:t>
            </a:r>
            <a:r>
              <a:rPr lang="en-US" altLang="ko-KR" b="1" dirty="0"/>
              <a:t>(</a:t>
            </a:r>
            <a:r>
              <a:rPr lang="en-US" b="1" dirty="0"/>
              <a:t>Many-to-many relationship)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C78F-DC75-A74B-804C-7A4A8F94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테이블의 하나 이상의 레코드가 다른 테이블의 하나 이상의 레코드를 참조할 때</a:t>
            </a:r>
            <a:r>
              <a:rPr lang="en-US" altLang="ko-KR" dirty="0"/>
              <a:t>, </a:t>
            </a:r>
            <a:r>
              <a:rPr lang="ko-KR" altLang="en-US" dirty="0"/>
              <a:t>두 모델간의 관계를 다대다 관계 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다대다 관계를 표현할 때는</a:t>
            </a:r>
            <a:r>
              <a:rPr lang="en-US" altLang="ko-KR" dirty="0"/>
              <a:t>, </a:t>
            </a:r>
            <a:r>
              <a:rPr lang="ko-KR" altLang="en-US" dirty="0"/>
              <a:t>두 테이블 사이의 관계를 표현하기 위해 참조 정보를 담은 새로운 테이블을 </a:t>
            </a:r>
            <a:r>
              <a:rPr lang="ko-KR" altLang="en-US" dirty="0" err="1"/>
              <a:t>생성하게된다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36AF9-03A7-BF41-95F7-0D1AB9E3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가장 대표적인 댓글 달기 기능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13063-9910-B146-B869-6C382BB95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401" y="2091095"/>
            <a:ext cx="867266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4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99F0FA-6451-8545-BE9C-5746BC50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346"/>
          <a:stretch/>
        </p:blipFill>
        <p:spPr>
          <a:xfrm>
            <a:off x="796130" y="632129"/>
            <a:ext cx="10691603" cy="5330771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957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A41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피로그래밍 강의</vt:lpstr>
      <vt:lpstr>장고 모델 관계 종류</vt:lpstr>
      <vt:lpstr>다대일 관계 (Many-to-one relationships)</vt:lpstr>
      <vt:lpstr>Foreign key 에서 On delete</vt:lpstr>
      <vt:lpstr>on_delete 옵션</vt:lpstr>
      <vt:lpstr>order table 에서 customer는 customer table을 참고하고 있음</vt:lpstr>
      <vt:lpstr>다대다 관계 (Many-to-many relationship)</vt:lpstr>
      <vt:lpstr>가장 대표적인 댓글 달기 기능</vt:lpstr>
      <vt:lpstr>PowerPoint Presentation</vt:lpstr>
      <vt:lpstr>일대일 관계 (One-to-one relationship)</vt:lpstr>
      <vt:lpstr>OneToOneField</vt:lpstr>
      <vt:lpstr>대표적으로 프로필과 유저의 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피로그래밍 강의</dc:title>
  <dc:creator>안성빈</dc:creator>
  <cp:lastModifiedBy>안성빈</cp:lastModifiedBy>
  <cp:revision>1</cp:revision>
  <dcterms:created xsi:type="dcterms:W3CDTF">2020-01-21T03:47:52Z</dcterms:created>
  <dcterms:modified xsi:type="dcterms:W3CDTF">2020-01-21T03:47:55Z</dcterms:modified>
</cp:coreProperties>
</file>