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1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D4E5B-009B-4E0D-A99E-4377ECD61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E237E3-0FF8-423E-AAC3-E126B7454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C71E7-A168-469E-88DE-935D73DB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8351-5AEF-4110-9A6B-8170698E669D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70CD1-F798-47F5-8CB6-E2A86429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2DFDBA-4C10-4CA5-B993-9CA7F5A0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001E-931A-4FE6-887F-511504924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30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68857-AAF9-44AC-B2B0-B8557487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89CD06-4F0C-46F6-9FE7-C1D85744B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5443B-4258-4AAB-BEE9-0729089A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8351-5AEF-4110-9A6B-8170698E669D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92DF71-31A4-496F-B3BE-40C29F35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35DD0-E7B2-425B-9C56-5A27B82B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001E-931A-4FE6-887F-511504924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46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27303-1B47-48A6-8B55-E711790FD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AF3342-87C1-4110-9CEE-3DED93D0F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8BAD95-5C8D-47FB-902A-08716643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8351-5AEF-4110-9A6B-8170698E669D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51BA4-D78F-4FDA-A7D7-BD98B6F4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E303B5-AAA3-4156-8480-77F30783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001E-931A-4FE6-887F-511504924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00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33BD1-9ED0-4110-8684-89315D89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B2469-4A53-42D1-B004-AD910959B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EEFEE-ED41-475E-882B-8BE30414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8351-5AEF-4110-9A6B-8170698E669D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671C1E-8863-493B-9804-E392EFB2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A16EF-DCBA-472A-BF8C-36990B3E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001E-931A-4FE6-887F-511504924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66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4F64F-DE87-41BC-8893-324B9098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8F9081-4F0D-4CD0-9AFF-2EB0C1B4F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B65A5-9536-4931-880E-53F510C9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8351-5AEF-4110-9A6B-8170698E669D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B9F54-63BF-40C5-8EC0-9C8EF8AF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879E0-F5FA-42E9-91CE-0F61508D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001E-931A-4FE6-887F-511504924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7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76A35-1FF9-4897-8159-189CD641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4C859-8F0F-46C8-AB7C-259326826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8034F3-044A-43A0-B46D-FC931CBF8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632355-7166-4C65-A5D3-A1679C137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8351-5AEF-4110-9A6B-8170698E669D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30D215-3D0F-405F-B40F-7968BE396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8ECE53-A6BE-4814-9A75-3A5D908A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001E-931A-4FE6-887F-511504924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32860-7330-40DF-872F-02FC040E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855622-A8B6-4AC0-92FD-FF8533AC8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199060-1B1A-4422-B760-5EB7209DF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BC52A9-CF42-4A3D-AA62-6741940F6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E1D2F1-1E8D-4F4A-968D-B25C8D296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FBC100-4048-4807-9754-455251FB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8351-5AEF-4110-9A6B-8170698E669D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730496-B28A-4F95-BA74-060A4BAD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4409F9-7772-4E44-AD28-5E179644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001E-931A-4FE6-887F-511504924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78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0BC69-C306-4498-8ADD-D18D0F54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3AFF2B-A9CF-486B-BD5D-E08917CA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8351-5AEF-4110-9A6B-8170698E669D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4D3073-D5CA-4925-87F1-90677F28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89F7D6-9B21-419C-95A9-A5FAE76C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001E-931A-4FE6-887F-511504924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02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22F851-7CFD-46FD-B7EC-C3EEDE87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8351-5AEF-4110-9A6B-8170698E669D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752F76-C9DA-4553-B82D-174F2517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CF3E79-7D27-440D-A858-15196635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001E-931A-4FE6-887F-511504924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03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F8460-11A0-461B-B5A9-0FF464FC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18794-8152-4A79-A7F7-DE293F2CF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BA4059-5118-45F4-9BBA-8A64F1643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B60833-B318-4B62-A1F3-FF8E01CA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8351-5AEF-4110-9A6B-8170698E669D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31AB53-1D30-474E-8464-50253154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330B00-DE30-4335-9C1A-7A101C60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001E-931A-4FE6-887F-511504924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03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20878-A505-4BBA-9592-A2DBF74B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41A74F-443E-42DD-A33A-27708C38F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D4F783-128C-46AE-BF35-976AEC0C5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681DAB-0A0D-40DF-B35F-BD41A691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8351-5AEF-4110-9A6B-8170698E669D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BC4961-B6A1-404C-A897-278323FF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C4A499-997E-4134-8F7F-B411A082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001E-931A-4FE6-887F-511504924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45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652B4B-6C1D-4BEC-BBBC-A6E70CF01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2D8CA6-3873-4920-A195-51B64FF06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7D6B74-9269-4DAD-8003-4BDC2A1E1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58351-5AEF-4110-9A6B-8170698E669D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62C02-E00F-4056-831F-EC371BC9B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5A42A0-4393-4CAE-9783-5245F44CD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F001E-931A-4FE6-887F-511504924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89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13D9A8B-95F5-412E-9A6C-16A1BD1C6AB0}"/>
              </a:ext>
            </a:extLst>
          </p:cNvPr>
          <p:cNvGrpSpPr/>
          <p:nvPr/>
        </p:nvGrpSpPr>
        <p:grpSpPr>
          <a:xfrm>
            <a:off x="6380021" y="2514600"/>
            <a:ext cx="975360" cy="1283732"/>
            <a:chOff x="6380021" y="2514600"/>
            <a:chExt cx="975360" cy="1283732"/>
          </a:xfrm>
        </p:grpSpPr>
        <p:pic>
          <p:nvPicPr>
            <p:cNvPr id="9" name="그래픽 8" descr="데이터베이스">
              <a:extLst>
                <a:ext uri="{FF2B5EF4-FFF2-40B4-BE49-F238E27FC236}">
                  <a16:creationId xmlns:a16="http://schemas.microsoft.com/office/drawing/2014/main" id="{A519E2D4-AF81-4FDC-82AA-131DC5717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80021" y="2514600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9B624F-66D2-41AB-94E6-035096236524}"/>
                </a:ext>
              </a:extLst>
            </p:cNvPr>
            <p:cNvSpPr txBox="1"/>
            <p:nvPr/>
          </p:nvSpPr>
          <p:spPr>
            <a:xfrm>
              <a:off x="6440981" y="34290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Server</a:t>
              </a:r>
              <a:endParaRPr lang="ko-KR" altLang="en-US" b="1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8FAED8B-A006-45D4-BE55-8E91CA0E6F35}"/>
              </a:ext>
            </a:extLst>
          </p:cNvPr>
          <p:cNvGrpSpPr/>
          <p:nvPr/>
        </p:nvGrpSpPr>
        <p:grpSpPr>
          <a:xfrm>
            <a:off x="4125192" y="2514600"/>
            <a:ext cx="975360" cy="1283732"/>
            <a:chOff x="4125192" y="2514600"/>
            <a:chExt cx="975360" cy="1283732"/>
          </a:xfrm>
        </p:grpSpPr>
        <p:pic>
          <p:nvPicPr>
            <p:cNvPr id="7" name="그래픽 6" descr="컴퓨터">
              <a:extLst>
                <a:ext uri="{FF2B5EF4-FFF2-40B4-BE49-F238E27FC236}">
                  <a16:creationId xmlns:a16="http://schemas.microsoft.com/office/drawing/2014/main" id="{A51415CF-F638-40FC-8AA9-BB20ECC2F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25192" y="2514600"/>
              <a:ext cx="914400" cy="914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4BEB18-EDD2-48E4-B35E-674D8560DB3D}"/>
                </a:ext>
              </a:extLst>
            </p:cNvPr>
            <p:cNvSpPr txBox="1"/>
            <p:nvPr/>
          </p:nvSpPr>
          <p:spPr>
            <a:xfrm>
              <a:off x="4186152" y="34290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Client</a:t>
              </a:r>
              <a:endParaRPr lang="ko-KR" altLang="en-US" b="1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597A440-4C4C-457E-BFEB-54625CDF3183}"/>
              </a:ext>
            </a:extLst>
          </p:cNvPr>
          <p:cNvGrpSpPr/>
          <p:nvPr/>
        </p:nvGrpSpPr>
        <p:grpSpPr>
          <a:xfrm>
            <a:off x="1870363" y="2514600"/>
            <a:ext cx="1036320" cy="1283732"/>
            <a:chOff x="1870363" y="2514600"/>
            <a:chExt cx="1036320" cy="1283732"/>
          </a:xfrm>
        </p:grpSpPr>
        <p:pic>
          <p:nvPicPr>
            <p:cNvPr id="11" name="그래픽 10" descr="남자">
              <a:extLst>
                <a:ext uri="{FF2B5EF4-FFF2-40B4-BE49-F238E27FC236}">
                  <a16:creationId xmlns:a16="http://schemas.microsoft.com/office/drawing/2014/main" id="{4D1A4F94-E21B-443B-9EA9-0EDADBA98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70363" y="2514600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3E1B7C-6854-4CB0-BF4F-784B307E7D05}"/>
                </a:ext>
              </a:extLst>
            </p:cNvPr>
            <p:cNvSpPr txBox="1"/>
            <p:nvPr/>
          </p:nvSpPr>
          <p:spPr>
            <a:xfrm>
              <a:off x="1992283" y="34290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User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2656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38A703A6-8688-44B1-8603-959B8B5E011B}"/>
              </a:ext>
            </a:extLst>
          </p:cNvPr>
          <p:cNvGrpSpPr/>
          <p:nvPr/>
        </p:nvGrpSpPr>
        <p:grpSpPr>
          <a:xfrm>
            <a:off x="1067094" y="641623"/>
            <a:ext cx="7238706" cy="3036633"/>
            <a:chOff x="2228805" y="1823086"/>
            <a:chExt cx="5247220" cy="187451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327F4F4-0CA2-4FA6-9BBF-9D6AEDC24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28805" y="2154674"/>
              <a:ext cx="1036410" cy="137171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D0EB96C-AD3B-4EAD-B81C-CC31FA3DA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2982" y="2154673"/>
              <a:ext cx="975445" cy="137171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289D142-03B4-48F7-A933-E77B450C0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76194" y="2154674"/>
              <a:ext cx="999831" cy="1371719"/>
            </a:xfrm>
            <a:prstGeom prst="rect">
              <a:avLst/>
            </a:prstGeom>
          </p:spPr>
        </p:pic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99AA9101-080F-4B40-AC1C-ABB720DB33C1}"/>
                </a:ext>
              </a:extLst>
            </p:cNvPr>
            <p:cNvCxnSpPr>
              <a:cxnSpLocks/>
            </p:cNvCxnSpPr>
            <p:nvPr/>
          </p:nvCxnSpPr>
          <p:spPr>
            <a:xfrm>
              <a:off x="3265215" y="2623185"/>
              <a:ext cx="868635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4F0C515D-C067-4F7B-82A3-BCC532ED56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7595" y="2916734"/>
              <a:ext cx="868635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1E6F01E-BA97-4E6E-8F9D-DE14DF273710}"/>
                </a:ext>
              </a:extLst>
            </p:cNvPr>
            <p:cNvCxnSpPr>
              <a:cxnSpLocks/>
            </p:cNvCxnSpPr>
            <p:nvPr/>
          </p:nvCxnSpPr>
          <p:spPr>
            <a:xfrm>
              <a:off x="5574052" y="2600325"/>
              <a:ext cx="8686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3759EACF-7494-4393-B8F3-FAA59F6936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6432" y="2893874"/>
              <a:ext cx="8686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96CC5894-710F-41EB-AFD5-F6DAA6109452}"/>
                </a:ext>
              </a:extLst>
            </p:cNvPr>
            <p:cNvSpPr/>
            <p:nvPr/>
          </p:nvSpPr>
          <p:spPr>
            <a:xfrm>
              <a:off x="3669030" y="1823086"/>
              <a:ext cx="2369820" cy="1874516"/>
            </a:xfrm>
            <a:prstGeom prst="round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EEF1E28-6081-43FD-AAD8-288403AAADEE}"/>
              </a:ext>
            </a:extLst>
          </p:cNvPr>
          <p:cNvGrpSpPr/>
          <p:nvPr/>
        </p:nvGrpSpPr>
        <p:grpSpPr>
          <a:xfrm>
            <a:off x="1306818" y="4645615"/>
            <a:ext cx="2732576" cy="307777"/>
            <a:chOff x="6653359" y="4658141"/>
            <a:chExt cx="2732576" cy="307777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E3A6BE6-1EEA-4463-A882-D3F5343129AB}"/>
                </a:ext>
              </a:extLst>
            </p:cNvPr>
            <p:cNvCxnSpPr>
              <a:cxnSpLocks/>
            </p:cNvCxnSpPr>
            <p:nvPr/>
          </p:nvCxnSpPr>
          <p:spPr>
            <a:xfrm>
              <a:off x="6653359" y="4812030"/>
              <a:ext cx="606596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B08B6F-4CD7-4357-95F1-1B477177633C}"/>
                </a:ext>
              </a:extLst>
            </p:cNvPr>
            <p:cNvSpPr txBox="1"/>
            <p:nvPr/>
          </p:nvSpPr>
          <p:spPr>
            <a:xfrm>
              <a:off x="7389495" y="4658141"/>
              <a:ext cx="1996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User interaction</a:t>
              </a:r>
              <a:endParaRPr lang="ko-KR" altLang="en-US" sz="1400" b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6A2D2EF-105C-4E84-8483-9347DBE72BFD}"/>
              </a:ext>
            </a:extLst>
          </p:cNvPr>
          <p:cNvGrpSpPr/>
          <p:nvPr/>
        </p:nvGrpSpPr>
        <p:grpSpPr>
          <a:xfrm>
            <a:off x="1306818" y="5070654"/>
            <a:ext cx="2868973" cy="523220"/>
            <a:chOff x="6653359" y="5029376"/>
            <a:chExt cx="2685499" cy="523220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AA3E103E-79E7-4A31-9839-E118C492CB1B}"/>
                </a:ext>
              </a:extLst>
            </p:cNvPr>
            <p:cNvCxnSpPr>
              <a:cxnSpLocks/>
            </p:cNvCxnSpPr>
            <p:nvPr/>
          </p:nvCxnSpPr>
          <p:spPr>
            <a:xfrm>
              <a:off x="6653359" y="5185410"/>
              <a:ext cx="5678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EF7F08-B159-4206-829D-927E41644C2A}"/>
                </a:ext>
              </a:extLst>
            </p:cNvPr>
            <p:cNvSpPr txBox="1"/>
            <p:nvPr/>
          </p:nvSpPr>
          <p:spPr>
            <a:xfrm>
              <a:off x="7342418" y="5029376"/>
              <a:ext cx="1996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Socket communication</a:t>
              </a:r>
              <a:endParaRPr lang="ko-KR" altLang="en-US" sz="1400" b="1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D96F0FB-3BB5-4A39-A8A9-0F390C682AB8}"/>
              </a:ext>
            </a:extLst>
          </p:cNvPr>
          <p:cNvGrpSpPr/>
          <p:nvPr/>
        </p:nvGrpSpPr>
        <p:grpSpPr>
          <a:xfrm>
            <a:off x="1306818" y="4220576"/>
            <a:ext cx="3118486" cy="307777"/>
            <a:chOff x="6663689" y="4208560"/>
            <a:chExt cx="3118486" cy="307777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ECD1F5FF-92B1-45ED-A9B6-8141EC4FE187}"/>
                </a:ext>
              </a:extLst>
            </p:cNvPr>
            <p:cNvSpPr/>
            <p:nvPr/>
          </p:nvSpPr>
          <p:spPr>
            <a:xfrm>
              <a:off x="6663689" y="4267199"/>
              <a:ext cx="596266" cy="190501"/>
            </a:xfrm>
            <a:prstGeom prst="round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7D58A1-77E3-48D5-9FB6-B9A2BCBBCA9D}"/>
                </a:ext>
              </a:extLst>
            </p:cNvPr>
            <p:cNvSpPr txBox="1"/>
            <p:nvPr/>
          </p:nvSpPr>
          <p:spPr>
            <a:xfrm>
              <a:off x="7389495" y="4208560"/>
              <a:ext cx="2392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Client system boundary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4870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8F6C69C-7D45-445D-8C95-CAB97428C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971" y="1593945"/>
            <a:ext cx="7449958" cy="367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1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435065-3888-4B21-BBDA-B69AFB4C08FB}"/>
              </a:ext>
            </a:extLst>
          </p:cNvPr>
          <p:cNvSpPr/>
          <p:nvPr/>
        </p:nvSpPr>
        <p:spPr>
          <a:xfrm>
            <a:off x="2886075" y="1695450"/>
            <a:ext cx="3186700" cy="319087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12E45AE-4577-4CB9-88F0-F2256BF2AAB0}"/>
              </a:ext>
            </a:extLst>
          </p:cNvPr>
          <p:cNvSpPr/>
          <p:nvPr/>
        </p:nvSpPr>
        <p:spPr>
          <a:xfrm>
            <a:off x="6448421" y="1695450"/>
            <a:ext cx="2490780" cy="3187166"/>
          </a:xfrm>
          <a:prstGeom prst="roundRect">
            <a:avLst/>
          </a:prstGeom>
          <a:noFill/>
          <a:ln w="28575"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D8C1BBF3-3A6B-48B7-8DD2-00A02122077C}"/>
              </a:ext>
            </a:extLst>
          </p:cNvPr>
          <p:cNvSpPr/>
          <p:nvPr/>
        </p:nvSpPr>
        <p:spPr>
          <a:xfrm>
            <a:off x="9886976" y="2258506"/>
            <a:ext cx="1304925" cy="40954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6606054F-2562-4368-8F89-183A40D324D2}"/>
              </a:ext>
            </a:extLst>
          </p:cNvPr>
          <p:cNvSpPr/>
          <p:nvPr/>
        </p:nvSpPr>
        <p:spPr>
          <a:xfrm>
            <a:off x="611977" y="4043571"/>
            <a:ext cx="1304925" cy="40954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7BA1E54D-AE4A-4DAD-9204-B982F7C49DE8}"/>
              </a:ext>
            </a:extLst>
          </p:cNvPr>
          <p:cNvSpPr/>
          <p:nvPr/>
        </p:nvSpPr>
        <p:spPr>
          <a:xfrm>
            <a:off x="679839" y="2258506"/>
            <a:ext cx="1304925" cy="409548"/>
          </a:xfrm>
          <a:prstGeom prst="parallelogram">
            <a:avLst/>
          </a:prstGeom>
          <a:ln>
            <a:solidFill>
              <a:srgbClr val="ED7D3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432EB206-A04B-4A0A-94AC-4B15F8133E72}"/>
              </a:ext>
            </a:extLst>
          </p:cNvPr>
          <p:cNvSpPr/>
          <p:nvPr/>
        </p:nvSpPr>
        <p:spPr>
          <a:xfrm>
            <a:off x="9886976" y="4136405"/>
            <a:ext cx="1304925" cy="409548"/>
          </a:xfrm>
          <a:prstGeom prst="parallelogram">
            <a:avLst/>
          </a:prstGeom>
          <a:ln>
            <a:solidFill>
              <a:srgbClr val="ED7D3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F5AB661-B879-46AF-9540-ACF88C23843F}"/>
              </a:ext>
            </a:extLst>
          </p:cNvPr>
          <p:cNvSpPr/>
          <p:nvPr/>
        </p:nvSpPr>
        <p:spPr>
          <a:xfrm>
            <a:off x="2428875" y="1074470"/>
            <a:ext cx="6953250" cy="4507169"/>
          </a:xfrm>
          <a:prstGeom prst="roundRect">
            <a:avLst/>
          </a:prstGeom>
          <a:noFill/>
          <a:ln w="28575"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52A4AC-16EF-4C4D-B158-8AB2884BCB2D}"/>
              </a:ext>
            </a:extLst>
          </p:cNvPr>
          <p:cNvSpPr txBox="1"/>
          <p:nvPr/>
        </p:nvSpPr>
        <p:spPr>
          <a:xfrm>
            <a:off x="6838342" y="1663756"/>
            <a:ext cx="20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Dummy Server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9299B7-B117-41E1-88DE-BD4A53B7BABA}"/>
              </a:ext>
            </a:extLst>
          </p:cNvPr>
          <p:cNvSpPr txBox="1"/>
          <p:nvPr/>
        </p:nvSpPr>
        <p:spPr>
          <a:xfrm>
            <a:off x="4566034" y="692673"/>
            <a:ext cx="301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Module test environment</a:t>
            </a:r>
            <a:endParaRPr lang="ko-KR" altLang="en-US" b="1" dirty="0"/>
          </a:p>
        </p:txBody>
      </p:sp>
      <p:sp>
        <p:nvSpPr>
          <p:cNvPr id="40" name="원통형 39">
            <a:extLst>
              <a:ext uri="{FF2B5EF4-FFF2-40B4-BE49-F238E27FC236}">
                <a16:creationId xmlns:a16="http://schemas.microsoft.com/office/drawing/2014/main" id="{3E3FD00C-902B-4BED-B24A-D84C9A89FC24}"/>
              </a:ext>
            </a:extLst>
          </p:cNvPr>
          <p:cNvSpPr/>
          <p:nvPr/>
        </p:nvSpPr>
        <p:spPr>
          <a:xfrm rot="5400000">
            <a:off x="5872162" y="2966012"/>
            <a:ext cx="809625" cy="81915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02842977-622D-4D13-983C-94D64A6BC1D6}"/>
              </a:ext>
            </a:extLst>
          </p:cNvPr>
          <p:cNvCxnSpPr>
            <a:cxnSpLocks/>
            <a:endCxn id="16" idx="5"/>
          </p:cNvCxnSpPr>
          <p:nvPr/>
        </p:nvCxnSpPr>
        <p:spPr>
          <a:xfrm flipV="1">
            <a:off x="6486530" y="2463280"/>
            <a:ext cx="3451640" cy="76354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DD7CF12-541E-430E-AC23-329DAAB7A480}"/>
              </a:ext>
            </a:extLst>
          </p:cNvPr>
          <p:cNvSpPr txBox="1"/>
          <p:nvPr/>
        </p:nvSpPr>
        <p:spPr>
          <a:xfrm>
            <a:off x="5833455" y="2879357"/>
            <a:ext cx="20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Socket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73F221-B4C7-40F2-9D51-F4D17A70D3FF}"/>
              </a:ext>
            </a:extLst>
          </p:cNvPr>
          <p:cNvSpPr txBox="1"/>
          <p:nvPr/>
        </p:nvSpPr>
        <p:spPr>
          <a:xfrm>
            <a:off x="3895694" y="1676400"/>
            <a:ext cx="20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Module</a:t>
            </a:r>
            <a:endParaRPr lang="ko-KR" altLang="en-US" b="1" dirty="0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F5ADAB98-E357-405D-8952-3D0C0BEC0740}"/>
              </a:ext>
            </a:extLst>
          </p:cNvPr>
          <p:cNvCxnSpPr>
            <a:cxnSpLocks/>
            <a:endCxn id="17" idx="2"/>
          </p:cNvCxnSpPr>
          <p:nvPr/>
        </p:nvCxnSpPr>
        <p:spPr>
          <a:xfrm rot="10800000" flipV="1">
            <a:off x="1865709" y="3561599"/>
            <a:ext cx="4112392" cy="686745"/>
          </a:xfrm>
          <a:prstGeom prst="bentConnector3">
            <a:avLst>
              <a:gd name="adj1" fmla="val 40735"/>
            </a:avLst>
          </a:prstGeom>
          <a:ln w="19050">
            <a:solidFill>
              <a:srgbClr val="A5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BD9514A5-7B7A-433F-A275-90DA0A090998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933571" y="2463280"/>
            <a:ext cx="4282079" cy="771713"/>
          </a:xfrm>
          <a:prstGeom prst="bentConnector3">
            <a:avLst>
              <a:gd name="adj1" fmla="val 49333"/>
            </a:avLst>
          </a:prstGeom>
          <a:ln w="19050">
            <a:solidFill>
              <a:srgbClr val="A5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244CDCD1-BD72-4538-954A-90DF42CBD2FA}"/>
              </a:ext>
            </a:extLst>
          </p:cNvPr>
          <p:cNvCxnSpPr>
            <a:cxnSpLocks/>
            <a:endCxn id="19" idx="5"/>
          </p:cNvCxnSpPr>
          <p:nvPr/>
        </p:nvCxnSpPr>
        <p:spPr>
          <a:xfrm>
            <a:off x="6497229" y="3542519"/>
            <a:ext cx="3440941" cy="798660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순서도: 판단 61">
            <a:extLst>
              <a:ext uri="{FF2B5EF4-FFF2-40B4-BE49-F238E27FC236}">
                <a16:creationId xmlns:a16="http://schemas.microsoft.com/office/drawing/2014/main" id="{3D53274E-28DD-495E-BB73-886B69779B37}"/>
              </a:ext>
            </a:extLst>
          </p:cNvPr>
          <p:cNvSpPr/>
          <p:nvPr/>
        </p:nvSpPr>
        <p:spPr>
          <a:xfrm>
            <a:off x="3165866" y="2612706"/>
            <a:ext cx="1760337" cy="44632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입력 형식검증</a:t>
            </a:r>
          </a:p>
        </p:txBody>
      </p:sp>
      <p:sp>
        <p:nvSpPr>
          <p:cNvPr id="52" name="순서도: 판단 51">
            <a:extLst>
              <a:ext uri="{FF2B5EF4-FFF2-40B4-BE49-F238E27FC236}">
                <a16:creationId xmlns:a16="http://schemas.microsoft.com/office/drawing/2014/main" id="{8B158605-69F3-4861-8874-8C90BE37C9E3}"/>
              </a:ext>
            </a:extLst>
          </p:cNvPr>
          <p:cNvSpPr/>
          <p:nvPr/>
        </p:nvSpPr>
        <p:spPr>
          <a:xfrm>
            <a:off x="3374834" y="3654799"/>
            <a:ext cx="1868664" cy="5040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수신된 정보 처리</a:t>
            </a:r>
          </a:p>
        </p:txBody>
      </p:sp>
      <p:sp>
        <p:nvSpPr>
          <p:cNvPr id="76" name="순서도: 천공 테이프 75">
            <a:extLst>
              <a:ext uri="{FF2B5EF4-FFF2-40B4-BE49-F238E27FC236}">
                <a16:creationId xmlns:a16="http://schemas.microsoft.com/office/drawing/2014/main" id="{7367BADF-0790-4F82-99B0-803472930C29}"/>
              </a:ext>
            </a:extLst>
          </p:cNvPr>
          <p:cNvSpPr/>
          <p:nvPr/>
        </p:nvSpPr>
        <p:spPr>
          <a:xfrm>
            <a:off x="298839" y="6257925"/>
            <a:ext cx="1057275" cy="60007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화면에 출력</a:t>
            </a:r>
          </a:p>
        </p:txBody>
      </p:sp>
    </p:spTree>
    <p:extLst>
      <p:ext uri="{BB962C8B-B14F-4D97-AF65-F5344CB8AC3E}">
        <p14:creationId xmlns:p14="http://schemas.microsoft.com/office/powerpoint/2010/main" val="237594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435065-3888-4B21-BBDA-B69AFB4C08FB}"/>
              </a:ext>
            </a:extLst>
          </p:cNvPr>
          <p:cNvSpPr/>
          <p:nvPr/>
        </p:nvSpPr>
        <p:spPr>
          <a:xfrm>
            <a:off x="2886075" y="1695450"/>
            <a:ext cx="3186700" cy="319087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12E45AE-4577-4CB9-88F0-F2256BF2AAB0}"/>
              </a:ext>
            </a:extLst>
          </p:cNvPr>
          <p:cNvSpPr/>
          <p:nvPr/>
        </p:nvSpPr>
        <p:spPr>
          <a:xfrm>
            <a:off x="6448421" y="1695450"/>
            <a:ext cx="2490780" cy="3187166"/>
          </a:xfrm>
          <a:prstGeom prst="roundRect">
            <a:avLst/>
          </a:prstGeom>
          <a:noFill/>
          <a:ln w="28575"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F5AB661-B879-46AF-9540-ACF88C23843F}"/>
              </a:ext>
            </a:extLst>
          </p:cNvPr>
          <p:cNvSpPr/>
          <p:nvPr/>
        </p:nvSpPr>
        <p:spPr>
          <a:xfrm>
            <a:off x="2428875" y="1074470"/>
            <a:ext cx="6953250" cy="4507169"/>
          </a:xfrm>
          <a:prstGeom prst="roundRect">
            <a:avLst/>
          </a:prstGeom>
          <a:noFill/>
          <a:ln w="28575"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52A4AC-16EF-4C4D-B158-8AB2884BCB2D}"/>
              </a:ext>
            </a:extLst>
          </p:cNvPr>
          <p:cNvSpPr txBox="1"/>
          <p:nvPr/>
        </p:nvSpPr>
        <p:spPr>
          <a:xfrm>
            <a:off x="6838342" y="1663756"/>
            <a:ext cx="20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Dummy Server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9299B7-B117-41E1-88DE-BD4A53B7BABA}"/>
              </a:ext>
            </a:extLst>
          </p:cNvPr>
          <p:cNvSpPr txBox="1"/>
          <p:nvPr/>
        </p:nvSpPr>
        <p:spPr>
          <a:xfrm>
            <a:off x="4566034" y="692673"/>
            <a:ext cx="301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Module test environment</a:t>
            </a:r>
            <a:endParaRPr lang="ko-KR" altLang="en-US" b="1" dirty="0"/>
          </a:p>
        </p:txBody>
      </p:sp>
      <p:sp>
        <p:nvSpPr>
          <p:cNvPr id="40" name="원통형 39">
            <a:extLst>
              <a:ext uri="{FF2B5EF4-FFF2-40B4-BE49-F238E27FC236}">
                <a16:creationId xmlns:a16="http://schemas.microsoft.com/office/drawing/2014/main" id="{3E3FD00C-902B-4BED-B24A-D84C9A89FC24}"/>
              </a:ext>
            </a:extLst>
          </p:cNvPr>
          <p:cNvSpPr/>
          <p:nvPr/>
        </p:nvSpPr>
        <p:spPr>
          <a:xfrm rot="5400000">
            <a:off x="5872162" y="2966012"/>
            <a:ext cx="809625" cy="81915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02842977-622D-4D13-983C-94D64A6BC1D6}"/>
              </a:ext>
            </a:extLst>
          </p:cNvPr>
          <p:cNvCxnSpPr>
            <a:cxnSpLocks/>
          </p:cNvCxnSpPr>
          <p:nvPr/>
        </p:nvCxnSpPr>
        <p:spPr>
          <a:xfrm flipV="1">
            <a:off x="6486530" y="2463280"/>
            <a:ext cx="3451640" cy="76354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DD7CF12-541E-430E-AC23-329DAAB7A480}"/>
              </a:ext>
            </a:extLst>
          </p:cNvPr>
          <p:cNvSpPr txBox="1"/>
          <p:nvPr/>
        </p:nvSpPr>
        <p:spPr>
          <a:xfrm>
            <a:off x="5833455" y="2879357"/>
            <a:ext cx="20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Socket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73F221-B4C7-40F2-9D51-F4D17A70D3FF}"/>
              </a:ext>
            </a:extLst>
          </p:cNvPr>
          <p:cNvSpPr txBox="1"/>
          <p:nvPr/>
        </p:nvSpPr>
        <p:spPr>
          <a:xfrm>
            <a:off x="3895694" y="1676400"/>
            <a:ext cx="20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Module</a:t>
            </a:r>
            <a:endParaRPr lang="ko-KR" altLang="en-US" b="1" dirty="0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F5ADAB98-E357-405D-8952-3D0C0BEC0740}"/>
              </a:ext>
            </a:extLst>
          </p:cNvPr>
          <p:cNvCxnSpPr>
            <a:cxnSpLocks/>
            <a:endCxn id="84" idx="6"/>
          </p:cNvCxnSpPr>
          <p:nvPr/>
        </p:nvCxnSpPr>
        <p:spPr>
          <a:xfrm rot="10800000" flipV="1">
            <a:off x="1912135" y="3561599"/>
            <a:ext cx="4065969" cy="686746"/>
          </a:xfrm>
          <a:prstGeom prst="bentConnector3">
            <a:avLst>
              <a:gd name="adj1" fmla="val 50000"/>
            </a:avLst>
          </a:prstGeom>
          <a:ln w="19050">
            <a:solidFill>
              <a:srgbClr val="A5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BD9514A5-7B7A-433F-A275-90DA0A090998}"/>
              </a:ext>
            </a:extLst>
          </p:cNvPr>
          <p:cNvCxnSpPr>
            <a:cxnSpLocks/>
            <a:stCxn id="83" idx="6"/>
          </p:cNvCxnSpPr>
          <p:nvPr/>
        </p:nvCxnSpPr>
        <p:spPr>
          <a:xfrm>
            <a:off x="1912135" y="2454422"/>
            <a:ext cx="4303515" cy="780571"/>
          </a:xfrm>
          <a:prstGeom prst="bentConnector3">
            <a:avLst>
              <a:gd name="adj1" fmla="val 50000"/>
            </a:avLst>
          </a:prstGeom>
          <a:ln w="19050">
            <a:solidFill>
              <a:srgbClr val="A5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244CDCD1-BD72-4538-954A-90DF42CBD2FA}"/>
              </a:ext>
            </a:extLst>
          </p:cNvPr>
          <p:cNvCxnSpPr>
            <a:cxnSpLocks/>
          </p:cNvCxnSpPr>
          <p:nvPr/>
        </p:nvCxnSpPr>
        <p:spPr>
          <a:xfrm>
            <a:off x="6497229" y="3542519"/>
            <a:ext cx="3440941" cy="798660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순서도: 판단 61">
            <a:extLst>
              <a:ext uri="{FF2B5EF4-FFF2-40B4-BE49-F238E27FC236}">
                <a16:creationId xmlns:a16="http://schemas.microsoft.com/office/drawing/2014/main" id="{3D53274E-28DD-495E-BB73-886B69779B37}"/>
              </a:ext>
            </a:extLst>
          </p:cNvPr>
          <p:cNvSpPr/>
          <p:nvPr/>
        </p:nvSpPr>
        <p:spPr>
          <a:xfrm>
            <a:off x="3165866" y="2612706"/>
            <a:ext cx="1760337" cy="44632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입력 형식검증</a:t>
            </a:r>
          </a:p>
        </p:txBody>
      </p:sp>
      <p:sp>
        <p:nvSpPr>
          <p:cNvPr id="52" name="순서도: 판단 51">
            <a:extLst>
              <a:ext uri="{FF2B5EF4-FFF2-40B4-BE49-F238E27FC236}">
                <a16:creationId xmlns:a16="http://schemas.microsoft.com/office/drawing/2014/main" id="{8B158605-69F3-4861-8874-8C90BE37C9E3}"/>
              </a:ext>
            </a:extLst>
          </p:cNvPr>
          <p:cNvSpPr/>
          <p:nvPr/>
        </p:nvSpPr>
        <p:spPr>
          <a:xfrm>
            <a:off x="3374834" y="3654799"/>
            <a:ext cx="1868664" cy="5040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수신된 정보 처리</a:t>
            </a:r>
          </a:p>
        </p:txBody>
      </p:sp>
      <p:sp>
        <p:nvSpPr>
          <p:cNvPr id="76" name="순서도: 천공 테이프 75">
            <a:extLst>
              <a:ext uri="{FF2B5EF4-FFF2-40B4-BE49-F238E27FC236}">
                <a16:creationId xmlns:a16="http://schemas.microsoft.com/office/drawing/2014/main" id="{7367BADF-0790-4F82-99B0-803472930C29}"/>
              </a:ext>
            </a:extLst>
          </p:cNvPr>
          <p:cNvSpPr/>
          <p:nvPr/>
        </p:nvSpPr>
        <p:spPr>
          <a:xfrm>
            <a:off x="298839" y="6257925"/>
            <a:ext cx="1057275" cy="60007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화면에 출력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683F8884-E1BE-4A6B-AAB7-50D89CE781AE}"/>
              </a:ext>
            </a:extLst>
          </p:cNvPr>
          <p:cNvSpPr/>
          <p:nvPr/>
        </p:nvSpPr>
        <p:spPr>
          <a:xfrm>
            <a:off x="726266" y="2249648"/>
            <a:ext cx="1185869" cy="4095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Input</a:t>
            </a:r>
            <a:endParaRPr lang="ko-KR" altLang="en-US" sz="1600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071ECB83-495E-4A57-BB90-8AD6F7AB5386}"/>
              </a:ext>
            </a:extLst>
          </p:cNvPr>
          <p:cNvSpPr/>
          <p:nvPr/>
        </p:nvSpPr>
        <p:spPr>
          <a:xfrm>
            <a:off x="726265" y="4043571"/>
            <a:ext cx="1185869" cy="409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Output</a:t>
            </a:r>
            <a:endParaRPr lang="ko-KR" altLang="en-US" sz="16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D03B8E0-132F-48A7-A077-10D9BEC0BD84}"/>
              </a:ext>
            </a:extLst>
          </p:cNvPr>
          <p:cNvSpPr/>
          <p:nvPr/>
        </p:nvSpPr>
        <p:spPr>
          <a:xfrm>
            <a:off x="9898865" y="4136405"/>
            <a:ext cx="1185869" cy="4095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Input</a:t>
            </a:r>
            <a:endParaRPr lang="ko-KR" altLang="en-US" sz="16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11A1083-2917-40BC-9186-443E72A45DCE}"/>
              </a:ext>
            </a:extLst>
          </p:cNvPr>
          <p:cNvSpPr/>
          <p:nvPr/>
        </p:nvSpPr>
        <p:spPr>
          <a:xfrm>
            <a:off x="9938170" y="2249648"/>
            <a:ext cx="1185869" cy="409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Output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8373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FF753AB-016B-477C-9454-ACB034653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596" y="813983"/>
            <a:ext cx="10106412" cy="471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38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2914</TotalTime>
  <Words>46</Words>
  <Application>Microsoft Office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sblee</dc:creator>
  <cp:lastModifiedBy>sblee</cp:lastModifiedBy>
  <cp:revision>15</cp:revision>
  <dcterms:created xsi:type="dcterms:W3CDTF">2022-06-05T11:16:34Z</dcterms:created>
  <dcterms:modified xsi:type="dcterms:W3CDTF">2022-06-07T11:50:54Z</dcterms:modified>
</cp:coreProperties>
</file>