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1" r:id="rId2"/>
    <p:sldId id="328" r:id="rId3"/>
    <p:sldId id="329" r:id="rId4"/>
    <p:sldId id="421" r:id="rId5"/>
    <p:sldId id="422" r:id="rId6"/>
    <p:sldId id="375" r:id="rId7"/>
    <p:sldId id="376" r:id="rId8"/>
    <p:sldId id="404" r:id="rId9"/>
    <p:sldId id="403" r:id="rId10"/>
    <p:sldId id="402" r:id="rId11"/>
    <p:sldId id="401" r:id="rId12"/>
    <p:sldId id="407" r:id="rId13"/>
    <p:sldId id="380" r:id="rId14"/>
    <p:sldId id="405" r:id="rId15"/>
    <p:sldId id="414" r:id="rId16"/>
    <p:sldId id="382" r:id="rId17"/>
    <p:sldId id="410" r:id="rId18"/>
    <p:sldId id="408" r:id="rId19"/>
    <p:sldId id="413" r:id="rId20"/>
    <p:sldId id="334" r:id="rId21"/>
    <p:sldId id="336" r:id="rId22"/>
    <p:sldId id="335" r:id="rId23"/>
    <p:sldId id="399" r:id="rId24"/>
    <p:sldId id="332" r:id="rId25"/>
    <p:sldId id="425" r:id="rId26"/>
    <p:sldId id="427" r:id="rId27"/>
    <p:sldId id="426" r:id="rId28"/>
    <p:sldId id="428" r:id="rId29"/>
    <p:sldId id="411" r:id="rId30"/>
    <p:sldId id="420" r:id="rId31"/>
    <p:sldId id="419" r:id="rId32"/>
    <p:sldId id="416" r:id="rId33"/>
    <p:sldId id="418" r:id="rId34"/>
    <p:sldId id="417" r:id="rId35"/>
    <p:sldId id="423" r:id="rId36"/>
    <p:sldId id="424" r:id="rId37"/>
    <p:sldId id="333" r:id="rId38"/>
    <p:sldId id="337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7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ilpisch/py4fi/blob/master/jupyter36/source/tr_eikon_eod_data.csv" TargetMode="External"/><Relationship Id="rId4" Type="http://schemas.openxmlformats.org/officeDocument/2006/relationships/hyperlink" Target="https://youtu.be/0b2ET-IQbTk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yhilpisch/py4fi/blob/master/jupyter36/source/tr_eikon_eod_data.cs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3045" y="490654"/>
            <a:ext cx="93669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Portfolio Optimization</a:t>
            </a:r>
          </a:p>
          <a:p>
            <a:pPr algn="ctr"/>
            <a:r>
              <a:rPr lang="en-US" altLang="ko-KR" sz="60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</a:p>
          <a:p>
            <a:pPr algn="ctr"/>
            <a:r>
              <a:rPr lang="en-US" altLang="ko-KR" sz="6000" dirty="0" smtClean="0">
                <a:latin typeface="Arial Black" charset="0"/>
                <a:ea typeface="Arial Black" charset="0"/>
                <a:cs typeface="Arial Black" charset="0"/>
              </a:rPr>
              <a:t>Risk Return Plot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5" y="5874294"/>
            <a:ext cx="3626069" cy="7941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13" y="3596884"/>
            <a:ext cx="5222488" cy="3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8" y="458439"/>
            <a:ext cx="6985000" cy="207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4" y="3559533"/>
            <a:ext cx="8255369" cy="2648781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3131455">
            <a:off x="7165489" y="1562045"/>
            <a:ext cx="484632" cy="3643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3672553">
            <a:off x="6183130" y="937692"/>
            <a:ext cx="484632" cy="4683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8" y="458439"/>
            <a:ext cx="6985000" cy="207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4" y="3559533"/>
            <a:ext cx="8255369" cy="264878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830964">
            <a:off x="8663056" y="2434739"/>
            <a:ext cx="484632" cy="189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3131455">
            <a:off x="7165489" y="1562045"/>
            <a:ext cx="484632" cy="3643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3672553">
            <a:off x="6183130" y="937692"/>
            <a:ext cx="484632" cy="4683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9" y="335776"/>
            <a:ext cx="69850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59" y="2786101"/>
            <a:ext cx="5219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9" y="335776"/>
            <a:ext cx="69850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59" y="2786101"/>
            <a:ext cx="52197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9" y="4626378"/>
            <a:ext cx="6737535" cy="21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9" y="335776"/>
            <a:ext cx="69850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59" y="2786101"/>
            <a:ext cx="52197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9" y="4626378"/>
            <a:ext cx="6737535" cy="216177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729723">
            <a:off x="6061622" y="3220967"/>
            <a:ext cx="484632" cy="2919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9" y="335776"/>
            <a:ext cx="69850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59" y="2786101"/>
            <a:ext cx="52197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9" y="4626378"/>
            <a:ext cx="6737535" cy="216177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2729723">
            <a:off x="5195544" y="3210327"/>
            <a:ext cx="484632" cy="2919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729723">
            <a:off x="6061622" y="3220967"/>
            <a:ext cx="484632" cy="2919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9" y="4563326"/>
            <a:ext cx="9448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9" y="4563326"/>
            <a:ext cx="9448800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" y="109712"/>
            <a:ext cx="11723528" cy="37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9" y="4563326"/>
            <a:ext cx="9448800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" y="109712"/>
            <a:ext cx="11723528" cy="376155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9319486">
            <a:off x="5510741" y="3264355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9" y="4563326"/>
            <a:ext cx="9448800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" y="109712"/>
            <a:ext cx="11723528" cy="376155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9334253">
            <a:off x="3908682" y="3264355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9319486">
            <a:off x="5510741" y="3264355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11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9" y="237272"/>
            <a:ext cx="8255369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337" y="356219"/>
            <a:ext cx="2847505" cy="2602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9" y="237272"/>
            <a:ext cx="8255369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337" y="356219"/>
            <a:ext cx="2847505" cy="2602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1" y="2999678"/>
            <a:ext cx="11619121" cy="3624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9" y="237272"/>
            <a:ext cx="8255369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7014" y="2397513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Risk-Return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5400000">
            <a:off x="5613981" y="-199519"/>
            <a:ext cx="372031" cy="1558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9220" y="394447"/>
            <a:ext cx="222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Import Module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5141912" y="-389092"/>
            <a:ext cx="372031" cy="2502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79220" y="662145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OOP Style Subplots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 rot="5400000">
            <a:off x="5613981" y="-199519"/>
            <a:ext cx="372031" cy="1558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9220" y="394447"/>
            <a:ext cx="222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Import Module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5141912" y="-389092"/>
            <a:ext cx="372031" cy="2502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79220" y="662145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OOP Style Subplots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 rot="5400000">
            <a:off x="5613981" y="-199519"/>
            <a:ext cx="372031" cy="1558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9220" y="394447"/>
            <a:ext cx="222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Import Module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4192200" y="285557"/>
            <a:ext cx="372031" cy="4402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9220" y="2249609"/>
            <a:ext cx="951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Show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3926429" y="770636"/>
            <a:ext cx="372031" cy="673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47" y="963343"/>
            <a:ext cx="7531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1967332" y="1502462"/>
            <a:ext cx="484632" cy="402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727" y="5840559"/>
            <a:ext cx="35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Scatter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556" y="2609386"/>
            <a:ext cx="3877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Data Loading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4332428" y="1502462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0064" y="3735659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1967332" y="1502462"/>
            <a:ext cx="484632" cy="402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727" y="5840559"/>
            <a:ext cx="35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Scatter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4332428" y="1502462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7971370" y="1502463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0064" y="3735659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5581" y="3735659"/>
            <a:ext cx="2076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Return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1967332" y="1502462"/>
            <a:ext cx="484632" cy="402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727" y="5840559"/>
            <a:ext cx="35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Scatter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1562877" y="1758940"/>
            <a:ext cx="484632" cy="402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421" y="5968798"/>
            <a:ext cx="2737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Annotate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038886" y="1758940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5068" y="4170556"/>
            <a:ext cx="19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Ticker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1562877" y="1758940"/>
            <a:ext cx="484632" cy="402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421" y="5968798"/>
            <a:ext cx="2737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Annotate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038886" y="1758940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7603380" y="1758941"/>
            <a:ext cx="484632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5068" y="4170556"/>
            <a:ext cx="19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Ticker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4269" y="4170556"/>
            <a:ext cx="456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Ticker Location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1562877" y="1758940"/>
            <a:ext cx="484632" cy="4028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421" y="5968798"/>
            <a:ext cx="2737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Annotate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5082683" y="867366"/>
            <a:ext cx="329557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4064" y="174275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Set xlim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5082683" y="867366"/>
            <a:ext cx="329557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5400000">
            <a:off x="5082682" y="1163473"/>
            <a:ext cx="329557" cy="2150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4064" y="174275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Set xlim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4064" y="2038857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Set ylim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922" y="2230245"/>
            <a:ext cx="65507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Copy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Original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Tickers, 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90" y="1706137"/>
            <a:ext cx="9525441" cy="3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0"/>
            <a:ext cx="7784161" cy="68580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8251902" y="1092820"/>
            <a:ext cx="1919255" cy="40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171158" y="1124933"/>
            <a:ext cx="77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834" y="2174489"/>
            <a:ext cx="4115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Computation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of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8" y="458439"/>
            <a:ext cx="6985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8" y="458439"/>
            <a:ext cx="6985000" cy="207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4" y="3559533"/>
            <a:ext cx="8255369" cy="26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08" y="458439"/>
            <a:ext cx="6985000" cy="207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4" y="3559533"/>
            <a:ext cx="8255369" cy="264878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3672553">
            <a:off x="6183130" y="937692"/>
            <a:ext cx="484632" cy="4683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76</Words>
  <Application>Microsoft Macintosh PowerPoint</Application>
  <PresentationFormat>Widescreen</PresentationFormat>
  <Paragraphs>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Black</vt:lpstr>
      <vt:lpstr>Calibri</vt:lpstr>
      <vt:lpstr>Calibri Light</vt:lpstr>
      <vt:lpstr>Arial</vt:lpstr>
      <vt:lpstr>Office Theme</vt:lpstr>
      <vt:lpstr>PowerPoint Presentation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110</cp:revision>
  <dcterms:created xsi:type="dcterms:W3CDTF">2019-10-26T12:53:45Z</dcterms:created>
  <dcterms:modified xsi:type="dcterms:W3CDTF">2019-12-10T00:44:18Z</dcterms:modified>
</cp:coreProperties>
</file>